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3.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4.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6.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7.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8.xml" ContentType="application/vnd.openxmlformats-officedocument.theme+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9.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10.xml" ContentType="application/vnd.openxmlformats-officedocument.theme+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theme/theme11.xml" ContentType="application/vnd.openxmlformats-officedocument.theme+xml"/>
  <Override PartName="/ppt/theme/theme12.xml" ContentType="application/vnd.openxmlformats-officedocument.theme+xml"/>
  <Override PartName="/ppt/theme/theme1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85" r:id="rId1"/>
    <p:sldMasterId id="2147484209" r:id="rId2"/>
    <p:sldMasterId id="2147484215" r:id="rId3"/>
    <p:sldMasterId id="2147484221" r:id="rId4"/>
    <p:sldMasterId id="2147484227" r:id="rId5"/>
    <p:sldMasterId id="2147484232" r:id="rId6"/>
    <p:sldMasterId id="2147484238" r:id="rId7"/>
    <p:sldMasterId id="2147484331" r:id="rId8"/>
    <p:sldMasterId id="2147484353" r:id="rId9"/>
    <p:sldMasterId id="2147484361" r:id="rId10"/>
    <p:sldMasterId id="2147484904" r:id="rId11"/>
  </p:sldMasterIdLst>
  <p:notesMasterIdLst>
    <p:notesMasterId r:id="rId35"/>
  </p:notesMasterIdLst>
  <p:handoutMasterIdLst>
    <p:handoutMasterId r:id="rId36"/>
  </p:handoutMasterIdLst>
  <p:sldIdLst>
    <p:sldId id="778" r:id="rId12"/>
    <p:sldId id="779" r:id="rId13"/>
    <p:sldId id="818" r:id="rId14"/>
    <p:sldId id="843" r:id="rId15"/>
    <p:sldId id="844" r:id="rId16"/>
    <p:sldId id="825" r:id="rId17"/>
    <p:sldId id="826" r:id="rId18"/>
    <p:sldId id="841" r:id="rId19"/>
    <p:sldId id="802" r:id="rId20"/>
    <p:sldId id="845" r:id="rId21"/>
    <p:sldId id="842" r:id="rId22"/>
    <p:sldId id="835" r:id="rId23"/>
    <p:sldId id="836" r:id="rId24"/>
    <p:sldId id="837" r:id="rId25"/>
    <p:sldId id="838" r:id="rId26"/>
    <p:sldId id="839" r:id="rId27"/>
    <p:sldId id="827" r:id="rId28"/>
    <p:sldId id="828" r:id="rId29"/>
    <p:sldId id="829" r:id="rId30"/>
    <p:sldId id="830" r:id="rId31"/>
    <p:sldId id="831" r:id="rId32"/>
    <p:sldId id="832" r:id="rId33"/>
    <p:sldId id="833" r:id="rId34"/>
  </p:sldIdLst>
  <p:sldSz cx="9144000" cy="5143500" type="screen16x9"/>
  <p:notesSz cx="6735763" cy="9866313"/>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1166" userDrawn="1">
          <p15:clr>
            <a:srgbClr val="A4A3A4"/>
          </p15:clr>
        </p15:guide>
        <p15:guide id="2" pos="839" userDrawn="1">
          <p15:clr>
            <a:srgbClr val="A4A3A4"/>
          </p15:clr>
        </p15:guide>
        <p15:guide id="3" orient="horz" pos="849" userDrawn="1">
          <p15:clr>
            <a:srgbClr val="A4A3A4"/>
          </p15:clr>
        </p15:guide>
        <p15:guide id="4" pos="5692" userDrawn="1">
          <p15:clr>
            <a:srgbClr val="A4A3A4"/>
          </p15:clr>
        </p15:guide>
        <p15:guide id="5" pos="113" userDrawn="1">
          <p15:clr>
            <a:srgbClr val="A4A3A4"/>
          </p15:clr>
        </p15:guide>
        <p15:guide id="6" pos="5647" userDrawn="1">
          <p15:clr>
            <a:srgbClr val="A4A3A4"/>
          </p15:clr>
        </p15:guide>
      </p15:sldGuideLst>
    </p:ext>
    <p:ext uri="{2D200454-40CA-4A62-9FC3-DE9A4176ACB9}">
      <p15:notesGuideLst xmlns:p15="http://schemas.microsoft.com/office/powerpoint/2012/main">
        <p15:guide id="1" orient="horz" pos="3108" userDrawn="1">
          <p15:clr>
            <a:srgbClr val="A4A3A4"/>
          </p15:clr>
        </p15:guide>
        <p15:guide id="2" pos="2122" userDrawn="1">
          <p15:clr>
            <a:srgbClr val="A4A3A4"/>
          </p15:clr>
        </p15:guide>
        <p15:guide id="3" orient="horz" pos="3128" userDrawn="1">
          <p15:clr>
            <a:srgbClr val="A4A3A4"/>
          </p15:clr>
        </p15:guide>
        <p15:guide id="4" pos="2142" userDrawn="1">
          <p15:clr>
            <a:srgbClr val="A4A3A4"/>
          </p15:clr>
        </p15:guide>
        <p15:guide id="5" orient="horz" pos="3089">
          <p15:clr>
            <a:srgbClr val="A4A3A4"/>
          </p15:clr>
        </p15:guide>
        <p15:guide id="6" pos="210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9D3FF"/>
    <a:srgbClr val="FFFFFF"/>
    <a:srgbClr val="FFFF66"/>
    <a:srgbClr val="FFFF99"/>
    <a:srgbClr val="ABBBFF"/>
    <a:srgbClr val="0033CC"/>
    <a:srgbClr val="0066FF"/>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B4B98B0-60AC-42C2-AFA5-B58CD77FA1E5}" styleName="Светлый стиль 1 - акцент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FD0F851-EC5A-4D38-B0AD-8093EC10F338}" styleName="Светлый стиль 1 - акцент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0E3FDE45-AF77-4B5C-9715-49D594BDF05E}" styleName="Светлый стиль 1 - акцент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9D7B26C5-4107-4FEC-AEDC-1716B250A1EF}" styleName="Светлый стиль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8D230F3-CF80-4859-8CE7-A43EE81993B5}" styleName="Светлый стиль 1 - акцент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D27102A9-8310-4765-A935-A1911B00CA55}" styleName="Светлый стиль 1 - акцент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C083E6E3-FA7D-4D7B-A595-EF9225AFEA82}" styleName="Светлый стиль 1 - акцент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660B408-B3CF-4A94-85FC-2B1E0A45F4A2}" styleName="Темный стиль 2 - акцент 1/акцент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69012ECD-51FC-41F1-AA8D-1B2483CD663E}" styleName="Светлый стиль 2 - акцент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Светлый стиль 2 - акцент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Стиль из темы 1 - акцент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75DCB02-9BB8-47FD-8907-85C794F793BA}" styleName="Стиль из темы 1 - акцент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Стиль из темы 1 - акцент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Стиль из темы 1 - акцент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BDBED569-4797-4DF1-A0F4-6AAB3CD982D8}" styleName="Светлый стиль 3 - акцент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B301B821-A1FF-4177-AEE7-76D212191A09}" styleName="Средний стиль 1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Светлы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46F890A9-2807-4EBB-B81D-B2AA78EC7F39}" styleName="Темный стиль 2 - акцент 5/акцент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7E9639D4-E3E2-4D34-9284-5A2195B3D0D7}" styleName="Светлый стиль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Средний стиль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D7AC3CCA-C797-4891-BE02-D94E43425B78}" styleName="Средний стиль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724" autoAdjust="0"/>
    <p:restoredTop sz="96448" autoAdjust="0"/>
  </p:normalViewPr>
  <p:slideViewPr>
    <p:cSldViewPr>
      <p:cViewPr varScale="1">
        <p:scale>
          <a:sx n="115" d="100"/>
          <a:sy n="115" d="100"/>
        </p:scale>
        <p:origin x="102" y="492"/>
      </p:cViewPr>
      <p:guideLst>
        <p:guide orient="horz" pos="1166"/>
        <p:guide pos="839"/>
        <p:guide orient="horz" pos="849"/>
        <p:guide pos="5692"/>
        <p:guide pos="113"/>
        <p:guide pos="564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10" d="100"/>
          <a:sy n="110" d="100"/>
        </p:scale>
        <p:origin x="-2382" y="-78"/>
      </p:cViewPr>
      <p:guideLst>
        <p:guide orient="horz" pos="3108"/>
        <p:guide pos="2122"/>
        <p:guide orient="horz" pos="3128"/>
        <p:guide pos="2142"/>
        <p:guide orient="horz" pos="3089"/>
        <p:guide pos="2103"/>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slide" Target="slides/slide15.xml"/><Relationship Id="rId39" Type="http://schemas.openxmlformats.org/officeDocument/2006/relationships/theme" Target="theme/theme1.xml"/><Relationship Id="rId21" Type="http://schemas.openxmlformats.org/officeDocument/2006/relationships/slide" Target="slides/slide10.xml"/><Relationship Id="rId34" Type="http://schemas.openxmlformats.org/officeDocument/2006/relationships/slide" Target="slides/slide23.xml"/><Relationship Id="rId7" Type="http://schemas.openxmlformats.org/officeDocument/2006/relationships/slideMaster" Target="slideMasters/slideMaster7.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slide" Target="slides/slide14.xml"/><Relationship Id="rId33" Type="http://schemas.openxmlformats.org/officeDocument/2006/relationships/slide" Target="slides/slide22.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5.xml"/><Relationship Id="rId20" Type="http://schemas.openxmlformats.org/officeDocument/2006/relationships/slide" Target="slides/slide9.xml"/><Relationship Id="rId29"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3.xml"/><Relationship Id="rId32" Type="http://schemas.openxmlformats.org/officeDocument/2006/relationships/slide" Target="slides/slide2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4.xml"/><Relationship Id="rId23" Type="http://schemas.openxmlformats.org/officeDocument/2006/relationships/slide" Target="slides/slide12.xml"/><Relationship Id="rId28" Type="http://schemas.openxmlformats.org/officeDocument/2006/relationships/slide" Target="slides/slide17.xml"/><Relationship Id="rId36" Type="http://schemas.openxmlformats.org/officeDocument/2006/relationships/handoutMaster" Target="handoutMasters/handoutMaster1.xml"/><Relationship Id="rId10" Type="http://schemas.openxmlformats.org/officeDocument/2006/relationships/slideMaster" Target="slideMasters/slideMaster10.xml"/><Relationship Id="rId19" Type="http://schemas.openxmlformats.org/officeDocument/2006/relationships/slide" Target="slides/slide8.xml"/><Relationship Id="rId31" Type="http://schemas.openxmlformats.org/officeDocument/2006/relationships/slide" Target="slides/slide20.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slide" Target="slides/slide16.xml"/><Relationship Id="rId30" Type="http://schemas.openxmlformats.org/officeDocument/2006/relationships/slide" Target="slides/slide19.xml"/><Relationship Id="rId35" Type="http://schemas.openxmlformats.org/officeDocument/2006/relationships/notesMaster" Target="notesMasters/notesMaster1.xml"/><Relationship Id="rId8" Type="http://schemas.openxmlformats.org/officeDocument/2006/relationships/slideMaster" Target="slideMasters/slideMaster8.xml"/><Relationship Id="rId3" Type="http://schemas.openxmlformats.org/officeDocument/2006/relationships/slideMaster" Target="slideMasters/slideMaster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FA89C59-CA53-4BB9-B858-5F48BA4CE201}"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ru-RU"/>
        </a:p>
      </dgm:t>
    </dgm:pt>
    <dgm:pt modelId="{4218D9CE-63F1-431A-943C-3A507ACB8226}">
      <dgm:prSet phldrT="[Текст]" custT="1"/>
      <dgm:spPr/>
      <dgm:t>
        <a:bodyPr/>
        <a:lstStyle/>
        <a:p>
          <a:pPr algn="just"/>
          <a:r>
            <a:rPr lang="ru-RU" sz="1050" b="1" dirty="0" err="1" smtClean="0">
              <a:latin typeface="Arial" pitchFamily="34" charset="0"/>
              <a:cs typeface="Arial" pitchFamily="34" charset="0"/>
            </a:rPr>
            <a:t>Көліктік-логистикалық</a:t>
          </a:r>
          <a:r>
            <a:rPr lang="ru-RU" sz="1050" b="1" dirty="0" smtClean="0">
              <a:latin typeface="Arial" pitchFamily="34" charset="0"/>
              <a:cs typeface="Arial" pitchFamily="34" charset="0"/>
            </a:rPr>
            <a:t> </a:t>
          </a:r>
          <a:r>
            <a:rPr lang="ru-RU" sz="1050" b="1" dirty="0" err="1" smtClean="0">
              <a:latin typeface="Arial" pitchFamily="34" charset="0"/>
              <a:cs typeface="Arial" pitchFamily="34" charset="0"/>
            </a:rPr>
            <a:t>қуаттылықтарды</a:t>
          </a:r>
          <a:r>
            <a:rPr lang="ru-RU" sz="1050" b="1" dirty="0" smtClean="0">
              <a:latin typeface="Arial" pitchFamily="34" charset="0"/>
              <a:cs typeface="Arial" pitchFamily="34" charset="0"/>
            </a:rPr>
            <a:t> </a:t>
          </a:r>
          <a:r>
            <a:rPr lang="ru-RU" sz="1050" b="1" dirty="0" err="1" smtClean="0">
              <a:latin typeface="Arial" pitchFamily="34" charset="0"/>
              <a:cs typeface="Arial" pitchFamily="34" charset="0"/>
            </a:rPr>
            <a:t>дамыту</a:t>
          </a:r>
          <a:endParaRPr lang="ru-RU" sz="1050" b="1" dirty="0">
            <a:latin typeface="Arial" pitchFamily="34" charset="0"/>
            <a:cs typeface="Arial" pitchFamily="34" charset="0"/>
          </a:endParaRPr>
        </a:p>
      </dgm:t>
    </dgm:pt>
    <dgm:pt modelId="{69A732BC-5716-485C-BED7-86CBDC3F75B8}" type="parTrans" cxnId="{74072789-4BC1-470B-9505-A786E9325A13}">
      <dgm:prSet/>
      <dgm:spPr/>
      <dgm:t>
        <a:bodyPr/>
        <a:lstStyle/>
        <a:p>
          <a:pPr algn="just"/>
          <a:endParaRPr lang="ru-RU" sz="1400">
            <a:latin typeface="Arial" pitchFamily="34" charset="0"/>
            <a:cs typeface="Arial" pitchFamily="34" charset="0"/>
          </a:endParaRPr>
        </a:p>
      </dgm:t>
    </dgm:pt>
    <dgm:pt modelId="{6FD9757C-C661-4FDC-97C4-68AC5A7C19DC}" type="sibTrans" cxnId="{74072789-4BC1-470B-9505-A786E9325A13}">
      <dgm:prSet custT="1"/>
      <dgm:spPr/>
      <dgm:t>
        <a:bodyPr/>
        <a:lstStyle/>
        <a:p>
          <a:pPr algn="just"/>
          <a:endParaRPr lang="ru-RU" sz="200">
            <a:latin typeface="Arial" pitchFamily="34" charset="0"/>
            <a:cs typeface="Arial" pitchFamily="34" charset="0"/>
          </a:endParaRPr>
        </a:p>
      </dgm:t>
    </dgm:pt>
    <dgm:pt modelId="{B7A8BBFD-213C-4F00-8572-672A34FEBC20}">
      <dgm:prSet phldrT="[Текст]" custT="1"/>
      <dgm:spPr/>
      <dgm:t>
        <a:bodyPr/>
        <a:lstStyle/>
        <a:p>
          <a:pPr algn="just"/>
          <a:r>
            <a:rPr lang="ru-RU" sz="1000" dirty="0" err="1" smtClean="0">
              <a:latin typeface="Arial" pitchFamily="34" charset="0"/>
              <a:cs typeface="Arial" pitchFamily="34" charset="0"/>
            </a:rPr>
            <a:t>Жұмыс</a:t>
          </a:r>
          <a:r>
            <a:rPr lang="ru-RU" sz="1000" dirty="0" smtClean="0">
              <a:latin typeface="Arial" pitchFamily="34" charset="0"/>
              <a:cs typeface="Arial" pitchFamily="34" charset="0"/>
            </a:rPr>
            <a:t> </a:t>
          </a:r>
          <a:r>
            <a:rPr lang="ru-RU" sz="1000" dirty="0" err="1" smtClean="0">
              <a:latin typeface="Arial" pitchFamily="34" charset="0"/>
              <a:cs typeface="Arial" pitchFamily="34" charset="0"/>
            </a:rPr>
            <a:t>істеп</a:t>
          </a:r>
          <a:r>
            <a:rPr lang="ru-RU" sz="1000" dirty="0" smtClean="0">
              <a:latin typeface="Arial" pitchFamily="34" charset="0"/>
              <a:cs typeface="Arial" pitchFamily="34" charset="0"/>
            </a:rPr>
            <a:t> </a:t>
          </a:r>
          <a:r>
            <a:rPr lang="ru-RU" sz="1000" dirty="0" err="1" smtClean="0">
              <a:latin typeface="Arial" pitchFamily="34" charset="0"/>
              <a:cs typeface="Arial" pitchFamily="34" charset="0"/>
            </a:rPr>
            <a:t>тұрған</a:t>
          </a:r>
          <a:r>
            <a:rPr lang="ru-RU" sz="1000" dirty="0" smtClean="0">
              <a:latin typeface="Arial" pitchFamily="34" charset="0"/>
              <a:cs typeface="Arial" pitchFamily="34" charset="0"/>
            </a:rPr>
            <a:t> </a:t>
          </a:r>
          <a:r>
            <a:rPr lang="ru-RU" sz="1000" dirty="0" err="1" smtClean="0">
              <a:latin typeface="Arial" pitchFamily="34" charset="0"/>
              <a:cs typeface="Arial" pitchFamily="34" charset="0"/>
            </a:rPr>
            <a:t>және</a:t>
          </a:r>
          <a:r>
            <a:rPr lang="ru-RU" sz="1000" dirty="0" smtClean="0">
              <a:latin typeface="Arial" pitchFamily="34" charset="0"/>
              <a:cs typeface="Arial" pitchFamily="34" charset="0"/>
            </a:rPr>
            <a:t> </a:t>
          </a:r>
          <a:r>
            <a:rPr lang="ru-RU" sz="1000" dirty="0" err="1" smtClean="0">
              <a:latin typeface="Arial" pitchFamily="34" charset="0"/>
              <a:cs typeface="Arial" pitchFamily="34" charset="0"/>
            </a:rPr>
            <a:t>салуға</a:t>
          </a:r>
          <a:r>
            <a:rPr lang="ru-RU" sz="1000" dirty="0" smtClean="0">
              <a:latin typeface="Arial" pitchFamily="34" charset="0"/>
              <a:cs typeface="Arial" pitchFamily="34" charset="0"/>
            </a:rPr>
            <a:t> </a:t>
          </a:r>
          <a:r>
            <a:rPr lang="ru-RU" sz="1000" dirty="0" err="1" smtClean="0">
              <a:latin typeface="Arial" pitchFamily="34" charset="0"/>
              <a:cs typeface="Arial" pitchFamily="34" charset="0"/>
            </a:rPr>
            <a:t>қажетті</a:t>
          </a:r>
          <a:r>
            <a:rPr lang="ru-RU" sz="1000" dirty="0" smtClean="0">
              <a:latin typeface="Arial" pitchFamily="34" charset="0"/>
              <a:cs typeface="Arial" pitchFamily="34" charset="0"/>
            </a:rPr>
            <a:t> </a:t>
          </a:r>
          <a:r>
            <a:rPr lang="ru-RU" sz="1000" dirty="0" err="1" smtClean="0">
              <a:latin typeface="Arial" pitchFamily="34" charset="0"/>
              <a:cs typeface="Arial" pitchFamily="34" charset="0"/>
            </a:rPr>
            <a:t>терминалдарды</a:t>
          </a:r>
          <a:r>
            <a:rPr lang="ru-RU" sz="1000" dirty="0" smtClean="0">
              <a:latin typeface="Arial" pitchFamily="34" charset="0"/>
              <a:cs typeface="Arial" pitchFamily="34" charset="0"/>
            </a:rPr>
            <a:t>, </a:t>
          </a:r>
          <a:r>
            <a:rPr lang="ru-RU" sz="1000" dirty="0" err="1" smtClean="0">
              <a:latin typeface="Arial" pitchFamily="34" charset="0"/>
              <a:cs typeface="Arial" pitchFamily="34" charset="0"/>
            </a:rPr>
            <a:t>сақтау</a:t>
          </a:r>
          <a:r>
            <a:rPr lang="ru-RU" sz="1000" dirty="0" smtClean="0">
              <a:latin typeface="Arial" pitchFamily="34" charset="0"/>
              <a:cs typeface="Arial" pitchFamily="34" charset="0"/>
            </a:rPr>
            <a:t> </a:t>
          </a:r>
          <a:r>
            <a:rPr lang="ru-RU" sz="1000" dirty="0" err="1" smtClean="0">
              <a:latin typeface="Arial" pitchFamily="34" charset="0"/>
              <a:cs typeface="Arial" pitchFamily="34" charset="0"/>
            </a:rPr>
            <a:t>орындарын</a:t>
          </a:r>
          <a:r>
            <a:rPr lang="ru-RU" sz="1000" dirty="0" smtClean="0">
              <a:latin typeface="Arial" pitchFamily="34" charset="0"/>
              <a:cs typeface="Arial" pitchFamily="34" charset="0"/>
            </a:rPr>
            <a:t>, КТО-</a:t>
          </a:r>
          <a:r>
            <a:rPr lang="ru-RU" sz="1000" dirty="0" err="1" smtClean="0">
              <a:latin typeface="Arial" pitchFamily="34" charset="0"/>
              <a:cs typeface="Arial" pitchFamily="34" charset="0"/>
            </a:rPr>
            <a:t>ны</a:t>
          </a:r>
          <a:r>
            <a:rPr lang="ru-RU" sz="1000" dirty="0" smtClean="0">
              <a:latin typeface="Arial" pitchFamily="34" charset="0"/>
              <a:cs typeface="Arial" pitchFamily="34" charset="0"/>
            </a:rPr>
            <a:t> </a:t>
          </a:r>
          <a:r>
            <a:rPr lang="ru-RU" sz="1000" dirty="0" err="1" smtClean="0">
              <a:latin typeface="Arial" pitchFamily="34" charset="0"/>
              <a:cs typeface="Arial" pitchFamily="34" charset="0"/>
            </a:rPr>
            <a:t>анықтау</a:t>
          </a:r>
          <a:r>
            <a:rPr lang="ru-RU" sz="1000" dirty="0" smtClean="0">
              <a:latin typeface="Arial" pitchFamily="34" charset="0"/>
              <a:cs typeface="Arial" pitchFamily="34" charset="0"/>
            </a:rPr>
            <a:t> </a:t>
          </a:r>
          <a:endParaRPr lang="ru-RU" sz="1000" dirty="0">
            <a:latin typeface="Arial" pitchFamily="34" charset="0"/>
            <a:cs typeface="Arial" pitchFamily="34" charset="0"/>
          </a:endParaRPr>
        </a:p>
      </dgm:t>
    </dgm:pt>
    <dgm:pt modelId="{5D512A43-F4A2-430B-A630-6B2B79D8492C}" type="parTrans" cxnId="{388D225A-72DB-4AE7-BB99-B18026AFEA8B}">
      <dgm:prSet/>
      <dgm:spPr/>
      <dgm:t>
        <a:bodyPr/>
        <a:lstStyle/>
        <a:p>
          <a:pPr algn="just"/>
          <a:endParaRPr lang="ru-RU" sz="1400">
            <a:latin typeface="Arial" pitchFamily="34" charset="0"/>
            <a:cs typeface="Arial" pitchFamily="34" charset="0"/>
          </a:endParaRPr>
        </a:p>
      </dgm:t>
    </dgm:pt>
    <dgm:pt modelId="{35CEEACA-53DE-41AB-9F91-2B7C317C537F}" type="sibTrans" cxnId="{388D225A-72DB-4AE7-BB99-B18026AFEA8B}">
      <dgm:prSet/>
      <dgm:spPr/>
      <dgm:t>
        <a:bodyPr/>
        <a:lstStyle/>
        <a:p>
          <a:pPr algn="just"/>
          <a:endParaRPr lang="ru-RU" sz="1400">
            <a:latin typeface="Arial" pitchFamily="34" charset="0"/>
            <a:cs typeface="Arial" pitchFamily="34" charset="0"/>
          </a:endParaRPr>
        </a:p>
      </dgm:t>
    </dgm:pt>
    <dgm:pt modelId="{DC1E7FB4-612D-45B0-B08E-31E2B9837720}">
      <dgm:prSet phldrT="[Текст]" custT="1"/>
      <dgm:spPr/>
      <dgm:t>
        <a:bodyPr/>
        <a:lstStyle/>
        <a:p>
          <a:pPr algn="just"/>
          <a:r>
            <a:rPr lang="ru-RU" sz="1000" dirty="0" smtClean="0">
              <a:latin typeface="Arial" pitchFamily="34" charset="0"/>
              <a:cs typeface="Arial" pitchFamily="34" charset="0"/>
            </a:rPr>
            <a:t>АӨК </a:t>
          </a:r>
          <a:r>
            <a:rPr lang="ru-RU" sz="1000" dirty="0" err="1" smtClean="0">
              <a:latin typeface="Arial" pitchFamily="34" charset="0"/>
              <a:cs typeface="Arial" pitchFamily="34" charset="0"/>
            </a:rPr>
            <a:t>логистикасының</a:t>
          </a:r>
          <a:r>
            <a:rPr lang="ru-RU" sz="1000" dirty="0" smtClean="0">
              <a:latin typeface="Arial" pitchFamily="34" charset="0"/>
              <a:cs typeface="Arial" pitchFamily="34" charset="0"/>
            </a:rPr>
            <a:t> </a:t>
          </a:r>
          <a:r>
            <a:rPr lang="ru-RU" sz="1000" dirty="0" err="1" smtClean="0">
              <a:latin typeface="Arial" pitchFamily="34" charset="0"/>
              <a:cs typeface="Arial" pitchFamily="34" charset="0"/>
            </a:rPr>
            <a:t>картасын</a:t>
          </a:r>
          <a:r>
            <a:rPr lang="ru-RU" sz="1000" dirty="0" smtClean="0">
              <a:latin typeface="Arial" pitchFamily="34" charset="0"/>
              <a:cs typeface="Arial" pitchFamily="34" charset="0"/>
            </a:rPr>
            <a:t> </a:t>
          </a:r>
          <a:r>
            <a:rPr lang="ru-RU" sz="1000" dirty="0" err="1" smtClean="0">
              <a:latin typeface="Arial" pitchFamily="34" charset="0"/>
              <a:cs typeface="Arial" pitchFamily="34" charset="0"/>
            </a:rPr>
            <a:t>әзірлеу</a:t>
          </a:r>
          <a:endParaRPr lang="ru-RU" sz="1000" dirty="0">
            <a:latin typeface="Arial" pitchFamily="34" charset="0"/>
            <a:cs typeface="Arial" pitchFamily="34" charset="0"/>
          </a:endParaRPr>
        </a:p>
      </dgm:t>
    </dgm:pt>
    <dgm:pt modelId="{CE557B45-82D1-4144-8456-F15FBC674760}" type="parTrans" cxnId="{85FDC8C4-969B-4481-9592-81F330F85FDF}">
      <dgm:prSet/>
      <dgm:spPr/>
      <dgm:t>
        <a:bodyPr/>
        <a:lstStyle/>
        <a:p>
          <a:pPr algn="just"/>
          <a:endParaRPr lang="ru-RU" sz="1400">
            <a:latin typeface="Arial" pitchFamily="34" charset="0"/>
            <a:cs typeface="Arial" pitchFamily="34" charset="0"/>
          </a:endParaRPr>
        </a:p>
      </dgm:t>
    </dgm:pt>
    <dgm:pt modelId="{C45C8B26-D610-4D73-8656-C4A705D6678B}" type="sibTrans" cxnId="{85FDC8C4-969B-4481-9592-81F330F85FDF}">
      <dgm:prSet/>
      <dgm:spPr/>
      <dgm:t>
        <a:bodyPr/>
        <a:lstStyle/>
        <a:p>
          <a:pPr algn="just"/>
          <a:endParaRPr lang="ru-RU" sz="1400">
            <a:latin typeface="Arial" pitchFamily="34" charset="0"/>
            <a:cs typeface="Arial" pitchFamily="34" charset="0"/>
          </a:endParaRPr>
        </a:p>
      </dgm:t>
    </dgm:pt>
    <dgm:pt modelId="{9DF4B3C4-1739-45CD-9B0A-0183BCC01DF9}">
      <dgm:prSet phldrT="[Текст]" custT="1"/>
      <dgm:spPr/>
      <dgm:t>
        <a:bodyPr/>
        <a:lstStyle/>
        <a:p>
          <a:pPr algn="just"/>
          <a:r>
            <a:rPr lang="ru-RU" sz="1050" b="1" dirty="0" err="1" smtClean="0">
              <a:latin typeface="Arial" pitchFamily="34" charset="0"/>
              <a:cs typeface="Arial" pitchFamily="34" charset="0"/>
            </a:rPr>
            <a:t>Институционалдық</a:t>
          </a:r>
          <a:r>
            <a:rPr lang="ru-RU" sz="1050" b="1" dirty="0" smtClean="0">
              <a:latin typeface="Arial" pitchFamily="34" charset="0"/>
              <a:cs typeface="Arial" pitchFamily="34" charset="0"/>
            </a:rPr>
            <a:t> </a:t>
          </a:r>
          <a:r>
            <a:rPr lang="ru-RU" sz="1050" b="1" dirty="0" err="1" smtClean="0">
              <a:latin typeface="Arial" pitchFamily="34" charset="0"/>
              <a:cs typeface="Arial" pitchFamily="34" charset="0"/>
            </a:rPr>
            <a:t>мүмкіндіктерді</a:t>
          </a:r>
          <a:r>
            <a:rPr lang="ru-RU" sz="1050" b="1" dirty="0" smtClean="0">
              <a:latin typeface="Arial" pitchFamily="34" charset="0"/>
              <a:cs typeface="Arial" pitchFamily="34" charset="0"/>
            </a:rPr>
            <a:t> </a:t>
          </a:r>
          <a:r>
            <a:rPr lang="ru-RU" sz="1050" b="1" dirty="0" err="1" smtClean="0">
              <a:latin typeface="Arial" pitchFamily="34" charset="0"/>
              <a:cs typeface="Arial" pitchFamily="34" charset="0"/>
            </a:rPr>
            <a:t>кеңейту</a:t>
          </a:r>
          <a:endParaRPr lang="ru-RU" sz="1050" b="1" dirty="0">
            <a:latin typeface="Arial" pitchFamily="34" charset="0"/>
            <a:cs typeface="Arial" pitchFamily="34" charset="0"/>
          </a:endParaRPr>
        </a:p>
      </dgm:t>
    </dgm:pt>
    <dgm:pt modelId="{CCA69F4C-160A-49BC-B153-6038B1F0DCFE}" type="parTrans" cxnId="{F3782895-D3B8-471E-84FF-9BCF7435E554}">
      <dgm:prSet/>
      <dgm:spPr/>
      <dgm:t>
        <a:bodyPr/>
        <a:lstStyle/>
        <a:p>
          <a:pPr algn="just"/>
          <a:endParaRPr lang="ru-RU" sz="1400">
            <a:latin typeface="Arial" pitchFamily="34" charset="0"/>
            <a:cs typeface="Arial" pitchFamily="34" charset="0"/>
          </a:endParaRPr>
        </a:p>
      </dgm:t>
    </dgm:pt>
    <dgm:pt modelId="{FBC809A8-7459-40E2-A85B-538EE71A1A35}" type="sibTrans" cxnId="{F3782895-D3B8-471E-84FF-9BCF7435E554}">
      <dgm:prSet/>
      <dgm:spPr/>
      <dgm:t>
        <a:bodyPr/>
        <a:lstStyle/>
        <a:p>
          <a:pPr algn="just"/>
          <a:endParaRPr lang="ru-RU" sz="1400">
            <a:latin typeface="Arial" pitchFamily="34" charset="0"/>
            <a:cs typeface="Arial" pitchFamily="34" charset="0"/>
          </a:endParaRPr>
        </a:p>
      </dgm:t>
    </dgm:pt>
    <dgm:pt modelId="{3C80FF31-2928-4C28-8CA1-77A2216FB698}">
      <dgm:prSet phldrT="[Текст]" custT="1"/>
      <dgm:spPr/>
      <dgm:t>
        <a:bodyPr/>
        <a:lstStyle/>
        <a:p>
          <a:pPr algn="just"/>
          <a:r>
            <a:rPr lang="ru-RU" sz="1000" dirty="0" smtClean="0">
              <a:latin typeface="Arial" pitchFamily="34" charset="0"/>
              <a:cs typeface="Arial" pitchFamily="34" charset="0"/>
            </a:rPr>
            <a:t> </a:t>
          </a:r>
          <a:r>
            <a:rPr lang="ru-RU" sz="1000" dirty="0" err="1" smtClean="0">
              <a:latin typeface="Arial" pitchFamily="34" charset="0"/>
              <a:cs typeface="Arial" pitchFamily="34" charset="0"/>
            </a:rPr>
            <a:t>Дипломатиялық</a:t>
          </a:r>
          <a:r>
            <a:rPr lang="ru-RU" sz="1000" dirty="0" smtClean="0">
              <a:latin typeface="Arial" pitchFamily="34" charset="0"/>
              <a:cs typeface="Arial" pitchFamily="34" charset="0"/>
            </a:rPr>
            <a:t> </a:t>
          </a:r>
          <a:r>
            <a:rPr lang="ru-RU" sz="1000" dirty="0" err="1" smtClean="0">
              <a:latin typeface="Arial" pitchFamily="34" charset="0"/>
              <a:cs typeface="Arial" pitchFamily="34" charset="0"/>
            </a:rPr>
            <a:t>өкілдіктерде</a:t>
          </a:r>
          <a:r>
            <a:rPr lang="ru-RU" sz="1000" dirty="0" smtClean="0">
              <a:latin typeface="Arial" pitchFamily="34" charset="0"/>
              <a:cs typeface="Arial" pitchFamily="34" charset="0"/>
            </a:rPr>
            <a:t> АӨК </a:t>
          </a:r>
          <a:r>
            <a:rPr lang="ru-RU" sz="1000" dirty="0" err="1" smtClean="0">
              <a:latin typeface="Arial" pitchFamily="34" charset="0"/>
              <a:cs typeface="Arial" pitchFamily="34" charset="0"/>
            </a:rPr>
            <a:t>мәселелері</a:t>
          </a:r>
          <a:r>
            <a:rPr lang="ru-RU" sz="1000" dirty="0" smtClean="0">
              <a:latin typeface="Arial" pitchFamily="34" charset="0"/>
              <a:cs typeface="Arial" pitchFamily="34" charset="0"/>
            </a:rPr>
            <a:t> </a:t>
          </a:r>
          <a:r>
            <a:rPr lang="ru-RU" sz="1000" dirty="0" err="1" smtClean="0">
              <a:latin typeface="Arial" pitchFamily="34" charset="0"/>
              <a:cs typeface="Arial" pitchFamily="34" charset="0"/>
            </a:rPr>
            <a:t>жөніндегі</a:t>
          </a:r>
          <a:r>
            <a:rPr lang="ru-RU" sz="1000" dirty="0" smtClean="0">
              <a:latin typeface="Arial" pitchFamily="34" charset="0"/>
              <a:cs typeface="Arial" pitchFamily="34" charset="0"/>
            </a:rPr>
            <a:t> </a:t>
          </a:r>
          <a:r>
            <a:rPr lang="ru-RU" sz="1000" dirty="0" err="1" smtClean="0">
              <a:latin typeface="Arial" pitchFamily="34" charset="0"/>
              <a:cs typeface="Arial" pitchFamily="34" charset="0"/>
            </a:rPr>
            <a:t>уәкіл</a:t>
          </a:r>
          <a:r>
            <a:rPr lang="ru-RU" sz="1000" dirty="0" smtClean="0">
              <a:latin typeface="Arial" pitchFamily="34" charset="0"/>
              <a:cs typeface="Arial" pitchFamily="34" charset="0"/>
            </a:rPr>
            <a:t> </a:t>
          </a:r>
          <a:r>
            <a:rPr lang="ru-RU" sz="1000" dirty="0" err="1" smtClean="0">
              <a:latin typeface="Arial" pitchFamily="34" charset="0"/>
              <a:cs typeface="Arial" pitchFamily="34" charset="0"/>
            </a:rPr>
            <a:t>лауазымын</a:t>
          </a:r>
          <a:r>
            <a:rPr lang="ru-RU" sz="1000" dirty="0" smtClean="0">
              <a:latin typeface="Arial" pitchFamily="34" charset="0"/>
              <a:cs typeface="Arial" pitchFamily="34" charset="0"/>
            </a:rPr>
            <a:t> </a:t>
          </a:r>
          <a:r>
            <a:rPr lang="ru-RU" sz="1000" dirty="0" err="1" smtClean="0">
              <a:latin typeface="Arial" pitchFamily="34" charset="0"/>
              <a:cs typeface="Arial" pitchFamily="34" charset="0"/>
            </a:rPr>
            <a:t>құру</a:t>
          </a:r>
          <a:r>
            <a:rPr lang="ru-RU" sz="1000" dirty="0" smtClean="0">
              <a:latin typeface="Arial" pitchFamily="34" charset="0"/>
              <a:cs typeface="Arial" pitchFamily="34" charset="0"/>
            </a:rPr>
            <a:t> </a:t>
          </a:r>
          <a:endParaRPr lang="ru-RU" sz="1000" dirty="0">
            <a:latin typeface="Arial" pitchFamily="34" charset="0"/>
            <a:cs typeface="Arial" pitchFamily="34" charset="0"/>
          </a:endParaRPr>
        </a:p>
      </dgm:t>
    </dgm:pt>
    <dgm:pt modelId="{D9CE5BCA-10A6-45B5-BB8E-C8E3A9D28708}" type="parTrans" cxnId="{36000C93-6808-47FB-AA8C-58F67D264D7F}">
      <dgm:prSet/>
      <dgm:spPr/>
      <dgm:t>
        <a:bodyPr/>
        <a:lstStyle/>
        <a:p>
          <a:pPr algn="just"/>
          <a:endParaRPr lang="ru-RU" sz="1400">
            <a:latin typeface="Arial" pitchFamily="34" charset="0"/>
            <a:cs typeface="Arial" pitchFamily="34" charset="0"/>
          </a:endParaRPr>
        </a:p>
      </dgm:t>
    </dgm:pt>
    <dgm:pt modelId="{E7EF0C5C-0B0A-4D11-BC9F-E4DA32FEE03A}" type="sibTrans" cxnId="{36000C93-6808-47FB-AA8C-58F67D264D7F}">
      <dgm:prSet/>
      <dgm:spPr/>
      <dgm:t>
        <a:bodyPr/>
        <a:lstStyle/>
        <a:p>
          <a:pPr algn="just"/>
          <a:endParaRPr lang="ru-RU" sz="1400">
            <a:latin typeface="Arial" pitchFamily="34" charset="0"/>
            <a:cs typeface="Arial" pitchFamily="34" charset="0"/>
          </a:endParaRPr>
        </a:p>
      </dgm:t>
    </dgm:pt>
    <dgm:pt modelId="{591BB0D3-8834-4D91-9C7B-20409FB9500D}">
      <dgm:prSet phldrT="[Текст]" custT="1"/>
      <dgm:spPr/>
      <dgm:t>
        <a:bodyPr/>
        <a:lstStyle/>
        <a:p>
          <a:pPr algn="just"/>
          <a:r>
            <a:rPr lang="ru-RU" sz="1050" b="1" dirty="0" err="1" smtClean="0">
              <a:latin typeface="Arial" pitchFamily="34" charset="0"/>
              <a:cs typeface="Arial" pitchFamily="34" charset="0"/>
            </a:rPr>
            <a:t>Экспорттық</a:t>
          </a:r>
          <a:r>
            <a:rPr lang="ru-RU" sz="1050" b="1" dirty="0" smtClean="0">
              <a:latin typeface="Arial" pitchFamily="34" charset="0"/>
              <a:cs typeface="Arial" pitchFamily="34" charset="0"/>
            </a:rPr>
            <a:t> </a:t>
          </a:r>
          <a:r>
            <a:rPr lang="ru-RU" sz="1050" b="1" dirty="0" err="1" smtClean="0">
              <a:latin typeface="Arial" pitchFamily="34" charset="0"/>
              <a:cs typeface="Arial" pitchFamily="34" charset="0"/>
            </a:rPr>
            <a:t>нарықтар</a:t>
          </a:r>
          <a:r>
            <a:rPr lang="ru-RU" sz="1050" b="1" dirty="0" smtClean="0">
              <a:latin typeface="Arial" pitchFamily="34" charset="0"/>
              <a:cs typeface="Arial" pitchFamily="34" charset="0"/>
            </a:rPr>
            <a:t> мен </a:t>
          </a:r>
          <a:r>
            <a:rPr lang="ru-RU" sz="1050" b="1" dirty="0" err="1" smtClean="0">
              <a:latin typeface="Arial" pitchFamily="34" charset="0"/>
              <a:cs typeface="Arial" pitchFamily="34" charset="0"/>
            </a:rPr>
            <a:t>тауарларды</a:t>
          </a:r>
          <a:r>
            <a:rPr lang="ru-RU" sz="1050" b="1" dirty="0" smtClean="0">
              <a:latin typeface="Arial" pitchFamily="34" charset="0"/>
              <a:cs typeface="Arial" pitchFamily="34" charset="0"/>
            </a:rPr>
            <a:t> </a:t>
          </a:r>
          <a:r>
            <a:rPr lang="ru-RU" sz="1050" b="1" dirty="0" err="1" smtClean="0">
              <a:latin typeface="Arial" pitchFamily="34" charset="0"/>
              <a:cs typeface="Arial" pitchFamily="34" charset="0"/>
            </a:rPr>
            <a:t>әртараптандыру</a:t>
          </a:r>
          <a:endParaRPr lang="ru-RU" sz="1050" b="1" dirty="0">
            <a:latin typeface="Arial" pitchFamily="34" charset="0"/>
            <a:cs typeface="Arial" pitchFamily="34" charset="0"/>
          </a:endParaRPr>
        </a:p>
      </dgm:t>
    </dgm:pt>
    <dgm:pt modelId="{6488A4FA-A6A1-4AFE-969A-132F7D29AD3D}" type="sibTrans" cxnId="{7658C509-DC4F-45EB-BF6A-F5A7D0A749DF}">
      <dgm:prSet custT="1"/>
      <dgm:spPr/>
      <dgm:t>
        <a:bodyPr/>
        <a:lstStyle/>
        <a:p>
          <a:pPr algn="just"/>
          <a:endParaRPr lang="ru-RU" sz="200">
            <a:latin typeface="Arial" pitchFamily="34" charset="0"/>
            <a:cs typeface="Arial" pitchFamily="34" charset="0"/>
          </a:endParaRPr>
        </a:p>
      </dgm:t>
    </dgm:pt>
    <dgm:pt modelId="{C07D5E20-2760-48DE-968A-2955F8912466}" type="parTrans" cxnId="{7658C509-DC4F-45EB-BF6A-F5A7D0A749DF}">
      <dgm:prSet/>
      <dgm:spPr/>
      <dgm:t>
        <a:bodyPr/>
        <a:lstStyle/>
        <a:p>
          <a:pPr algn="just"/>
          <a:endParaRPr lang="ru-RU" sz="1400">
            <a:latin typeface="Arial" pitchFamily="34" charset="0"/>
            <a:cs typeface="Arial" pitchFamily="34" charset="0"/>
          </a:endParaRPr>
        </a:p>
      </dgm:t>
    </dgm:pt>
    <dgm:pt modelId="{29F5C682-E753-4C46-B584-688EDCA90CBD}">
      <dgm:prSet phldrT="[Текст]" custT="1"/>
      <dgm:spPr/>
      <dgm:t>
        <a:bodyPr/>
        <a:lstStyle/>
        <a:p>
          <a:pPr algn="just"/>
          <a:r>
            <a:rPr lang="ru-RU" sz="1000" dirty="0" smtClean="0">
              <a:latin typeface="Arial" pitchFamily="34" charset="0"/>
              <a:cs typeface="Arial" pitchFamily="34" charset="0"/>
            </a:rPr>
            <a:t> АӨК </a:t>
          </a:r>
          <a:r>
            <a:rPr lang="ru-RU" sz="1000" dirty="0" err="1" smtClean="0">
              <a:latin typeface="Arial" pitchFamily="34" charset="0"/>
              <a:cs typeface="Arial" pitchFamily="34" charset="0"/>
            </a:rPr>
            <a:t>экспорттаушыларын</a:t>
          </a:r>
          <a:r>
            <a:rPr lang="ru-RU" sz="1000" dirty="0" smtClean="0">
              <a:latin typeface="Arial" pitchFamily="34" charset="0"/>
              <a:cs typeface="Arial" pitchFamily="34" charset="0"/>
            </a:rPr>
            <a:t> </a:t>
          </a:r>
          <a:r>
            <a:rPr lang="ru-RU" sz="1000" dirty="0" err="1" smtClean="0">
              <a:latin typeface="Arial" pitchFamily="34" charset="0"/>
              <a:cs typeface="Arial" pitchFamily="34" charset="0"/>
            </a:rPr>
            <a:t>қолдау</a:t>
          </a:r>
          <a:r>
            <a:rPr lang="ru-RU" sz="1000" dirty="0" smtClean="0">
              <a:latin typeface="Arial" pitchFamily="34" charset="0"/>
              <a:cs typeface="Arial" pitchFamily="34" charset="0"/>
            </a:rPr>
            <a:t> </a:t>
          </a:r>
          <a:r>
            <a:rPr lang="ru-RU" sz="1000" dirty="0" err="1" smtClean="0">
              <a:latin typeface="Arial" pitchFamily="34" charset="0"/>
              <a:cs typeface="Arial" pitchFamily="34" charset="0"/>
            </a:rPr>
            <a:t>орталығын</a:t>
          </a:r>
          <a:r>
            <a:rPr lang="ru-RU" sz="1000" dirty="0" smtClean="0">
              <a:latin typeface="Arial" pitchFamily="34" charset="0"/>
              <a:cs typeface="Arial" pitchFamily="34" charset="0"/>
            </a:rPr>
            <a:t> </a:t>
          </a:r>
          <a:r>
            <a:rPr lang="ru-RU" sz="1000" dirty="0" err="1" smtClean="0">
              <a:latin typeface="Arial" pitchFamily="34" charset="0"/>
              <a:cs typeface="Arial" pitchFamily="34" charset="0"/>
            </a:rPr>
            <a:t>құру</a:t>
          </a:r>
          <a:endParaRPr lang="ru-RU" sz="1000" dirty="0">
            <a:latin typeface="Arial" pitchFamily="34" charset="0"/>
            <a:cs typeface="Arial" pitchFamily="34" charset="0"/>
          </a:endParaRPr>
        </a:p>
      </dgm:t>
    </dgm:pt>
    <dgm:pt modelId="{DAACB6BD-960A-4F69-9908-209C1B44072E}" type="parTrans" cxnId="{9E62A180-A869-4068-944C-2CE2386F7BF9}">
      <dgm:prSet/>
      <dgm:spPr/>
      <dgm:t>
        <a:bodyPr/>
        <a:lstStyle/>
        <a:p>
          <a:endParaRPr lang="ru-RU"/>
        </a:p>
      </dgm:t>
    </dgm:pt>
    <dgm:pt modelId="{E3D6A2F1-4846-466E-A408-69025EC00E9C}" type="sibTrans" cxnId="{9E62A180-A869-4068-944C-2CE2386F7BF9}">
      <dgm:prSet/>
      <dgm:spPr/>
      <dgm:t>
        <a:bodyPr/>
        <a:lstStyle/>
        <a:p>
          <a:endParaRPr lang="ru-RU"/>
        </a:p>
      </dgm:t>
    </dgm:pt>
    <dgm:pt modelId="{8D2420D5-4E02-42F4-B826-40B89810B6B8}">
      <dgm:prSet phldrT="[Текст]" custT="1"/>
      <dgm:spPr/>
      <dgm:t>
        <a:bodyPr/>
        <a:lstStyle/>
        <a:p>
          <a:pPr algn="just"/>
          <a:endParaRPr lang="ru-RU" sz="1000" dirty="0">
            <a:latin typeface="Arial" pitchFamily="34" charset="0"/>
            <a:cs typeface="Arial" pitchFamily="34" charset="0"/>
          </a:endParaRPr>
        </a:p>
      </dgm:t>
    </dgm:pt>
    <dgm:pt modelId="{724A0278-215B-4160-8587-54514CF337C6}" type="sibTrans" cxnId="{45593537-AA83-4CD5-9D81-80435CDCE548}">
      <dgm:prSet/>
      <dgm:spPr/>
      <dgm:t>
        <a:bodyPr/>
        <a:lstStyle/>
        <a:p>
          <a:pPr algn="just"/>
          <a:endParaRPr lang="ru-RU" sz="1400">
            <a:latin typeface="Arial" pitchFamily="34" charset="0"/>
            <a:cs typeface="Arial" pitchFamily="34" charset="0"/>
          </a:endParaRPr>
        </a:p>
      </dgm:t>
    </dgm:pt>
    <dgm:pt modelId="{9F6D817C-47D7-4869-BDC2-17AC332FAEC4}" type="parTrans" cxnId="{45593537-AA83-4CD5-9D81-80435CDCE548}">
      <dgm:prSet/>
      <dgm:spPr/>
      <dgm:t>
        <a:bodyPr/>
        <a:lstStyle/>
        <a:p>
          <a:pPr algn="just"/>
          <a:endParaRPr lang="ru-RU" sz="1400">
            <a:latin typeface="Arial" pitchFamily="34" charset="0"/>
            <a:cs typeface="Arial" pitchFamily="34" charset="0"/>
          </a:endParaRPr>
        </a:p>
      </dgm:t>
    </dgm:pt>
    <dgm:pt modelId="{9B42711A-E194-41D3-ACF4-0CDA9B13F668}" type="pres">
      <dgm:prSet presAssocID="{CFA89C59-CA53-4BB9-B858-5F48BA4CE201}" presName="linearFlow" presStyleCnt="0">
        <dgm:presLayoutVars>
          <dgm:dir/>
          <dgm:animLvl val="lvl"/>
          <dgm:resizeHandles val="exact"/>
        </dgm:presLayoutVars>
      </dgm:prSet>
      <dgm:spPr/>
      <dgm:t>
        <a:bodyPr/>
        <a:lstStyle/>
        <a:p>
          <a:endParaRPr lang="ru-RU"/>
        </a:p>
      </dgm:t>
    </dgm:pt>
    <dgm:pt modelId="{A520FBD3-259C-42C0-B590-CA9B9A3BF4B4}" type="pres">
      <dgm:prSet presAssocID="{591BB0D3-8834-4D91-9C7B-20409FB9500D}" presName="composite" presStyleCnt="0"/>
      <dgm:spPr/>
      <dgm:t>
        <a:bodyPr/>
        <a:lstStyle/>
        <a:p>
          <a:endParaRPr lang="ru-RU"/>
        </a:p>
      </dgm:t>
    </dgm:pt>
    <dgm:pt modelId="{08240DEB-D0C3-4860-B16B-5D5DC23EBFD1}" type="pres">
      <dgm:prSet presAssocID="{591BB0D3-8834-4D91-9C7B-20409FB9500D}" presName="parTx" presStyleLbl="node1" presStyleIdx="0" presStyleCnt="3">
        <dgm:presLayoutVars>
          <dgm:chMax val="0"/>
          <dgm:chPref val="0"/>
          <dgm:bulletEnabled val="1"/>
        </dgm:presLayoutVars>
      </dgm:prSet>
      <dgm:spPr/>
      <dgm:t>
        <a:bodyPr/>
        <a:lstStyle/>
        <a:p>
          <a:endParaRPr lang="ru-RU"/>
        </a:p>
      </dgm:t>
    </dgm:pt>
    <dgm:pt modelId="{E41847DC-85C3-44B1-B1DB-19B1F3C61451}" type="pres">
      <dgm:prSet presAssocID="{591BB0D3-8834-4D91-9C7B-20409FB9500D}" presName="parSh" presStyleLbl="node1" presStyleIdx="0" presStyleCnt="3" custLinFactNeighborX="-4222" custLinFactNeighborY="-1591"/>
      <dgm:spPr/>
      <dgm:t>
        <a:bodyPr/>
        <a:lstStyle/>
        <a:p>
          <a:endParaRPr lang="ru-RU"/>
        </a:p>
      </dgm:t>
    </dgm:pt>
    <dgm:pt modelId="{3A827272-D43B-4AD9-9610-62F76BE10113}" type="pres">
      <dgm:prSet presAssocID="{591BB0D3-8834-4D91-9C7B-20409FB9500D}" presName="desTx" presStyleLbl="fgAcc1" presStyleIdx="0" presStyleCnt="3" custScaleX="110625" custScaleY="90626" custLinFactNeighborX="5954" custLinFactNeighborY="6031">
        <dgm:presLayoutVars>
          <dgm:bulletEnabled val="1"/>
        </dgm:presLayoutVars>
      </dgm:prSet>
      <dgm:spPr/>
      <dgm:t>
        <a:bodyPr/>
        <a:lstStyle/>
        <a:p>
          <a:endParaRPr lang="ru-RU"/>
        </a:p>
      </dgm:t>
    </dgm:pt>
    <dgm:pt modelId="{3A546706-512E-450B-B792-C45B5F745F88}" type="pres">
      <dgm:prSet presAssocID="{6488A4FA-A6A1-4AFE-969A-132F7D29AD3D}" presName="sibTrans" presStyleLbl="sibTrans2D1" presStyleIdx="0" presStyleCnt="2" custAng="16200000" custLinFactNeighborX="38932" custLinFactNeighborY="3087"/>
      <dgm:spPr/>
      <dgm:t>
        <a:bodyPr/>
        <a:lstStyle/>
        <a:p>
          <a:endParaRPr lang="ru-RU"/>
        </a:p>
      </dgm:t>
    </dgm:pt>
    <dgm:pt modelId="{7B5D6838-6684-422C-A828-C131A812CF73}" type="pres">
      <dgm:prSet presAssocID="{6488A4FA-A6A1-4AFE-969A-132F7D29AD3D}" presName="connTx" presStyleLbl="sibTrans2D1" presStyleIdx="0" presStyleCnt="2"/>
      <dgm:spPr/>
      <dgm:t>
        <a:bodyPr/>
        <a:lstStyle/>
        <a:p>
          <a:endParaRPr lang="ru-RU"/>
        </a:p>
      </dgm:t>
    </dgm:pt>
    <dgm:pt modelId="{951A6123-7F9F-46E1-AA78-E5B9F88552F4}" type="pres">
      <dgm:prSet presAssocID="{4218D9CE-63F1-431A-943C-3A507ACB8226}" presName="composite" presStyleCnt="0"/>
      <dgm:spPr/>
      <dgm:t>
        <a:bodyPr/>
        <a:lstStyle/>
        <a:p>
          <a:endParaRPr lang="ru-RU"/>
        </a:p>
      </dgm:t>
    </dgm:pt>
    <dgm:pt modelId="{B9D29837-2D39-46B9-9866-879214D38039}" type="pres">
      <dgm:prSet presAssocID="{4218D9CE-63F1-431A-943C-3A507ACB8226}" presName="parTx" presStyleLbl="node1" presStyleIdx="0" presStyleCnt="3">
        <dgm:presLayoutVars>
          <dgm:chMax val="0"/>
          <dgm:chPref val="0"/>
          <dgm:bulletEnabled val="1"/>
        </dgm:presLayoutVars>
      </dgm:prSet>
      <dgm:spPr/>
      <dgm:t>
        <a:bodyPr/>
        <a:lstStyle/>
        <a:p>
          <a:endParaRPr lang="ru-RU"/>
        </a:p>
      </dgm:t>
    </dgm:pt>
    <dgm:pt modelId="{2D349872-36FE-42A6-81D0-9E126D9A6C3D}" type="pres">
      <dgm:prSet presAssocID="{4218D9CE-63F1-431A-943C-3A507ACB8226}" presName="parSh" presStyleLbl="node1" presStyleIdx="1" presStyleCnt="3"/>
      <dgm:spPr/>
      <dgm:t>
        <a:bodyPr/>
        <a:lstStyle/>
        <a:p>
          <a:endParaRPr lang="ru-RU"/>
        </a:p>
      </dgm:t>
    </dgm:pt>
    <dgm:pt modelId="{D1237AD9-48A9-4F73-BDD0-76491D2820FB}" type="pres">
      <dgm:prSet presAssocID="{4218D9CE-63F1-431A-943C-3A507ACB8226}" presName="desTx" presStyleLbl="fgAcc1" presStyleIdx="1" presStyleCnt="3" custScaleY="113089" custLinFactNeighborX="-14303">
        <dgm:presLayoutVars>
          <dgm:bulletEnabled val="1"/>
        </dgm:presLayoutVars>
      </dgm:prSet>
      <dgm:spPr>
        <a:prstGeom prst="rect">
          <a:avLst/>
        </a:prstGeom>
      </dgm:spPr>
      <dgm:t>
        <a:bodyPr/>
        <a:lstStyle/>
        <a:p>
          <a:endParaRPr lang="ru-RU"/>
        </a:p>
      </dgm:t>
    </dgm:pt>
    <dgm:pt modelId="{79496BB1-243D-4B78-97CD-1B10046A982F}" type="pres">
      <dgm:prSet presAssocID="{6FD9757C-C661-4FDC-97C4-68AC5A7C19DC}" presName="sibTrans" presStyleLbl="sibTrans2D1" presStyleIdx="1" presStyleCnt="2" custAng="16200000"/>
      <dgm:spPr/>
      <dgm:t>
        <a:bodyPr/>
        <a:lstStyle/>
        <a:p>
          <a:endParaRPr lang="ru-RU"/>
        </a:p>
      </dgm:t>
    </dgm:pt>
    <dgm:pt modelId="{77C00F42-0200-4388-B15D-1997A640FE23}" type="pres">
      <dgm:prSet presAssocID="{6FD9757C-C661-4FDC-97C4-68AC5A7C19DC}" presName="connTx" presStyleLbl="sibTrans2D1" presStyleIdx="1" presStyleCnt="2"/>
      <dgm:spPr/>
      <dgm:t>
        <a:bodyPr/>
        <a:lstStyle/>
        <a:p>
          <a:endParaRPr lang="ru-RU"/>
        </a:p>
      </dgm:t>
    </dgm:pt>
    <dgm:pt modelId="{30821FF7-81B1-4A40-8313-D5C49F2894D4}" type="pres">
      <dgm:prSet presAssocID="{9DF4B3C4-1739-45CD-9B0A-0183BCC01DF9}" presName="composite" presStyleCnt="0"/>
      <dgm:spPr/>
      <dgm:t>
        <a:bodyPr/>
        <a:lstStyle/>
        <a:p>
          <a:endParaRPr lang="ru-RU"/>
        </a:p>
      </dgm:t>
    </dgm:pt>
    <dgm:pt modelId="{6DA1C1C6-098F-4446-A097-D40380698B3C}" type="pres">
      <dgm:prSet presAssocID="{9DF4B3C4-1739-45CD-9B0A-0183BCC01DF9}" presName="parTx" presStyleLbl="node1" presStyleIdx="1" presStyleCnt="3">
        <dgm:presLayoutVars>
          <dgm:chMax val="0"/>
          <dgm:chPref val="0"/>
          <dgm:bulletEnabled val="1"/>
        </dgm:presLayoutVars>
      </dgm:prSet>
      <dgm:spPr/>
      <dgm:t>
        <a:bodyPr/>
        <a:lstStyle/>
        <a:p>
          <a:endParaRPr lang="ru-RU"/>
        </a:p>
      </dgm:t>
    </dgm:pt>
    <dgm:pt modelId="{C75FCA3B-FDFD-41CD-A3F9-8FA31337A6C3}" type="pres">
      <dgm:prSet presAssocID="{9DF4B3C4-1739-45CD-9B0A-0183BCC01DF9}" presName="parSh" presStyleLbl="node1" presStyleIdx="2" presStyleCnt="3"/>
      <dgm:spPr/>
      <dgm:t>
        <a:bodyPr/>
        <a:lstStyle/>
        <a:p>
          <a:endParaRPr lang="ru-RU"/>
        </a:p>
      </dgm:t>
    </dgm:pt>
    <dgm:pt modelId="{BDEE26FB-0001-4351-945B-C105CBD6E68D}" type="pres">
      <dgm:prSet presAssocID="{9DF4B3C4-1739-45CD-9B0A-0183BCC01DF9}" presName="desTx" presStyleLbl="fgAcc1" presStyleIdx="2" presStyleCnt="3" custScaleY="113717" custLinFactNeighborX="-9611">
        <dgm:presLayoutVars>
          <dgm:bulletEnabled val="1"/>
        </dgm:presLayoutVars>
      </dgm:prSet>
      <dgm:spPr>
        <a:prstGeom prst="rect">
          <a:avLst/>
        </a:prstGeom>
      </dgm:spPr>
      <dgm:t>
        <a:bodyPr/>
        <a:lstStyle/>
        <a:p>
          <a:endParaRPr lang="ru-RU"/>
        </a:p>
      </dgm:t>
    </dgm:pt>
  </dgm:ptLst>
  <dgm:cxnLst>
    <dgm:cxn modelId="{85FDC8C4-969B-4481-9592-81F330F85FDF}" srcId="{4218D9CE-63F1-431A-943C-3A507ACB8226}" destId="{DC1E7FB4-612D-45B0-B08E-31E2B9837720}" srcOrd="1" destOrd="0" parTransId="{CE557B45-82D1-4144-8456-F15FBC674760}" sibTransId="{C45C8B26-D610-4D73-8656-C4A705D6678B}"/>
    <dgm:cxn modelId="{B5CEF705-B28B-4F42-8E62-DC0C4F047501}" type="presOf" srcId="{4218D9CE-63F1-431A-943C-3A507ACB8226}" destId="{B9D29837-2D39-46B9-9866-879214D38039}" srcOrd="0" destOrd="0" presId="urn:microsoft.com/office/officeart/2005/8/layout/process3"/>
    <dgm:cxn modelId="{9E62A180-A869-4068-944C-2CE2386F7BF9}" srcId="{9DF4B3C4-1739-45CD-9B0A-0183BCC01DF9}" destId="{29F5C682-E753-4C46-B584-688EDCA90CBD}" srcOrd="1" destOrd="0" parTransId="{DAACB6BD-960A-4F69-9908-209C1B44072E}" sibTransId="{E3D6A2F1-4846-466E-A408-69025EC00E9C}"/>
    <dgm:cxn modelId="{388D225A-72DB-4AE7-BB99-B18026AFEA8B}" srcId="{4218D9CE-63F1-431A-943C-3A507ACB8226}" destId="{B7A8BBFD-213C-4F00-8572-672A34FEBC20}" srcOrd="0" destOrd="0" parTransId="{5D512A43-F4A2-430B-A630-6B2B79D8492C}" sibTransId="{35CEEACA-53DE-41AB-9F91-2B7C317C537F}"/>
    <dgm:cxn modelId="{45593537-AA83-4CD5-9D81-80435CDCE548}" srcId="{591BB0D3-8834-4D91-9C7B-20409FB9500D}" destId="{8D2420D5-4E02-42F4-B826-40B89810B6B8}" srcOrd="0" destOrd="0" parTransId="{9F6D817C-47D7-4869-BDC2-17AC332FAEC4}" sibTransId="{724A0278-215B-4160-8587-54514CF337C6}"/>
    <dgm:cxn modelId="{7385F1EC-07F6-4DC7-9E0A-01184A0F7787}" type="presOf" srcId="{3C80FF31-2928-4C28-8CA1-77A2216FB698}" destId="{BDEE26FB-0001-4351-945B-C105CBD6E68D}" srcOrd="0" destOrd="0" presId="urn:microsoft.com/office/officeart/2005/8/layout/process3"/>
    <dgm:cxn modelId="{7658C509-DC4F-45EB-BF6A-F5A7D0A749DF}" srcId="{CFA89C59-CA53-4BB9-B858-5F48BA4CE201}" destId="{591BB0D3-8834-4D91-9C7B-20409FB9500D}" srcOrd="0" destOrd="0" parTransId="{C07D5E20-2760-48DE-968A-2955F8912466}" sibTransId="{6488A4FA-A6A1-4AFE-969A-132F7D29AD3D}"/>
    <dgm:cxn modelId="{F11B390E-F138-4004-9B56-7AB2A3EC9ED9}" type="presOf" srcId="{6FD9757C-C661-4FDC-97C4-68AC5A7C19DC}" destId="{79496BB1-243D-4B78-97CD-1B10046A982F}" srcOrd="0" destOrd="0" presId="urn:microsoft.com/office/officeart/2005/8/layout/process3"/>
    <dgm:cxn modelId="{891755F4-A17F-45ED-BBB0-7CA00B5266E2}" type="presOf" srcId="{4218D9CE-63F1-431A-943C-3A507ACB8226}" destId="{2D349872-36FE-42A6-81D0-9E126D9A6C3D}" srcOrd="1" destOrd="0" presId="urn:microsoft.com/office/officeart/2005/8/layout/process3"/>
    <dgm:cxn modelId="{74072789-4BC1-470B-9505-A786E9325A13}" srcId="{CFA89C59-CA53-4BB9-B858-5F48BA4CE201}" destId="{4218D9CE-63F1-431A-943C-3A507ACB8226}" srcOrd="1" destOrd="0" parTransId="{69A732BC-5716-485C-BED7-86CBDC3F75B8}" sibTransId="{6FD9757C-C661-4FDC-97C4-68AC5A7C19DC}"/>
    <dgm:cxn modelId="{71462929-7CCE-46E5-97D5-CC1E9A8ACF7E}" type="presOf" srcId="{B7A8BBFD-213C-4F00-8572-672A34FEBC20}" destId="{D1237AD9-48A9-4F73-BDD0-76491D2820FB}" srcOrd="0" destOrd="0" presId="urn:microsoft.com/office/officeart/2005/8/layout/process3"/>
    <dgm:cxn modelId="{DA6B12D6-68D0-4A6D-A1EB-7C9348239EED}" type="presOf" srcId="{6488A4FA-A6A1-4AFE-969A-132F7D29AD3D}" destId="{7B5D6838-6684-422C-A828-C131A812CF73}" srcOrd="1" destOrd="0" presId="urn:microsoft.com/office/officeart/2005/8/layout/process3"/>
    <dgm:cxn modelId="{15C58084-7683-451F-8109-5D406CB8B70A}" type="presOf" srcId="{6488A4FA-A6A1-4AFE-969A-132F7D29AD3D}" destId="{3A546706-512E-450B-B792-C45B5F745F88}" srcOrd="0" destOrd="0" presId="urn:microsoft.com/office/officeart/2005/8/layout/process3"/>
    <dgm:cxn modelId="{F3782895-D3B8-471E-84FF-9BCF7435E554}" srcId="{CFA89C59-CA53-4BB9-B858-5F48BA4CE201}" destId="{9DF4B3C4-1739-45CD-9B0A-0183BCC01DF9}" srcOrd="2" destOrd="0" parTransId="{CCA69F4C-160A-49BC-B153-6038B1F0DCFE}" sibTransId="{FBC809A8-7459-40E2-A85B-538EE71A1A35}"/>
    <dgm:cxn modelId="{196F8635-318F-4A18-AA19-09C443009D85}" type="presOf" srcId="{DC1E7FB4-612D-45B0-B08E-31E2B9837720}" destId="{D1237AD9-48A9-4F73-BDD0-76491D2820FB}" srcOrd="0" destOrd="1" presId="urn:microsoft.com/office/officeart/2005/8/layout/process3"/>
    <dgm:cxn modelId="{4AE18BD9-4780-4D7B-93E1-4C7936A27690}" type="presOf" srcId="{9DF4B3C4-1739-45CD-9B0A-0183BCC01DF9}" destId="{6DA1C1C6-098F-4446-A097-D40380698B3C}" srcOrd="0" destOrd="0" presId="urn:microsoft.com/office/officeart/2005/8/layout/process3"/>
    <dgm:cxn modelId="{D8E785C8-CBDE-486A-8A64-0053D6687230}" type="presOf" srcId="{6FD9757C-C661-4FDC-97C4-68AC5A7C19DC}" destId="{77C00F42-0200-4388-B15D-1997A640FE23}" srcOrd="1" destOrd="0" presId="urn:microsoft.com/office/officeart/2005/8/layout/process3"/>
    <dgm:cxn modelId="{A6D63B6B-51D5-422C-8549-8A6A9724C677}" type="presOf" srcId="{591BB0D3-8834-4D91-9C7B-20409FB9500D}" destId="{08240DEB-D0C3-4860-B16B-5D5DC23EBFD1}" srcOrd="0" destOrd="0" presId="urn:microsoft.com/office/officeart/2005/8/layout/process3"/>
    <dgm:cxn modelId="{36000C93-6808-47FB-AA8C-58F67D264D7F}" srcId="{9DF4B3C4-1739-45CD-9B0A-0183BCC01DF9}" destId="{3C80FF31-2928-4C28-8CA1-77A2216FB698}" srcOrd="0" destOrd="0" parTransId="{D9CE5BCA-10A6-45B5-BB8E-C8E3A9D28708}" sibTransId="{E7EF0C5C-0B0A-4D11-BC9F-E4DA32FEE03A}"/>
    <dgm:cxn modelId="{B99316C7-51B5-4ADB-A446-00EC91E2A52F}" type="presOf" srcId="{CFA89C59-CA53-4BB9-B858-5F48BA4CE201}" destId="{9B42711A-E194-41D3-ACF4-0CDA9B13F668}" srcOrd="0" destOrd="0" presId="urn:microsoft.com/office/officeart/2005/8/layout/process3"/>
    <dgm:cxn modelId="{E96F3FD2-2DE0-4780-A6D8-2140F269F8A7}" type="presOf" srcId="{8D2420D5-4E02-42F4-B826-40B89810B6B8}" destId="{3A827272-D43B-4AD9-9610-62F76BE10113}" srcOrd="0" destOrd="0" presId="urn:microsoft.com/office/officeart/2005/8/layout/process3"/>
    <dgm:cxn modelId="{1C118118-F326-4550-B8DD-1947502AEEED}" type="presOf" srcId="{29F5C682-E753-4C46-B584-688EDCA90CBD}" destId="{BDEE26FB-0001-4351-945B-C105CBD6E68D}" srcOrd="0" destOrd="1" presId="urn:microsoft.com/office/officeart/2005/8/layout/process3"/>
    <dgm:cxn modelId="{C026D684-0B5E-4972-A4F5-962AA83EB8F8}" type="presOf" srcId="{9DF4B3C4-1739-45CD-9B0A-0183BCC01DF9}" destId="{C75FCA3B-FDFD-41CD-A3F9-8FA31337A6C3}" srcOrd="1" destOrd="0" presId="urn:microsoft.com/office/officeart/2005/8/layout/process3"/>
    <dgm:cxn modelId="{B177A4C0-0936-4D46-BE4E-1CFF570941FC}" type="presOf" srcId="{591BB0D3-8834-4D91-9C7B-20409FB9500D}" destId="{E41847DC-85C3-44B1-B1DB-19B1F3C61451}" srcOrd="1" destOrd="0" presId="urn:microsoft.com/office/officeart/2005/8/layout/process3"/>
    <dgm:cxn modelId="{FD424930-3D83-4B0D-A1BC-FBEF3EF88562}" type="presParOf" srcId="{9B42711A-E194-41D3-ACF4-0CDA9B13F668}" destId="{A520FBD3-259C-42C0-B590-CA9B9A3BF4B4}" srcOrd="0" destOrd="0" presId="urn:microsoft.com/office/officeart/2005/8/layout/process3"/>
    <dgm:cxn modelId="{E1F03101-8540-4F63-AF57-195D23DDE226}" type="presParOf" srcId="{A520FBD3-259C-42C0-B590-CA9B9A3BF4B4}" destId="{08240DEB-D0C3-4860-B16B-5D5DC23EBFD1}" srcOrd="0" destOrd="0" presId="urn:microsoft.com/office/officeart/2005/8/layout/process3"/>
    <dgm:cxn modelId="{9113160C-F22E-436D-AA36-6FAD0623E9CF}" type="presParOf" srcId="{A520FBD3-259C-42C0-B590-CA9B9A3BF4B4}" destId="{E41847DC-85C3-44B1-B1DB-19B1F3C61451}" srcOrd="1" destOrd="0" presId="urn:microsoft.com/office/officeart/2005/8/layout/process3"/>
    <dgm:cxn modelId="{6482A542-4243-4FC3-B24A-B0572C00FF10}" type="presParOf" srcId="{A520FBD3-259C-42C0-B590-CA9B9A3BF4B4}" destId="{3A827272-D43B-4AD9-9610-62F76BE10113}" srcOrd="2" destOrd="0" presId="urn:microsoft.com/office/officeart/2005/8/layout/process3"/>
    <dgm:cxn modelId="{E7314D74-90B2-47EE-A80C-F60169F4DE14}" type="presParOf" srcId="{9B42711A-E194-41D3-ACF4-0CDA9B13F668}" destId="{3A546706-512E-450B-B792-C45B5F745F88}" srcOrd="1" destOrd="0" presId="urn:microsoft.com/office/officeart/2005/8/layout/process3"/>
    <dgm:cxn modelId="{07B19FAC-11F7-4BC1-91A8-C1E478AA1447}" type="presParOf" srcId="{3A546706-512E-450B-B792-C45B5F745F88}" destId="{7B5D6838-6684-422C-A828-C131A812CF73}" srcOrd="0" destOrd="0" presId="urn:microsoft.com/office/officeart/2005/8/layout/process3"/>
    <dgm:cxn modelId="{7946FDB7-58E2-41C7-98A0-5266200B6BAF}" type="presParOf" srcId="{9B42711A-E194-41D3-ACF4-0CDA9B13F668}" destId="{951A6123-7F9F-46E1-AA78-E5B9F88552F4}" srcOrd="2" destOrd="0" presId="urn:microsoft.com/office/officeart/2005/8/layout/process3"/>
    <dgm:cxn modelId="{A8F12B25-7831-4CF0-9BE7-35D90628764A}" type="presParOf" srcId="{951A6123-7F9F-46E1-AA78-E5B9F88552F4}" destId="{B9D29837-2D39-46B9-9866-879214D38039}" srcOrd="0" destOrd="0" presId="urn:microsoft.com/office/officeart/2005/8/layout/process3"/>
    <dgm:cxn modelId="{95FCD157-C93F-4478-A59B-E985F4FC56F2}" type="presParOf" srcId="{951A6123-7F9F-46E1-AA78-E5B9F88552F4}" destId="{2D349872-36FE-42A6-81D0-9E126D9A6C3D}" srcOrd="1" destOrd="0" presId="urn:microsoft.com/office/officeart/2005/8/layout/process3"/>
    <dgm:cxn modelId="{6205CC21-2B71-473B-8DC4-DBECE88F2CC2}" type="presParOf" srcId="{951A6123-7F9F-46E1-AA78-E5B9F88552F4}" destId="{D1237AD9-48A9-4F73-BDD0-76491D2820FB}" srcOrd="2" destOrd="0" presId="urn:microsoft.com/office/officeart/2005/8/layout/process3"/>
    <dgm:cxn modelId="{FE20CE89-936C-45AD-AF47-EE73195CD787}" type="presParOf" srcId="{9B42711A-E194-41D3-ACF4-0CDA9B13F668}" destId="{79496BB1-243D-4B78-97CD-1B10046A982F}" srcOrd="3" destOrd="0" presId="urn:microsoft.com/office/officeart/2005/8/layout/process3"/>
    <dgm:cxn modelId="{9E97AA8F-521A-4D1F-A23F-60E777345B03}" type="presParOf" srcId="{79496BB1-243D-4B78-97CD-1B10046A982F}" destId="{77C00F42-0200-4388-B15D-1997A640FE23}" srcOrd="0" destOrd="0" presId="urn:microsoft.com/office/officeart/2005/8/layout/process3"/>
    <dgm:cxn modelId="{13793A34-653A-4464-B1C2-3F699FDE7E2E}" type="presParOf" srcId="{9B42711A-E194-41D3-ACF4-0CDA9B13F668}" destId="{30821FF7-81B1-4A40-8313-D5C49F2894D4}" srcOrd="4" destOrd="0" presId="urn:microsoft.com/office/officeart/2005/8/layout/process3"/>
    <dgm:cxn modelId="{9E53B442-8128-48B9-90A8-9C1997A1C1ED}" type="presParOf" srcId="{30821FF7-81B1-4A40-8313-D5C49F2894D4}" destId="{6DA1C1C6-098F-4446-A097-D40380698B3C}" srcOrd="0" destOrd="0" presId="urn:microsoft.com/office/officeart/2005/8/layout/process3"/>
    <dgm:cxn modelId="{30394A73-6D89-4C5E-AC9A-3A2F3BAD6D9E}" type="presParOf" srcId="{30821FF7-81B1-4A40-8313-D5C49F2894D4}" destId="{C75FCA3B-FDFD-41CD-A3F9-8FA31337A6C3}" srcOrd="1" destOrd="0" presId="urn:microsoft.com/office/officeart/2005/8/layout/process3"/>
    <dgm:cxn modelId="{CDDCA604-D370-43E8-BB07-27C92C41CB28}" type="presParOf" srcId="{30821FF7-81B1-4A40-8313-D5C49F2894D4}" destId="{BDEE26FB-0001-4351-945B-C105CBD6E68D}"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1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4" y="3"/>
            <a:ext cx="2917992" cy="493788"/>
          </a:xfrm>
          <a:prstGeom prst="rect">
            <a:avLst/>
          </a:prstGeom>
        </p:spPr>
        <p:txBody>
          <a:bodyPr vert="horz" lIns="90518" tIns="45260" rIns="90518" bIns="45260" rtlCol="0"/>
          <a:lstStyle>
            <a:lvl1pPr algn="l">
              <a:defRPr sz="1200">
                <a:latin typeface="Arial" charset="0"/>
                <a:cs typeface="+mn-cs"/>
              </a:defRPr>
            </a:lvl1pPr>
          </a:lstStyle>
          <a:p>
            <a:pPr>
              <a:defRPr/>
            </a:pPr>
            <a:endParaRPr lang="ru-RU" dirty="0"/>
          </a:p>
        </p:txBody>
      </p:sp>
      <p:sp>
        <p:nvSpPr>
          <p:cNvPr id="3" name="Дата 2"/>
          <p:cNvSpPr>
            <a:spLocks noGrp="1"/>
          </p:cNvSpPr>
          <p:nvPr>
            <p:ph type="dt" sz="quarter" idx="1"/>
          </p:nvPr>
        </p:nvSpPr>
        <p:spPr>
          <a:xfrm>
            <a:off x="3816202" y="3"/>
            <a:ext cx="2917992" cy="493788"/>
          </a:xfrm>
          <a:prstGeom prst="rect">
            <a:avLst/>
          </a:prstGeom>
        </p:spPr>
        <p:txBody>
          <a:bodyPr vert="horz" lIns="90518" tIns="45260" rIns="90518" bIns="45260" rtlCol="0"/>
          <a:lstStyle>
            <a:lvl1pPr algn="r">
              <a:defRPr sz="1200">
                <a:latin typeface="Arial" charset="0"/>
                <a:cs typeface="+mn-cs"/>
              </a:defRPr>
            </a:lvl1pPr>
          </a:lstStyle>
          <a:p>
            <a:pPr>
              <a:defRPr/>
            </a:pPr>
            <a:fld id="{11474565-FDF5-4B06-920E-8330CD998ACD}" type="datetimeFigureOut">
              <a:rPr lang="ru-RU"/>
              <a:pPr>
                <a:defRPr/>
              </a:pPr>
              <a:t>25.05.2018</a:t>
            </a:fld>
            <a:endParaRPr lang="ru-RU" dirty="0"/>
          </a:p>
        </p:txBody>
      </p:sp>
      <p:sp>
        <p:nvSpPr>
          <p:cNvPr id="4" name="Нижний колонтитул 3"/>
          <p:cNvSpPr>
            <a:spLocks noGrp="1"/>
          </p:cNvSpPr>
          <p:nvPr>
            <p:ph type="ftr" sz="quarter" idx="2"/>
          </p:nvPr>
        </p:nvSpPr>
        <p:spPr>
          <a:xfrm>
            <a:off x="4" y="9370949"/>
            <a:ext cx="2917992" cy="493788"/>
          </a:xfrm>
          <a:prstGeom prst="rect">
            <a:avLst/>
          </a:prstGeom>
        </p:spPr>
        <p:txBody>
          <a:bodyPr vert="horz" lIns="90518" tIns="45260" rIns="90518" bIns="45260" rtlCol="0" anchor="b"/>
          <a:lstStyle>
            <a:lvl1pPr algn="l">
              <a:defRPr sz="1200">
                <a:latin typeface="Arial" charset="0"/>
                <a:cs typeface="+mn-cs"/>
              </a:defRPr>
            </a:lvl1pPr>
          </a:lstStyle>
          <a:p>
            <a:pPr>
              <a:defRPr/>
            </a:pPr>
            <a:endParaRPr lang="ru-RU" dirty="0"/>
          </a:p>
        </p:txBody>
      </p:sp>
      <p:sp>
        <p:nvSpPr>
          <p:cNvPr id="5" name="Номер слайда 4"/>
          <p:cNvSpPr>
            <a:spLocks noGrp="1"/>
          </p:cNvSpPr>
          <p:nvPr>
            <p:ph type="sldNum" sz="quarter" idx="3"/>
          </p:nvPr>
        </p:nvSpPr>
        <p:spPr>
          <a:xfrm>
            <a:off x="3816202" y="9370949"/>
            <a:ext cx="2917992" cy="493788"/>
          </a:xfrm>
          <a:prstGeom prst="rect">
            <a:avLst/>
          </a:prstGeom>
        </p:spPr>
        <p:txBody>
          <a:bodyPr vert="horz" lIns="90518" tIns="45260" rIns="90518" bIns="45260" rtlCol="0" anchor="b"/>
          <a:lstStyle>
            <a:lvl1pPr algn="r">
              <a:defRPr sz="1200">
                <a:latin typeface="Arial" charset="0"/>
                <a:cs typeface="+mn-cs"/>
              </a:defRPr>
            </a:lvl1pPr>
          </a:lstStyle>
          <a:p>
            <a:pPr>
              <a:defRPr/>
            </a:pPr>
            <a:fld id="{CD357C53-0683-49D8-A4EE-4034103B92A9}" type="slidenum">
              <a:rPr lang="ru-RU"/>
              <a:pPr>
                <a:defRPr/>
              </a:pPr>
              <a:t>‹#›</a:t>
            </a:fld>
            <a:endParaRPr lang="ru-RU" dirty="0"/>
          </a:p>
        </p:txBody>
      </p:sp>
    </p:spTree>
    <p:extLst>
      <p:ext uri="{BB962C8B-B14F-4D97-AF65-F5344CB8AC3E}">
        <p14:creationId xmlns:p14="http://schemas.microsoft.com/office/powerpoint/2010/main" val="524931810"/>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2" y="3"/>
            <a:ext cx="2919565" cy="492210"/>
          </a:xfrm>
          <a:prstGeom prst="rect">
            <a:avLst/>
          </a:prstGeom>
        </p:spPr>
        <p:txBody>
          <a:bodyPr vert="horz" lIns="90457" tIns="45228" rIns="90457" bIns="45228" rtlCol="0"/>
          <a:lstStyle>
            <a:lvl1pPr algn="l" fontAlgn="auto">
              <a:spcBef>
                <a:spcPts val="0"/>
              </a:spcBef>
              <a:spcAft>
                <a:spcPts val="0"/>
              </a:spcAft>
              <a:defRPr sz="1200">
                <a:latin typeface="+mn-lt"/>
                <a:cs typeface="+mn-cs"/>
              </a:defRPr>
            </a:lvl1pPr>
          </a:lstStyle>
          <a:p>
            <a:pPr>
              <a:defRPr/>
            </a:pPr>
            <a:endParaRPr lang="ru-RU" dirty="0"/>
          </a:p>
        </p:txBody>
      </p:sp>
      <p:sp>
        <p:nvSpPr>
          <p:cNvPr id="3" name="Дата 2"/>
          <p:cNvSpPr>
            <a:spLocks noGrp="1"/>
          </p:cNvSpPr>
          <p:nvPr>
            <p:ph type="dt" idx="1"/>
          </p:nvPr>
        </p:nvSpPr>
        <p:spPr>
          <a:xfrm>
            <a:off x="3814628" y="3"/>
            <a:ext cx="2919565" cy="492210"/>
          </a:xfrm>
          <a:prstGeom prst="rect">
            <a:avLst/>
          </a:prstGeom>
        </p:spPr>
        <p:txBody>
          <a:bodyPr vert="horz" lIns="90457" tIns="45228" rIns="90457" bIns="45228" rtlCol="0"/>
          <a:lstStyle>
            <a:lvl1pPr algn="r" fontAlgn="auto">
              <a:spcBef>
                <a:spcPts val="0"/>
              </a:spcBef>
              <a:spcAft>
                <a:spcPts val="0"/>
              </a:spcAft>
              <a:defRPr sz="1200">
                <a:latin typeface="+mn-lt"/>
                <a:cs typeface="+mn-cs"/>
              </a:defRPr>
            </a:lvl1pPr>
          </a:lstStyle>
          <a:p>
            <a:pPr>
              <a:defRPr/>
            </a:pPr>
            <a:fld id="{99AD6BB9-5B0E-4B9D-B494-977848BE2B53}" type="datetimeFigureOut">
              <a:rPr lang="ru-RU"/>
              <a:pPr>
                <a:defRPr/>
              </a:pPr>
              <a:t>25.05.2018</a:t>
            </a:fld>
            <a:endParaRPr lang="ru-RU" dirty="0"/>
          </a:p>
        </p:txBody>
      </p:sp>
      <p:sp>
        <p:nvSpPr>
          <p:cNvPr id="4" name="Образ слайда 3"/>
          <p:cNvSpPr>
            <a:spLocks noGrp="1" noRot="1" noChangeAspect="1"/>
          </p:cNvSpPr>
          <p:nvPr>
            <p:ph type="sldImg" idx="2"/>
          </p:nvPr>
        </p:nvSpPr>
        <p:spPr>
          <a:xfrm>
            <a:off x="82550" y="739775"/>
            <a:ext cx="6570663" cy="3697288"/>
          </a:xfrm>
          <a:prstGeom prst="rect">
            <a:avLst/>
          </a:prstGeom>
          <a:noFill/>
          <a:ln w="12700">
            <a:solidFill>
              <a:prstClr val="black"/>
            </a:solidFill>
          </a:ln>
        </p:spPr>
        <p:txBody>
          <a:bodyPr vert="horz" lIns="90457" tIns="45228" rIns="90457" bIns="45228" rtlCol="0" anchor="ctr"/>
          <a:lstStyle/>
          <a:p>
            <a:pPr lvl="0"/>
            <a:endParaRPr lang="ru-RU" noProof="0" dirty="0"/>
          </a:p>
        </p:txBody>
      </p:sp>
      <p:sp>
        <p:nvSpPr>
          <p:cNvPr id="5" name="Заметки 4"/>
          <p:cNvSpPr>
            <a:spLocks noGrp="1"/>
          </p:cNvSpPr>
          <p:nvPr>
            <p:ph type="body" sz="quarter" idx="3"/>
          </p:nvPr>
        </p:nvSpPr>
        <p:spPr>
          <a:xfrm>
            <a:off x="673265" y="4685476"/>
            <a:ext cx="5389240" cy="4440946"/>
          </a:xfrm>
          <a:prstGeom prst="rect">
            <a:avLst/>
          </a:prstGeom>
        </p:spPr>
        <p:txBody>
          <a:bodyPr vert="horz" lIns="90457" tIns="45228" rIns="90457" bIns="45228"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2" y="9370949"/>
            <a:ext cx="2919565" cy="493788"/>
          </a:xfrm>
          <a:prstGeom prst="rect">
            <a:avLst/>
          </a:prstGeom>
        </p:spPr>
        <p:txBody>
          <a:bodyPr vert="horz" lIns="90457" tIns="45228" rIns="90457" bIns="45228" rtlCol="0" anchor="b"/>
          <a:lstStyle>
            <a:lvl1pPr algn="l" fontAlgn="auto">
              <a:spcBef>
                <a:spcPts val="0"/>
              </a:spcBef>
              <a:spcAft>
                <a:spcPts val="0"/>
              </a:spcAft>
              <a:defRPr sz="1200">
                <a:latin typeface="+mn-lt"/>
                <a:cs typeface="+mn-cs"/>
              </a:defRPr>
            </a:lvl1pPr>
          </a:lstStyle>
          <a:p>
            <a:pPr>
              <a:defRPr/>
            </a:pPr>
            <a:endParaRPr lang="ru-RU" dirty="0"/>
          </a:p>
        </p:txBody>
      </p:sp>
      <p:sp>
        <p:nvSpPr>
          <p:cNvPr id="7" name="Номер слайда 6"/>
          <p:cNvSpPr>
            <a:spLocks noGrp="1"/>
          </p:cNvSpPr>
          <p:nvPr>
            <p:ph type="sldNum" sz="quarter" idx="5"/>
          </p:nvPr>
        </p:nvSpPr>
        <p:spPr>
          <a:xfrm>
            <a:off x="3814628" y="9370949"/>
            <a:ext cx="2919565" cy="493788"/>
          </a:xfrm>
          <a:prstGeom prst="rect">
            <a:avLst/>
          </a:prstGeom>
        </p:spPr>
        <p:txBody>
          <a:bodyPr vert="horz" lIns="90457" tIns="45228" rIns="90457" bIns="45228" rtlCol="0" anchor="b"/>
          <a:lstStyle>
            <a:lvl1pPr algn="r" fontAlgn="auto">
              <a:spcBef>
                <a:spcPts val="0"/>
              </a:spcBef>
              <a:spcAft>
                <a:spcPts val="0"/>
              </a:spcAft>
              <a:defRPr sz="1200">
                <a:latin typeface="+mn-lt"/>
                <a:cs typeface="+mn-cs"/>
              </a:defRPr>
            </a:lvl1pPr>
          </a:lstStyle>
          <a:p>
            <a:pPr>
              <a:defRPr/>
            </a:pPr>
            <a:fld id="{5E040542-2BB5-4D21-92AE-3589C9CEA957}" type="slidenum">
              <a:rPr lang="ru-RU"/>
              <a:pPr>
                <a:defRPr/>
              </a:pPr>
              <a:t>‹#›</a:t>
            </a:fld>
            <a:endParaRPr lang="ru-RU" dirty="0"/>
          </a:p>
        </p:txBody>
      </p:sp>
    </p:spTree>
    <p:extLst>
      <p:ext uri="{BB962C8B-B14F-4D97-AF65-F5344CB8AC3E}">
        <p14:creationId xmlns:p14="http://schemas.microsoft.com/office/powerpoint/2010/main" val="215988157"/>
      </p:ext>
    </p:extLst>
  </p:cSld>
  <p:clrMap bg1="lt1" tx1="dk1" bg2="lt2" tx2="dk2" accent1="accent1" accent2="accent2" accent3="accent3" accent4="accent4" accent5="accent5" accent6="accent6" hlink="hlink" folHlink="folHlink"/>
  <p:hf sldNum="0" hd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Образ слайда 1"/>
          <p:cNvSpPr>
            <a:spLocks noGrp="1" noRot="1" noChangeAspect="1" noTextEdit="1"/>
          </p:cNvSpPr>
          <p:nvPr>
            <p:ph type="sldImg"/>
          </p:nvPr>
        </p:nvSpPr>
        <p:spPr bwMode="auto">
          <a:xfrm>
            <a:off x="82550" y="739775"/>
            <a:ext cx="6570663" cy="36972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dirty="0" smtClean="0"/>
          </a:p>
        </p:txBody>
      </p:sp>
      <p:sp>
        <p:nvSpPr>
          <p:cNvPr id="38916"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37075" indent="-283490">
              <a:defRPr sz="1200">
                <a:solidFill>
                  <a:schemeClr val="tx1"/>
                </a:solidFill>
                <a:latin typeface="Calibri" pitchFamily="34" charset="0"/>
              </a:defRPr>
            </a:lvl2pPr>
            <a:lvl3pPr marL="1133963" indent="-226793">
              <a:defRPr sz="1200">
                <a:solidFill>
                  <a:schemeClr val="tx1"/>
                </a:solidFill>
                <a:latin typeface="Calibri" pitchFamily="34" charset="0"/>
              </a:defRPr>
            </a:lvl3pPr>
            <a:lvl4pPr marL="1587548" indent="-226793">
              <a:defRPr sz="1200">
                <a:solidFill>
                  <a:schemeClr val="tx1"/>
                </a:solidFill>
                <a:latin typeface="Calibri" pitchFamily="34" charset="0"/>
              </a:defRPr>
            </a:lvl4pPr>
            <a:lvl5pPr marL="2041132" indent="-226793">
              <a:defRPr sz="1200">
                <a:solidFill>
                  <a:schemeClr val="tx1"/>
                </a:solidFill>
                <a:latin typeface="Calibri" pitchFamily="34" charset="0"/>
              </a:defRPr>
            </a:lvl5pPr>
            <a:lvl6pPr marL="2494717" indent="-226793" eaLnBrk="0" fontAlgn="base" hangingPunct="0">
              <a:spcBef>
                <a:spcPct val="30000"/>
              </a:spcBef>
              <a:spcAft>
                <a:spcPct val="0"/>
              </a:spcAft>
              <a:defRPr sz="1200">
                <a:solidFill>
                  <a:schemeClr val="tx1"/>
                </a:solidFill>
                <a:latin typeface="Calibri" pitchFamily="34" charset="0"/>
              </a:defRPr>
            </a:lvl6pPr>
            <a:lvl7pPr marL="2948302" indent="-226793" eaLnBrk="0" fontAlgn="base" hangingPunct="0">
              <a:spcBef>
                <a:spcPct val="30000"/>
              </a:spcBef>
              <a:spcAft>
                <a:spcPct val="0"/>
              </a:spcAft>
              <a:defRPr sz="1200">
                <a:solidFill>
                  <a:schemeClr val="tx1"/>
                </a:solidFill>
                <a:latin typeface="Calibri" pitchFamily="34" charset="0"/>
              </a:defRPr>
            </a:lvl7pPr>
            <a:lvl8pPr marL="3401887" indent="-226793" eaLnBrk="0" fontAlgn="base" hangingPunct="0">
              <a:spcBef>
                <a:spcPct val="30000"/>
              </a:spcBef>
              <a:spcAft>
                <a:spcPct val="0"/>
              </a:spcAft>
              <a:defRPr sz="1200">
                <a:solidFill>
                  <a:schemeClr val="tx1"/>
                </a:solidFill>
                <a:latin typeface="Calibri" pitchFamily="34" charset="0"/>
              </a:defRPr>
            </a:lvl8pPr>
            <a:lvl9pPr marL="3855471" indent="-226793" eaLnBrk="0" fontAlgn="base" hangingPunct="0">
              <a:spcBef>
                <a:spcPct val="30000"/>
              </a:spcBef>
              <a:spcAft>
                <a:spcPct val="0"/>
              </a:spcAft>
              <a:defRPr sz="1200">
                <a:solidFill>
                  <a:schemeClr val="tx1"/>
                </a:solidFill>
                <a:latin typeface="Calibri" pitchFamily="34" charset="0"/>
              </a:defRPr>
            </a:lvl9pPr>
          </a:lstStyle>
          <a:p>
            <a:fld id="{38CB17F5-98E6-45D5-9736-264B85EDAD1E}" type="slidenum">
              <a:rPr lang="ru-RU" altLang="ru-RU">
                <a:latin typeface="Arial" pitchFamily="34" charset="0"/>
              </a:rPr>
              <a:pPr/>
              <a:t>1</a:t>
            </a:fld>
            <a:endParaRPr lang="ru-RU" altLang="ru-RU" dirty="0">
              <a:latin typeface="Arial" pitchFamily="34" charset="0"/>
            </a:endParaRPr>
          </a:p>
        </p:txBody>
      </p:sp>
    </p:spTree>
    <p:extLst>
      <p:ext uri="{BB962C8B-B14F-4D97-AF65-F5344CB8AC3E}">
        <p14:creationId xmlns:p14="http://schemas.microsoft.com/office/powerpoint/2010/main" val="8446693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Образ слайда 1"/>
          <p:cNvSpPr>
            <a:spLocks noGrp="1" noRot="1" noChangeAspect="1" noTextEdit="1"/>
          </p:cNvSpPr>
          <p:nvPr>
            <p:ph type="sldImg"/>
          </p:nvPr>
        </p:nvSpPr>
        <p:spPr bwMode="auto">
          <a:xfrm>
            <a:off x="82550" y="739775"/>
            <a:ext cx="6570663" cy="3697288"/>
          </a:xfrm>
          <a:noFill/>
          <a:ln>
            <a:solidFill>
              <a:srgbClr val="000000"/>
            </a:solidFill>
            <a:miter lim="800000"/>
            <a:headEnd/>
            <a:tailEnd/>
          </a:ln>
        </p:spPr>
      </p:sp>
      <p:sp>
        <p:nvSpPr>
          <p:cNvPr id="39939"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dirty="0" smtClean="0"/>
          </a:p>
        </p:txBody>
      </p:sp>
      <p:sp>
        <p:nvSpPr>
          <p:cNvPr id="13316"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F1FFE94-85BE-4F01-B4A2-8F5B51B447B6}" type="slidenum">
              <a:rPr lang="ru-RU" smtClean="0"/>
              <a:pPr fontAlgn="base">
                <a:spcBef>
                  <a:spcPct val="0"/>
                </a:spcBef>
                <a:spcAft>
                  <a:spcPct val="0"/>
                </a:spcAft>
                <a:defRPr/>
              </a:pPr>
              <a:t>2</a:t>
            </a:fld>
            <a:endParaRPr lang="ru-RU" dirty="0" smtClean="0"/>
          </a:p>
        </p:txBody>
      </p:sp>
    </p:spTree>
    <p:extLst>
      <p:ext uri="{BB962C8B-B14F-4D97-AF65-F5344CB8AC3E}">
        <p14:creationId xmlns:p14="http://schemas.microsoft.com/office/powerpoint/2010/main" val="25403936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Образ слайда 1"/>
          <p:cNvSpPr>
            <a:spLocks noGrp="1" noRot="1" noChangeAspect="1" noTextEdit="1"/>
          </p:cNvSpPr>
          <p:nvPr>
            <p:ph type="sldImg"/>
          </p:nvPr>
        </p:nvSpPr>
        <p:spPr bwMode="auto">
          <a:xfrm>
            <a:off x="82550" y="739775"/>
            <a:ext cx="6570663" cy="3697288"/>
          </a:xfrm>
          <a:noFill/>
          <a:ln>
            <a:solidFill>
              <a:srgbClr val="000000"/>
            </a:solidFill>
            <a:miter lim="800000"/>
            <a:headEnd/>
            <a:tailEnd/>
          </a:ln>
        </p:spPr>
      </p:sp>
      <p:sp>
        <p:nvSpPr>
          <p:cNvPr id="39939"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dirty="0" smtClean="0"/>
          </a:p>
        </p:txBody>
      </p:sp>
      <p:sp>
        <p:nvSpPr>
          <p:cNvPr id="13316"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F1FFE94-85BE-4F01-B4A2-8F5B51B447B6}" type="slidenum">
              <a:rPr lang="ru-RU" smtClean="0"/>
              <a:pPr fontAlgn="base">
                <a:spcBef>
                  <a:spcPct val="0"/>
                </a:spcBef>
                <a:spcAft>
                  <a:spcPct val="0"/>
                </a:spcAft>
                <a:defRPr/>
              </a:pPr>
              <a:t>3</a:t>
            </a:fld>
            <a:endParaRPr lang="ru-RU" dirty="0" smtClean="0"/>
          </a:p>
        </p:txBody>
      </p:sp>
    </p:spTree>
    <p:extLst>
      <p:ext uri="{BB962C8B-B14F-4D97-AF65-F5344CB8AC3E}">
        <p14:creationId xmlns:p14="http://schemas.microsoft.com/office/powerpoint/2010/main" val="36199219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Образ слайда 1"/>
          <p:cNvSpPr>
            <a:spLocks noGrp="1" noRot="1" noChangeAspect="1" noTextEdit="1"/>
          </p:cNvSpPr>
          <p:nvPr>
            <p:ph type="sldImg"/>
          </p:nvPr>
        </p:nvSpPr>
        <p:spPr bwMode="auto">
          <a:xfrm>
            <a:off x="82550" y="739775"/>
            <a:ext cx="6570663" cy="3697288"/>
          </a:xfrm>
          <a:noFill/>
          <a:ln>
            <a:solidFill>
              <a:srgbClr val="000000"/>
            </a:solidFill>
            <a:miter lim="800000"/>
            <a:headEnd/>
            <a:tailEnd/>
          </a:ln>
        </p:spPr>
      </p:sp>
      <p:sp>
        <p:nvSpPr>
          <p:cNvPr id="39939"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dirty="0" smtClean="0"/>
          </a:p>
        </p:txBody>
      </p:sp>
      <p:sp>
        <p:nvSpPr>
          <p:cNvPr id="13316"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F1FFE94-85BE-4F01-B4A2-8F5B51B447B6}" type="slidenum">
              <a:rPr lang="ru-RU" smtClean="0"/>
              <a:pPr fontAlgn="base">
                <a:spcBef>
                  <a:spcPct val="0"/>
                </a:spcBef>
                <a:spcAft>
                  <a:spcPct val="0"/>
                </a:spcAft>
                <a:defRPr/>
              </a:pPr>
              <a:t>4</a:t>
            </a:fld>
            <a:endParaRPr lang="ru-RU" dirty="0" smtClean="0"/>
          </a:p>
        </p:txBody>
      </p:sp>
    </p:spTree>
    <p:extLst>
      <p:ext uri="{BB962C8B-B14F-4D97-AF65-F5344CB8AC3E}">
        <p14:creationId xmlns:p14="http://schemas.microsoft.com/office/powerpoint/2010/main" val="7785358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82550" y="739775"/>
            <a:ext cx="6570663" cy="3697288"/>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C86BE84D-574A-46B0-B432-7C71CF9FF32F}" type="slidenum">
              <a:rPr lang="ru-RU" smtClean="0"/>
              <a:t>5</a:t>
            </a:fld>
            <a:endParaRPr lang="ru-RU" dirty="0"/>
          </a:p>
        </p:txBody>
      </p:sp>
    </p:spTree>
    <p:extLst>
      <p:ext uri="{BB962C8B-B14F-4D97-AF65-F5344CB8AC3E}">
        <p14:creationId xmlns:p14="http://schemas.microsoft.com/office/powerpoint/2010/main" val="6975896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Образ слайда 1"/>
          <p:cNvSpPr>
            <a:spLocks noGrp="1" noRot="1" noChangeAspect="1" noTextEdit="1"/>
          </p:cNvSpPr>
          <p:nvPr>
            <p:ph type="sldImg"/>
          </p:nvPr>
        </p:nvSpPr>
        <p:spPr bwMode="auto">
          <a:xfrm>
            <a:off x="82550" y="739775"/>
            <a:ext cx="6570663" cy="3697288"/>
          </a:xfrm>
          <a:noFill/>
          <a:ln>
            <a:solidFill>
              <a:srgbClr val="000000"/>
            </a:solidFill>
            <a:miter lim="800000"/>
            <a:headEnd/>
            <a:tailEnd/>
          </a:ln>
        </p:spPr>
      </p:sp>
      <p:sp>
        <p:nvSpPr>
          <p:cNvPr id="39939"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dirty="0" smtClean="0"/>
          </a:p>
        </p:txBody>
      </p:sp>
      <p:sp>
        <p:nvSpPr>
          <p:cNvPr id="13316"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F1FFE94-85BE-4F01-B4A2-8F5B51B447B6}" type="slidenum">
              <a:rPr lang="ru-RU" smtClean="0"/>
              <a:pPr fontAlgn="base">
                <a:spcBef>
                  <a:spcPct val="0"/>
                </a:spcBef>
                <a:spcAft>
                  <a:spcPct val="0"/>
                </a:spcAft>
                <a:defRPr/>
              </a:pPr>
              <a:t>6</a:t>
            </a:fld>
            <a:endParaRPr lang="ru-RU" dirty="0" smtClean="0"/>
          </a:p>
        </p:txBody>
      </p:sp>
    </p:spTree>
    <p:extLst>
      <p:ext uri="{BB962C8B-B14F-4D97-AF65-F5344CB8AC3E}">
        <p14:creationId xmlns:p14="http://schemas.microsoft.com/office/powerpoint/2010/main" val="26018912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Образ слайда 1"/>
          <p:cNvSpPr>
            <a:spLocks noGrp="1" noRot="1" noChangeAspect="1" noTextEdit="1"/>
          </p:cNvSpPr>
          <p:nvPr>
            <p:ph type="sldImg"/>
          </p:nvPr>
        </p:nvSpPr>
        <p:spPr bwMode="auto">
          <a:xfrm>
            <a:off x="82550" y="739775"/>
            <a:ext cx="6570663" cy="3697288"/>
          </a:xfrm>
          <a:noFill/>
          <a:ln>
            <a:solidFill>
              <a:srgbClr val="000000"/>
            </a:solidFill>
            <a:miter lim="800000"/>
            <a:headEnd/>
            <a:tailEnd/>
          </a:ln>
        </p:spPr>
      </p:sp>
      <p:sp>
        <p:nvSpPr>
          <p:cNvPr id="39939"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dirty="0" smtClean="0"/>
          </a:p>
        </p:txBody>
      </p:sp>
      <p:sp>
        <p:nvSpPr>
          <p:cNvPr id="13316"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F1FFE94-85BE-4F01-B4A2-8F5B51B447B6}" type="slidenum">
              <a:rPr lang="ru-RU" smtClean="0"/>
              <a:pPr fontAlgn="base">
                <a:spcBef>
                  <a:spcPct val="0"/>
                </a:spcBef>
                <a:spcAft>
                  <a:spcPct val="0"/>
                </a:spcAft>
                <a:defRPr/>
              </a:pPr>
              <a:t>7</a:t>
            </a:fld>
            <a:endParaRPr lang="ru-RU" dirty="0" smtClean="0"/>
          </a:p>
        </p:txBody>
      </p:sp>
    </p:spTree>
    <p:extLst>
      <p:ext uri="{BB962C8B-B14F-4D97-AF65-F5344CB8AC3E}">
        <p14:creationId xmlns:p14="http://schemas.microsoft.com/office/powerpoint/2010/main" val="26721244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422275" y="1223963"/>
            <a:ext cx="5867400" cy="3300412"/>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C0E22193-13F0-4E18-8BC5-AE515EA0FBD7}" type="slidenum">
              <a:rPr lang="ru-RU" smtClean="0">
                <a:solidFill>
                  <a:prstClr val="black"/>
                </a:solidFill>
              </a:rPr>
              <a:pPr/>
              <a:t>22</a:t>
            </a:fld>
            <a:endParaRPr lang="ru-RU" dirty="0">
              <a:solidFill>
                <a:prstClr val="black"/>
              </a:solidFill>
            </a:endParaRPr>
          </a:p>
        </p:txBody>
      </p:sp>
    </p:spTree>
    <p:extLst>
      <p:ext uri="{BB962C8B-B14F-4D97-AF65-F5344CB8AC3E}">
        <p14:creationId xmlns:p14="http://schemas.microsoft.com/office/powerpoint/2010/main" val="28796405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422275" y="1223963"/>
            <a:ext cx="5867400" cy="3300412"/>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C0E22193-13F0-4E18-8BC5-AE515EA0FBD7}" type="slidenum">
              <a:rPr lang="ru-RU" smtClean="0">
                <a:solidFill>
                  <a:prstClr val="black"/>
                </a:solidFill>
              </a:rPr>
              <a:pPr/>
              <a:t>23</a:t>
            </a:fld>
            <a:endParaRPr lang="ru-RU" dirty="0">
              <a:solidFill>
                <a:prstClr val="black"/>
              </a:solidFill>
            </a:endParaRPr>
          </a:p>
        </p:txBody>
      </p:sp>
    </p:spTree>
    <p:extLst>
      <p:ext uri="{BB962C8B-B14F-4D97-AF65-F5344CB8AC3E}">
        <p14:creationId xmlns:p14="http://schemas.microsoft.com/office/powerpoint/2010/main" val="25908987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6.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7.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Master" Target="../slideMasters/slideMaster7.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8.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8.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Master" Target="../slideMasters/slideMaster8.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9.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9.xml"/></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Master" Target="../slideMasters/slideMaster9.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0.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0.xml"/></Relationships>
</file>

<file path=ppt/slideLayouts/_rels/slideLayout4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Master" Target="../slideMasters/slideMaster10.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Заголовок и объект">
    <p:spTree>
      <p:nvGrpSpPr>
        <p:cNvPr id="1" name=""/>
        <p:cNvGrpSpPr/>
        <p:nvPr/>
      </p:nvGrpSpPr>
      <p:grpSpPr>
        <a:xfrm>
          <a:off x="0" y="0"/>
          <a:ext cx="0" cy="0"/>
          <a:chOff x="0" y="0"/>
          <a:chExt cx="0" cy="0"/>
        </a:xfrm>
      </p:grpSpPr>
      <p:sp>
        <p:nvSpPr>
          <p:cNvPr id="3" name="AutoShape 6"/>
          <p:cNvSpPr>
            <a:spLocks noChangeArrowheads="1"/>
          </p:cNvSpPr>
          <p:nvPr userDrawn="1"/>
        </p:nvSpPr>
        <p:spPr bwMode="auto">
          <a:xfrm>
            <a:off x="285750" y="4661298"/>
            <a:ext cx="8642350" cy="53578"/>
          </a:xfrm>
          <a:prstGeom prst="homePlate">
            <a:avLst>
              <a:gd name="adj" fmla="val 45367"/>
            </a:avLst>
          </a:prstGeom>
          <a:solidFill>
            <a:srgbClr val="002060">
              <a:alpha val="85881"/>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sz="1600" b="1" dirty="0">
              <a:solidFill>
                <a:srgbClr val="FFFFFF"/>
              </a:solidFill>
              <a:latin typeface="Tahoma" pitchFamily="34" charset="0"/>
              <a:cs typeface="Tahoma" pitchFamily="34" charset="0"/>
            </a:endParaRPr>
          </a:p>
        </p:txBody>
      </p:sp>
      <p:sp>
        <p:nvSpPr>
          <p:cNvPr id="4" name="AutoShape 6"/>
          <p:cNvSpPr>
            <a:spLocks noChangeArrowheads="1"/>
          </p:cNvSpPr>
          <p:nvPr userDrawn="1"/>
        </p:nvSpPr>
        <p:spPr bwMode="auto">
          <a:xfrm>
            <a:off x="285750" y="589360"/>
            <a:ext cx="8642350" cy="53578"/>
          </a:xfrm>
          <a:prstGeom prst="homePlate">
            <a:avLst>
              <a:gd name="adj" fmla="val 45367"/>
            </a:avLst>
          </a:prstGeom>
          <a:solidFill>
            <a:srgbClr val="002060">
              <a:alpha val="85881"/>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sz="1600" b="1" dirty="0">
              <a:solidFill>
                <a:srgbClr val="FFFFFF"/>
              </a:solidFill>
              <a:latin typeface="Tahoma" pitchFamily="34" charset="0"/>
              <a:cs typeface="Tahoma" pitchFamily="34" charset="0"/>
            </a:endParaRPr>
          </a:p>
        </p:txBody>
      </p:sp>
      <p:grpSp>
        <p:nvGrpSpPr>
          <p:cNvPr id="5" name="Группа 16"/>
          <p:cNvGrpSpPr>
            <a:grpSpLocks/>
          </p:cNvGrpSpPr>
          <p:nvPr userDrawn="1"/>
        </p:nvGrpSpPr>
        <p:grpSpPr bwMode="auto">
          <a:xfrm>
            <a:off x="214313" y="4661302"/>
            <a:ext cx="8713787" cy="444877"/>
            <a:chOff x="214282" y="6143644"/>
            <a:chExt cx="8713788" cy="593177"/>
          </a:xfrm>
        </p:grpSpPr>
        <p:sp>
          <p:nvSpPr>
            <p:cNvPr id="6" name="AutoShape 2"/>
            <p:cNvSpPr>
              <a:spLocks noChangeArrowheads="1"/>
            </p:cNvSpPr>
            <p:nvPr userDrawn="1"/>
          </p:nvSpPr>
          <p:spPr bwMode="auto">
            <a:xfrm>
              <a:off x="214282" y="6143644"/>
              <a:ext cx="8713788" cy="571508"/>
            </a:xfrm>
            <a:prstGeom prst="homePlate">
              <a:avLst>
                <a:gd name="adj" fmla="val 0"/>
              </a:avLst>
            </a:prstGeom>
            <a:noFill/>
            <a:ln w="0" algn="ctr">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ru-RU" sz="800" dirty="0">
                <a:solidFill>
                  <a:srgbClr val="000000"/>
                </a:solidFill>
                <a:latin typeface="Calibri" pitchFamily="34" charset="0"/>
              </a:endParaRPr>
            </a:p>
          </p:txBody>
        </p:sp>
        <p:sp>
          <p:nvSpPr>
            <p:cNvPr id="7" name="TextBox 6"/>
            <p:cNvSpPr txBox="1">
              <a:spLocks noChangeArrowheads="1"/>
            </p:cNvSpPr>
            <p:nvPr userDrawn="1"/>
          </p:nvSpPr>
          <p:spPr bwMode="auto">
            <a:xfrm>
              <a:off x="357157" y="6367484"/>
              <a:ext cx="6357938" cy="369337"/>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1200" b="1" dirty="0" smtClean="0">
                  <a:solidFill>
                    <a:srgbClr val="4F4B4B"/>
                  </a:solidFill>
                  <a:latin typeface="Tahoma" pitchFamily="34" charset="0"/>
                  <a:cs typeface="Tahoma" pitchFamily="34" charset="0"/>
                </a:rPr>
                <a:t>         </a:t>
              </a:r>
              <a:r>
                <a:rPr lang="ru-RU" sz="1200" b="1" dirty="0" smtClean="0">
                  <a:solidFill>
                    <a:srgbClr val="4F4B4B"/>
                  </a:solidFill>
                  <a:latin typeface="Tahoma" pitchFamily="34" charset="0"/>
                  <a:cs typeface="Tahoma" pitchFamily="34" charset="0"/>
                </a:rPr>
                <a:t> </a:t>
              </a:r>
              <a:r>
                <a:rPr lang="en-US" sz="1200" b="1" dirty="0" smtClean="0">
                  <a:solidFill>
                    <a:srgbClr val="4F4B4B"/>
                  </a:solidFill>
                  <a:latin typeface="Tahoma" pitchFamily="34" charset="0"/>
                  <a:cs typeface="Tahoma" pitchFamily="34" charset="0"/>
                </a:rPr>
                <a:t> </a:t>
              </a:r>
              <a:r>
                <a:rPr lang="ru-RU" sz="1200" b="1" dirty="0" smtClean="0">
                  <a:solidFill>
                    <a:srgbClr val="4F4B4B"/>
                  </a:solidFill>
                  <a:latin typeface="Tahoma" pitchFamily="34" charset="0"/>
                  <a:cs typeface="Tahoma" pitchFamily="34" charset="0"/>
                </a:rPr>
                <a:t>Министерство сельского хозяйства Республики Казахстан</a:t>
              </a:r>
            </a:p>
          </p:txBody>
        </p:sp>
        <p:pic>
          <p:nvPicPr>
            <p:cNvPr id="8" name="Picture 1" descr="C:\Documents and Settings\Admin\Рабочий стол\sk\gerb.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57158" y="6281708"/>
              <a:ext cx="428628" cy="433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Box 27"/>
            <p:cNvSpPr txBox="1">
              <a:spLocks noChangeArrowheads="1"/>
            </p:cNvSpPr>
            <p:nvPr userDrawn="1"/>
          </p:nvSpPr>
          <p:spPr bwMode="auto">
            <a:xfrm>
              <a:off x="7358033" y="6415110"/>
              <a:ext cx="1500187" cy="307780"/>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900" b="1" dirty="0" smtClean="0">
                  <a:solidFill>
                    <a:srgbClr val="17375E"/>
                  </a:solidFill>
                  <a:latin typeface="Tahoma" pitchFamily="34" charset="0"/>
                  <a:cs typeface="+mn-cs"/>
                </a:rPr>
                <a:t>www. minagri.gov.kz</a:t>
              </a:r>
              <a:endParaRPr lang="ru-RU" sz="900" b="1" dirty="0" smtClean="0">
                <a:solidFill>
                  <a:srgbClr val="17375E"/>
                </a:solidFill>
                <a:latin typeface="Tahoma" pitchFamily="34" charset="0"/>
                <a:cs typeface="+mn-cs"/>
              </a:endParaRPr>
            </a:p>
          </p:txBody>
        </p:sp>
      </p:grpSp>
      <p:sp>
        <p:nvSpPr>
          <p:cNvPr id="10" name="Номер слайда 11"/>
          <p:cNvSpPr txBox="1">
            <a:spLocks/>
          </p:cNvSpPr>
          <p:nvPr userDrawn="1"/>
        </p:nvSpPr>
        <p:spPr bwMode="auto">
          <a:xfrm>
            <a:off x="8501064" y="303610"/>
            <a:ext cx="534987" cy="285750"/>
          </a:xfrm>
          <a:prstGeom prst="rect">
            <a:avLst/>
          </a:prstGeom>
          <a:noFill/>
          <a:ln>
            <a:noFill/>
          </a:ln>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defRPr/>
            </a:pPr>
            <a:fld id="{8E0EE237-A859-4112-9799-7974C3AF5BA3}" type="slidenum">
              <a:rPr lang="ru-RU" smtClean="0">
                <a:solidFill>
                  <a:srgbClr val="7F7F7F"/>
                </a:solidFill>
                <a:latin typeface="Calibri" pitchFamily="34" charset="0"/>
                <a:cs typeface="+mn-cs"/>
              </a:rPr>
              <a:pPr algn="r" eaLnBrk="1" hangingPunct="1">
                <a:defRPr/>
              </a:pPr>
              <a:t>‹#›</a:t>
            </a:fld>
            <a:endParaRPr lang="ru-RU" dirty="0" smtClean="0">
              <a:solidFill>
                <a:srgbClr val="7F7F7F"/>
              </a:solidFill>
              <a:latin typeface="Calibri" pitchFamily="34" charset="0"/>
              <a:cs typeface="+mn-cs"/>
            </a:endParaRPr>
          </a:p>
        </p:txBody>
      </p:sp>
      <p:sp>
        <p:nvSpPr>
          <p:cNvPr id="20" name="Заголовок 1"/>
          <p:cNvSpPr>
            <a:spLocks noGrp="1"/>
          </p:cNvSpPr>
          <p:nvPr>
            <p:ph type="title"/>
          </p:nvPr>
        </p:nvSpPr>
        <p:spPr>
          <a:xfrm>
            <a:off x="285720" y="53561"/>
            <a:ext cx="8572560" cy="535785"/>
          </a:xfrm>
          <a:prstGeom prst="rect">
            <a:avLst/>
          </a:prstGeom>
        </p:spPr>
        <p:txBody>
          <a:bodyPr anchor="ctr" anchorCtr="0"/>
          <a:lstStyle>
            <a:lvl1pPr>
              <a:defRPr sz="2400">
                <a:latin typeface="Tahoma" pitchFamily="34" charset="0"/>
                <a:ea typeface="Tahoma" pitchFamily="34" charset="0"/>
                <a:cs typeface="Tahoma" pitchFamily="34" charset="0"/>
              </a:defRPr>
            </a:lvl1pPr>
          </a:lstStyle>
          <a:p>
            <a:r>
              <a:rPr lang="ru-RU" smtClean="0"/>
              <a:t>Образец заголовка</a:t>
            </a:r>
            <a:endParaRPr lang="ru-RU" dirty="0"/>
          </a:p>
        </p:txBody>
      </p:sp>
    </p:spTree>
    <p:extLst>
      <p:ext uri="{BB962C8B-B14F-4D97-AF65-F5344CB8AC3E}">
        <p14:creationId xmlns:p14="http://schemas.microsoft.com/office/powerpoint/2010/main" val="22896100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1_Заголовок и объект">
    <p:spTree>
      <p:nvGrpSpPr>
        <p:cNvPr id="1" name=""/>
        <p:cNvGrpSpPr/>
        <p:nvPr/>
      </p:nvGrpSpPr>
      <p:grpSpPr>
        <a:xfrm>
          <a:off x="0" y="0"/>
          <a:ext cx="0" cy="0"/>
          <a:chOff x="0" y="0"/>
          <a:chExt cx="0" cy="0"/>
        </a:xfrm>
      </p:grpSpPr>
    </p:spTree>
    <p:extLst>
      <p:ext uri="{BB962C8B-B14F-4D97-AF65-F5344CB8AC3E}">
        <p14:creationId xmlns:p14="http://schemas.microsoft.com/office/powerpoint/2010/main" val="1805629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2_Заголовок и объект">
    <p:spTree>
      <p:nvGrpSpPr>
        <p:cNvPr id="1" name=""/>
        <p:cNvGrpSpPr/>
        <p:nvPr/>
      </p:nvGrpSpPr>
      <p:grpSpPr>
        <a:xfrm>
          <a:off x="0" y="0"/>
          <a:ext cx="0" cy="0"/>
          <a:chOff x="0" y="0"/>
          <a:chExt cx="0" cy="0"/>
        </a:xfrm>
      </p:grpSpPr>
    </p:spTree>
    <p:extLst>
      <p:ext uri="{BB962C8B-B14F-4D97-AF65-F5344CB8AC3E}">
        <p14:creationId xmlns:p14="http://schemas.microsoft.com/office/powerpoint/2010/main" val="21502978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Заголовок и объект">
    <p:spTree>
      <p:nvGrpSpPr>
        <p:cNvPr id="1" name=""/>
        <p:cNvGrpSpPr/>
        <p:nvPr/>
      </p:nvGrpSpPr>
      <p:grpSpPr>
        <a:xfrm>
          <a:off x="0" y="0"/>
          <a:ext cx="0" cy="0"/>
          <a:chOff x="0" y="0"/>
          <a:chExt cx="0" cy="0"/>
        </a:xfrm>
      </p:grpSpPr>
    </p:spTree>
    <p:extLst>
      <p:ext uri="{BB962C8B-B14F-4D97-AF65-F5344CB8AC3E}">
        <p14:creationId xmlns:p14="http://schemas.microsoft.com/office/powerpoint/2010/main" val="40767766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cSld name="Титульный слайд">
    <p:spTree>
      <p:nvGrpSpPr>
        <p:cNvPr id="1" name=""/>
        <p:cNvGrpSpPr/>
        <p:nvPr/>
      </p:nvGrpSpPr>
      <p:grpSpPr>
        <a:xfrm>
          <a:off x="0" y="0"/>
          <a:ext cx="0" cy="0"/>
          <a:chOff x="0" y="0"/>
          <a:chExt cx="0" cy="0"/>
        </a:xfrm>
      </p:grpSpPr>
      <p:sp>
        <p:nvSpPr>
          <p:cNvPr id="3" name="TextBox 2"/>
          <p:cNvSpPr txBox="1">
            <a:spLocks noChangeArrowheads="1"/>
          </p:cNvSpPr>
          <p:nvPr/>
        </p:nvSpPr>
        <p:spPr bwMode="auto">
          <a:xfrm>
            <a:off x="357189" y="375048"/>
            <a:ext cx="635793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r>
              <a:rPr lang="ru-RU" sz="1400" b="1" dirty="0">
                <a:solidFill>
                  <a:srgbClr val="606060"/>
                </a:solidFill>
                <a:latin typeface="Tahoma" pitchFamily="34" charset="0"/>
              </a:rPr>
              <a:t>         Министерство сельского хозяйства Республики Казахстан</a:t>
            </a:r>
          </a:p>
        </p:txBody>
      </p:sp>
      <p:pic>
        <p:nvPicPr>
          <p:cNvPr id="4" name="Рисунок 3" descr="85232.jpg"/>
          <p:cNvPicPr>
            <a:picLocks noChangeAspect="1"/>
          </p:cNvPicPr>
          <p:nvPr/>
        </p:nvPicPr>
        <p:blipFill>
          <a:blip r:embed="rId2" cstate="print">
            <a:grayscl/>
          </a:blip>
          <a:stretch>
            <a:fillRect/>
          </a:stretch>
        </p:blipFill>
        <p:spPr>
          <a:xfrm>
            <a:off x="328000" y="1071552"/>
            <a:ext cx="8601718" cy="3107553"/>
          </a:xfrm>
          <a:prstGeom prst="rect">
            <a:avLst/>
          </a:prstGeom>
          <a:scene3d>
            <a:camera prst="perspectiveFront"/>
            <a:lightRig rig="threePt" dir="t"/>
          </a:scene3d>
        </p:spPr>
      </p:pic>
      <p:pic>
        <p:nvPicPr>
          <p:cNvPr id="5" name="Picture 1" descr="C:\Documents and Settings\Admin\Рабочий стол\sk\gerb.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8625" y="321469"/>
            <a:ext cx="423863" cy="321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27"/>
          <p:cNvSpPr txBox="1">
            <a:spLocks noChangeArrowheads="1"/>
          </p:cNvSpPr>
          <p:nvPr/>
        </p:nvSpPr>
        <p:spPr bwMode="auto">
          <a:xfrm>
            <a:off x="285750" y="4446985"/>
            <a:ext cx="1500188" cy="238527"/>
          </a:xfrm>
          <a:prstGeom prst="rect">
            <a:avLst/>
          </a:prstGeom>
          <a:noFill/>
          <a:ln w="9525">
            <a:noFill/>
            <a:miter lim="800000"/>
            <a:headEnd/>
            <a:tailEnd/>
          </a:ln>
          <a:effectLst/>
        </p:spPr>
        <p:txBody>
          <a:bodyPr>
            <a:spAutoFit/>
          </a:bodyPr>
          <a:lstStyle/>
          <a:p>
            <a:pPr>
              <a:defRPr/>
            </a:pPr>
            <a:r>
              <a:rPr lang="en-US" sz="950" b="1" dirty="0">
                <a:solidFill>
                  <a:srgbClr val="808080">
                    <a:lumMod val="75000"/>
                  </a:srgbClr>
                </a:solidFill>
                <a:latin typeface="Tahoma" pitchFamily="34" charset="0"/>
              </a:rPr>
              <a:t>www. minagri.gov.kz</a:t>
            </a:r>
            <a:endParaRPr lang="ru-RU" sz="950" b="1" dirty="0">
              <a:solidFill>
                <a:srgbClr val="808080">
                  <a:lumMod val="75000"/>
                </a:srgbClr>
              </a:solidFill>
              <a:latin typeface="Tahoma" pitchFamily="34" charset="0"/>
            </a:endParaRPr>
          </a:p>
        </p:txBody>
      </p:sp>
      <p:sp>
        <p:nvSpPr>
          <p:cNvPr id="7" name="Rectangle 3"/>
          <p:cNvSpPr txBox="1">
            <a:spLocks noChangeArrowheads="1"/>
          </p:cNvSpPr>
          <p:nvPr/>
        </p:nvSpPr>
        <p:spPr bwMode="auto">
          <a:xfrm>
            <a:off x="214314" y="4339828"/>
            <a:ext cx="8643937" cy="40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defRPr/>
            </a:pPr>
            <a:r>
              <a:rPr lang="ru-RU" sz="1200" b="1" dirty="0">
                <a:solidFill>
                  <a:srgbClr val="606060"/>
                </a:solidFill>
                <a:latin typeface="Tahoma" pitchFamily="34" charset="0"/>
              </a:rPr>
              <a:t>Астана</a:t>
            </a:r>
          </a:p>
          <a:p>
            <a:pPr algn="r" eaLnBrk="1" hangingPunct="1">
              <a:defRPr/>
            </a:pPr>
            <a:r>
              <a:rPr lang="en-US" sz="1200" b="1" dirty="0">
                <a:solidFill>
                  <a:srgbClr val="606060"/>
                </a:solidFill>
                <a:latin typeface="Tahoma" pitchFamily="34" charset="0"/>
              </a:rPr>
              <a:t>1</a:t>
            </a:r>
            <a:r>
              <a:rPr lang="ru-RU" sz="1200" b="1" dirty="0">
                <a:solidFill>
                  <a:srgbClr val="606060"/>
                </a:solidFill>
                <a:latin typeface="Tahoma" pitchFamily="34" charset="0"/>
              </a:rPr>
              <a:t>.</a:t>
            </a:r>
            <a:r>
              <a:rPr lang="en-US" sz="1200" b="1" dirty="0">
                <a:solidFill>
                  <a:srgbClr val="606060"/>
                </a:solidFill>
                <a:latin typeface="Tahoma" pitchFamily="34" charset="0"/>
              </a:rPr>
              <a:t>12</a:t>
            </a:r>
            <a:r>
              <a:rPr lang="ru-RU" sz="1200" b="1" dirty="0">
                <a:solidFill>
                  <a:srgbClr val="606060"/>
                </a:solidFill>
                <a:latin typeface="Tahoma" pitchFamily="34" charset="0"/>
              </a:rPr>
              <a:t>.2009г.</a:t>
            </a:r>
          </a:p>
        </p:txBody>
      </p:sp>
      <p:sp>
        <p:nvSpPr>
          <p:cNvPr id="8" name="AutoShape 6"/>
          <p:cNvSpPr>
            <a:spLocks noChangeArrowheads="1"/>
          </p:cNvSpPr>
          <p:nvPr/>
        </p:nvSpPr>
        <p:spPr bwMode="auto">
          <a:xfrm>
            <a:off x="285720" y="696502"/>
            <a:ext cx="8642350" cy="53579"/>
          </a:xfrm>
          <a:prstGeom prst="homePlate">
            <a:avLst>
              <a:gd name="adj" fmla="val 45366"/>
            </a:avLst>
          </a:prstGeom>
          <a:solidFill>
            <a:srgbClr val="002060">
              <a:alpha val="86000"/>
            </a:srgbClr>
          </a:solidFill>
          <a:ln w="9525" algn="ctr">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defRPr/>
            </a:pPr>
            <a:endParaRPr lang="en-US" sz="1600" b="1" dirty="0">
              <a:solidFill>
                <a:srgbClr val="FFFFFF"/>
              </a:solidFill>
              <a:latin typeface="Tahoma" pitchFamily="34" charset="0"/>
              <a:cs typeface="Tahoma" pitchFamily="34" charset="0"/>
            </a:endParaRPr>
          </a:p>
        </p:txBody>
      </p:sp>
      <p:sp>
        <p:nvSpPr>
          <p:cNvPr id="13" name="AutoShape 4"/>
          <p:cNvSpPr>
            <a:spLocks noGrp="1" noChangeArrowheads="1"/>
          </p:cNvSpPr>
          <p:nvPr>
            <p:ph type="ctrTitle"/>
          </p:nvPr>
        </p:nvSpPr>
        <p:spPr>
          <a:xfrm>
            <a:off x="357158" y="2196701"/>
            <a:ext cx="8572560" cy="964413"/>
          </a:xfrm>
          <a:prstGeom prst="homePlate">
            <a:avLst>
              <a:gd name="adj" fmla="val 0"/>
            </a:avLst>
          </a:prstGeom>
          <a:solidFill>
            <a:srgbClr val="002060">
              <a:alpha val="78000"/>
            </a:srgb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lvl1pPr algn="ctr">
              <a:defRPr sz="2400">
                <a:solidFill>
                  <a:schemeClr val="bg1"/>
                </a:solidFill>
              </a:defRPr>
            </a:lvl1pPr>
          </a:lstStyle>
          <a:p>
            <a:r>
              <a:rPr lang="ru-RU" dirty="0" smtClean="0"/>
              <a:t>Образец заголовка</a:t>
            </a:r>
            <a:endParaRPr lang="ru-RU" dirty="0"/>
          </a:p>
        </p:txBody>
      </p:sp>
    </p:spTree>
    <p:extLst>
      <p:ext uri="{BB962C8B-B14F-4D97-AF65-F5344CB8AC3E}">
        <p14:creationId xmlns:p14="http://schemas.microsoft.com/office/powerpoint/2010/main" val="22960317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1_Заголовок и объект">
    <p:spTree>
      <p:nvGrpSpPr>
        <p:cNvPr id="1" name=""/>
        <p:cNvGrpSpPr/>
        <p:nvPr/>
      </p:nvGrpSpPr>
      <p:grpSpPr>
        <a:xfrm>
          <a:off x="0" y="0"/>
          <a:ext cx="0" cy="0"/>
          <a:chOff x="0" y="0"/>
          <a:chExt cx="0" cy="0"/>
        </a:xfrm>
      </p:grpSpPr>
    </p:spTree>
    <p:extLst>
      <p:ext uri="{BB962C8B-B14F-4D97-AF65-F5344CB8AC3E}">
        <p14:creationId xmlns:p14="http://schemas.microsoft.com/office/powerpoint/2010/main" val="16072541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2_Заголовок и объект">
    <p:spTree>
      <p:nvGrpSpPr>
        <p:cNvPr id="1" name=""/>
        <p:cNvGrpSpPr/>
        <p:nvPr/>
      </p:nvGrpSpPr>
      <p:grpSpPr>
        <a:xfrm>
          <a:off x="0" y="0"/>
          <a:ext cx="0" cy="0"/>
          <a:chOff x="0" y="0"/>
          <a:chExt cx="0" cy="0"/>
        </a:xfrm>
      </p:grpSpPr>
    </p:spTree>
    <p:extLst>
      <p:ext uri="{BB962C8B-B14F-4D97-AF65-F5344CB8AC3E}">
        <p14:creationId xmlns:p14="http://schemas.microsoft.com/office/powerpoint/2010/main" val="17686681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Заголовок и объект">
    <p:spTree>
      <p:nvGrpSpPr>
        <p:cNvPr id="1" name=""/>
        <p:cNvGrpSpPr/>
        <p:nvPr/>
      </p:nvGrpSpPr>
      <p:grpSpPr>
        <a:xfrm>
          <a:off x="0" y="0"/>
          <a:ext cx="0" cy="0"/>
          <a:chOff x="0" y="0"/>
          <a:chExt cx="0" cy="0"/>
        </a:xfrm>
      </p:grpSpPr>
    </p:spTree>
    <p:extLst>
      <p:ext uri="{BB962C8B-B14F-4D97-AF65-F5344CB8AC3E}">
        <p14:creationId xmlns:p14="http://schemas.microsoft.com/office/powerpoint/2010/main" val="16064863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cSld name="Титульный слайд">
    <p:spTree>
      <p:nvGrpSpPr>
        <p:cNvPr id="1" name=""/>
        <p:cNvGrpSpPr/>
        <p:nvPr/>
      </p:nvGrpSpPr>
      <p:grpSpPr>
        <a:xfrm>
          <a:off x="0" y="0"/>
          <a:ext cx="0" cy="0"/>
          <a:chOff x="0" y="0"/>
          <a:chExt cx="0" cy="0"/>
        </a:xfrm>
      </p:grpSpPr>
      <p:sp>
        <p:nvSpPr>
          <p:cNvPr id="3" name="TextBox 2"/>
          <p:cNvSpPr txBox="1">
            <a:spLocks noChangeArrowheads="1"/>
          </p:cNvSpPr>
          <p:nvPr/>
        </p:nvSpPr>
        <p:spPr bwMode="auto">
          <a:xfrm>
            <a:off x="357189" y="375048"/>
            <a:ext cx="635793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r>
              <a:rPr lang="ru-RU" sz="1400" b="1" dirty="0">
                <a:solidFill>
                  <a:srgbClr val="606060"/>
                </a:solidFill>
                <a:latin typeface="Tahoma" pitchFamily="34" charset="0"/>
              </a:rPr>
              <a:t>         Министерство сельского хозяйства Республики Казахстан</a:t>
            </a:r>
          </a:p>
        </p:txBody>
      </p:sp>
      <p:pic>
        <p:nvPicPr>
          <p:cNvPr id="4" name="Рисунок 3" descr="85232.jpg"/>
          <p:cNvPicPr>
            <a:picLocks noChangeAspect="1"/>
          </p:cNvPicPr>
          <p:nvPr/>
        </p:nvPicPr>
        <p:blipFill>
          <a:blip r:embed="rId2" cstate="print">
            <a:grayscl/>
          </a:blip>
          <a:stretch>
            <a:fillRect/>
          </a:stretch>
        </p:blipFill>
        <p:spPr>
          <a:xfrm>
            <a:off x="328000" y="1071552"/>
            <a:ext cx="8601718" cy="3107553"/>
          </a:xfrm>
          <a:prstGeom prst="rect">
            <a:avLst/>
          </a:prstGeom>
          <a:scene3d>
            <a:camera prst="perspectiveFront"/>
            <a:lightRig rig="threePt" dir="t"/>
          </a:scene3d>
        </p:spPr>
      </p:pic>
      <p:pic>
        <p:nvPicPr>
          <p:cNvPr id="5" name="Picture 1" descr="C:\Documents and Settings\Admin\Рабочий стол\sk\gerb.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8625" y="321469"/>
            <a:ext cx="423863" cy="321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27"/>
          <p:cNvSpPr txBox="1">
            <a:spLocks noChangeArrowheads="1"/>
          </p:cNvSpPr>
          <p:nvPr/>
        </p:nvSpPr>
        <p:spPr bwMode="auto">
          <a:xfrm>
            <a:off x="285750" y="4446985"/>
            <a:ext cx="1500188" cy="238527"/>
          </a:xfrm>
          <a:prstGeom prst="rect">
            <a:avLst/>
          </a:prstGeom>
          <a:noFill/>
          <a:ln w="9525">
            <a:noFill/>
            <a:miter lim="800000"/>
            <a:headEnd/>
            <a:tailEnd/>
          </a:ln>
          <a:effectLst/>
        </p:spPr>
        <p:txBody>
          <a:bodyPr>
            <a:spAutoFit/>
          </a:bodyPr>
          <a:lstStyle/>
          <a:p>
            <a:pPr>
              <a:defRPr/>
            </a:pPr>
            <a:r>
              <a:rPr lang="en-US" sz="950" b="1" dirty="0">
                <a:solidFill>
                  <a:srgbClr val="808080">
                    <a:lumMod val="75000"/>
                  </a:srgbClr>
                </a:solidFill>
                <a:latin typeface="Tahoma" pitchFamily="34" charset="0"/>
              </a:rPr>
              <a:t>www. minagri.gov.kz</a:t>
            </a:r>
            <a:endParaRPr lang="ru-RU" sz="950" b="1" dirty="0">
              <a:solidFill>
                <a:srgbClr val="808080">
                  <a:lumMod val="75000"/>
                </a:srgbClr>
              </a:solidFill>
              <a:latin typeface="Tahoma" pitchFamily="34" charset="0"/>
            </a:endParaRPr>
          </a:p>
        </p:txBody>
      </p:sp>
      <p:sp>
        <p:nvSpPr>
          <p:cNvPr id="7" name="Rectangle 3"/>
          <p:cNvSpPr txBox="1">
            <a:spLocks noChangeArrowheads="1"/>
          </p:cNvSpPr>
          <p:nvPr/>
        </p:nvSpPr>
        <p:spPr bwMode="auto">
          <a:xfrm>
            <a:off x="214314" y="4339828"/>
            <a:ext cx="8643937" cy="40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defRPr/>
            </a:pPr>
            <a:r>
              <a:rPr lang="ru-RU" sz="1200" b="1" dirty="0">
                <a:solidFill>
                  <a:srgbClr val="606060"/>
                </a:solidFill>
                <a:latin typeface="Tahoma" pitchFamily="34" charset="0"/>
              </a:rPr>
              <a:t>Астана</a:t>
            </a:r>
          </a:p>
          <a:p>
            <a:pPr algn="r" eaLnBrk="1" hangingPunct="1">
              <a:defRPr/>
            </a:pPr>
            <a:r>
              <a:rPr lang="en-US" sz="1200" b="1" dirty="0">
                <a:solidFill>
                  <a:srgbClr val="606060"/>
                </a:solidFill>
                <a:latin typeface="Tahoma" pitchFamily="34" charset="0"/>
              </a:rPr>
              <a:t>1</a:t>
            </a:r>
            <a:r>
              <a:rPr lang="ru-RU" sz="1200" b="1" dirty="0">
                <a:solidFill>
                  <a:srgbClr val="606060"/>
                </a:solidFill>
                <a:latin typeface="Tahoma" pitchFamily="34" charset="0"/>
              </a:rPr>
              <a:t>.</a:t>
            </a:r>
            <a:r>
              <a:rPr lang="en-US" sz="1200" b="1" dirty="0">
                <a:solidFill>
                  <a:srgbClr val="606060"/>
                </a:solidFill>
                <a:latin typeface="Tahoma" pitchFamily="34" charset="0"/>
              </a:rPr>
              <a:t>12</a:t>
            </a:r>
            <a:r>
              <a:rPr lang="ru-RU" sz="1200" b="1" dirty="0">
                <a:solidFill>
                  <a:srgbClr val="606060"/>
                </a:solidFill>
                <a:latin typeface="Tahoma" pitchFamily="34" charset="0"/>
              </a:rPr>
              <a:t>.2009г.</a:t>
            </a:r>
          </a:p>
        </p:txBody>
      </p:sp>
      <p:sp>
        <p:nvSpPr>
          <p:cNvPr id="8" name="AutoShape 6"/>
          <p:cNvSpPr>
            <a:spLocks noChangeArrowheads="1"/>
          </p:cNvSpPr>
          <p:nvPr/>
        </p:nvSpPr>
        <p:spPr bwMode="auto">
          <a:xfrm>
            <a:off x="285720" y="696502"/>
            <a:ext cx="8642350" cy="53579"/>
          </a:xfrm>
          <a:prstGeom prst="homePlate">
            <a:avLst>
              <a:gd name="adj" fmla="val 45366"/>
            </a:avLst>
          </a:prstGeom>
          <a:solidFill>
            <a:srgbClr val="002060">
              <a:alpha val="86000"/>
            </a:srgbClr>
          </a:solidFill>
          <a:ln w="9525" algn="ctr">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defRPr/>
            </a:pPr>
            <a:endParaRPr lang="en-US" sz="1600" b="1" dirty="0">
              <a:solidFill>
                <a:srgbClr val="FFFFFF"/>
              </a:solidFill>
              <a:latin typeface="Tahoma" pitchFamily="34" charset="0"/>
              <a:cs typeface="Tahoma" pitchFamily="34" charset="0"/>
            </a:endParaRPr>
          </a:p>
        </p:txBody>
      </p:sp>
      <p:sp>
        <p:nvSpPr>
          <p:cNvPr id="13" name="AutoShape 4"/>
          <p:cNvSpPr>
            <a:spLocks noGrp="1" noChangeArrowheads="1"/>
          </p:cNvSpPr>
          <p:nvPr>
            <p:ph type="ctrTitle"/>
          </p:nvPr>
        </p:nvSpPr>
        <p:spPr>
          <a:xfrm>
            <a:off x="357158" y="2196701"/>
            <a:ext cx="8572560" cy="964413"/>
          </a:xfrm>
          <a:prstGeom prst="homePlate">
            <a:avLst>
              <a:gd name="adj" fmla="val 0"/>
            </a:avLst>
          </a:prstGeom>
          <a:solidFill>
            <a:srgbClr val="002060">
              <a:alpha val="78000"/>
            </a:srgb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lvl1pPr algn="ctr">
              <a:defRPr sz="2400">
                <a:solidFill>
                  <a:schemeClr val="bg1"/>
                </a:solidFill>
              </a:defRPr>
            </a:lvl1pPr>
          </a:lstStyle>
          <a:p>
            <a:r>
              <a:rPr lang="ru-RU" dirty="0" smtClean="0"/>
              <a:t>Образец заголовка</a:t>
            </a:r>
            <a:endParaRPr lang="ru-RU" dirty="0"/>
          </a:p>
        </p:txBody>
      </p:sp>
    </p:spTree>
    <p:extLst>
      <p:ext uri="{BB962C8B-B14F-4D97-AF65-F5344CB8AC3E}">
        <p14:creationId xmlns:p14="http://schemas.microsoft.com/office/powerpoint/2010/main" val="8031248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1_Заголовок и объект">
    <p:spTree>
      <p:nvGrpSpPr>
        <p:cNvPr id="1" name=""/>
        <p:cNvGrpSpPr/>
        <p:nvPr/>
      </p:nvGrpSpPr>
      <p:grpSpPr>
        <a:xfrm>
          <a:off x="0" y="0"/>
          <a:ext cx="0" cy="0"/>
          <a:chOff x="0" y="0"/>
          <a:chExt cx="0" cy="0"/>
        </a:xfrm>
      </p:grpSpPr>
    </p:spTree>
    <p:extLst>
      <p:ext uri="{BB962C8B-B14F-4D97-AF65-F5344CB8AC3E}">
        <p14:creationId xmlns:p14="http://schemas.microsoft.com/office/powerpoint/2010/main" val="13899536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2_Заголовок и объект">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1817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fourObj">
  <p:cSld name="Заголовок и четыре объекта">
    <p:spTree>
      <p:nvGrpSpPr>
        <p:cNvPr id="1" name=""/>
        <p:cNvGrpSpPr/>
        <p:nvPr/>
      </p:nvGrpSpPr>
      <p:grpSpPr>
        <a:xfrm>
          <a:off x="0" y="0"/>
          <a:ext cx="0" cy="0"/>
          <a:chOff x="0" y="0"/>
          <a:chExt cx="0" cy="0"/>
        </a:xfrm>
      </p:grpSpPr>
      <p:sp>
        <p:nvSpPr>
          <p:cNvPr id="2" name="Заголовок 1"/>
          <p:cNvSpPr>
            <a:spLocks noGrp="1"/>
          </p:cNvSpPr>
          <p:nvPr>
            <p:ph type="title" sz="quarter"/>
          </p:nvPr>
        </p:nvSpPr>
        <p:spPr>
          <a:xfrm>
            <a:off x="457201" y="205978"/>
            <a:ext cx="8229600" cy="857250"/>
          </a:xfrm>
          <a:prstGeom prst="rect">
            <a:avLst/>
          </a:prstGeom>
        </p:spPr>
        <p:txBody>
          <a:bodyPr lIns="65023" tIns="32511" rIns="65023" bIns="32511"/>
          <a:lstStyle/>
          <a:p>
            <a:r>
              <a:rPr lang="ru-RU" smtClean="0"/>
              <a:t>Образец заголовка</a:t>
            </a:r>
            <a:endParaRPr lang="ru-RU"/>
          </a:p>
        </p:txBody>
      </p:sp>
      <p:sp>
        <p:nvSpPr>
          <p:cNvPr id="3" name="Содержимое 2"/>
          <p:cNvSpPr>
            <a:spLocks noGrp="1"/>
          </p:cNvSpPr>
          <p:nvPr>
            <p:ph sz="quarter" idx="1"/>
          </p:nvPr>
        </p:nvSpPr>
        <p:spPr>
          <a:xfrm>
            <a:off x="457202" y="1200150"/>
            <a:ext cx="4038600" cy="1639491"/>
          </a:xfrm>
          <a:prstGeom prst="rect">
            <a:avLst/>
          </a:prstGeom>
        </p:spPr>
        <p:txBody>
          <a:bodyPr lIns="65023" tIns="32511" rIns="65023" bIns="32511"/>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quarter" idx="2"/>
          </p:nvPr>
        </p:nvSpPr>
        <p:spPr>
          <a:xfrm>
            <a:off x="4648201" y="1200150"/>
            <a:ext cx="4038600" cy="1639491"/>
          </a:xfrm>
          <a:prstGeom prst="rect">
            <a:avLst/>
          </a:prstGeom>
        </p:spPr>
        <p:txBody>
          <a:bodyPr lIns="65023" tIns="32511" rIns="65023" bIns="32511"/>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Содержимое 4"/>
          <p:cNvSpPr>
            <a:spLocks noGrp="1"/>
          </p:cNvSpPr>
          <p:nvPr>
            <p:ph sz="quarter" idx="3"/>
          </p:nvPr>
        </p:nvSpPr>
        <p:spPr>
          <a:xfrm>
            <a:off x="457202" y="2953942"/>
            <a:ext cx="4038600" cy="1640681"/>
          </a:xfrm>
          <a:prstGeom prst="rect">
            <a:avLst/>
          </a:prstGeom>
        </p:spPr>
        <p:txBody>
          <a:bodyPr lIns="65023" tIns="32511" rIns="65023" bIns="32511"/>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Содержимое 5"/>
          <p:cNvSpPr>
            <a:spLocks noGrp="1"/>
          </p:cNvSpPr>
          <p:nvPr>
            <p:ph sz="quarter" idx="4"/>
          </p:nvPr>
        </p:nvSpPr>
        <p:spPr>
          <a:xfrm>
            <a:off x="4648201" y="2953942"/>
            <a:ext cx="4038600" cy="1640681"/>
          </a:xfrm>
          <a:prstGeom prst="rect">
            <a:avLst/>
          </a:prstGeom>
        </p:spPr>
        <p:txBody>
          <a:bodyPr lIns="65023" tIns="32511" rIns="65023" bIns="32511"/>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xfrm>
            <a:off x="457200" y="4767263"/>
            <a:ext cx="2133600" cy="273844"/>
          </a:xfrm>
          <a:prstGeom prst="rect">
            <a:avLst/>
          </a:prstGeom>
        </p:spPr>
        <p:txBody>
          <a:bodyPr lIns="65023" tIns="32511" rIns="65023" bIns="32511"/>
          <a:lstStyle>
            <a:lvl1pPr>
              <a:defRPr>
                <a:latin typeface="Arial" charset="0"/>
                <a:cs typeface="+mn-cs"/>
              </a:defRPr>
            </a:lvl1pPr>
          </a:lstStyle>
          <a:p>
            <a:pPr>
              <a:defRPr/>
            </a:pPr>
            <a:endParaRPr lang="ru-RU" dirty="0"/>
          </a:p>
        </p:txBody>
      </p:sp>
      <p:sp>
        <p:nvSpPr>
          <p:cNvPr id="8" name="Rectangle 5"/>
          <p:cNvSpPr>
            <a:spLocks noGrp="1" noChangeArrowheads="1"/>
          </p:cNvSpPr>
          <p:nvPr>
            <p:ph type="ftr" sz="quarter" idx="11"/>
          </p:nvPr>
        </p:nvSpPr>
        <p:spPr>
          <a:xfrm>
            <a:off x="3124200" y="4767263"/>
            <a:ext cx="2895600" cy="273844"/>
          </a:xfrm>
          <a:prstGeom prst="rect">
            <a:avLst/>
          </a:prstGeom>
        </p:spPr>
        <p:txBody>
          <a:bodyPr lIns="65023" tIns="32511" rIns="65023" bIns="32511"/>
          <a:lstStyle>
            <a:lvl1pPr>
              <a:defRPr>
                <a:latin typeface="Arial" charset="0"/>
                <a:cs typeface="+mn-cs"/>
              </a:defRPr>
            </a:lvl1pPr>
          </a:lstStyle>
          <a:p>
            <a:pPr>
              <a:defRPr/>
            </a:pPr>
            <a:endParaRPr lang="ru-RU" dirty="0"/>
          </a:p>
        </p:txBody>
      </p:sp>
      <p:sp>
        <p:nvSpPr>
          <p:cNvPr id="9" name="Rectangle 6"/>
          <p:cNvSpPr>
            <a:spLocks noGrp="1" noChangeArrowheads="1"/>
          </p:cNvSpPr>
          <p:nvPr>
            <p:ph type="sldNum" sz="quarter" idx="12"/>
          </p:nvPr>
        </p:nvSpPr>
        <p:spPr>
          <a:xfrm>
            <a:off x="6553200" y="4767263"/>
            <a:ext cx="2133600" cy="273844"/>
          </a:xfrm>
          <a:prstGeom prst="rect">
            <a:avLst/>
          </a:prstGeom>
        </p:spPr>
        <p:txBody>
          <a:bodyPr lIns="65023" tIns="32511" rIns="65023" bIns="32511"/>
          <a:lstStyle>
            <a:lvl1pPr>
              <a:defRPr>
                <a:latin typeface="Arial" charset="0"/>
                <a:cs typeface="+mn-cs"/>
              </a:defRPr>
            </a:lvl1pPr>
          </a:lstStyle>
          <a:p>
            <a:pPr>
              <a:defRPr/>
            </a:pPr>
            <a:fld id="{B34214E5-7710-40E6-82B2-53E7725A2774}" type="slidenum">
              <a:rPr lang="ru-RU"/>
              <a:pPr>
                <a:defRPr/>
              </a:pPr>
              <a:t>‹#›</a:t>
            </a:fld>
            <a:endParaRPr lang="ru-RU" dirty="0"/>
          </a:p>
        </p:txBody>
      </p:sp>
    </p:spTree>
    <p:extLst>
      <p:ext uri="{BB962C8B-B14F-4D97-AF65-F5344CB8AC3E}">
        <p14:creationId xmlns:p14="http://schemas.microsoft.com/office/powerpoint/2010/main" val="24446188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cSld name="Заголовок и объект">
    <p:spTree>
      <p:nvGrpSpPr>
        <p:cNvPr id="1" name=""/>
        <p:cNvGrpSpPr/>
        <p:nvPr/>
      </p:nvGrpSpPr>
      <p:grpSpPr>
        <a:xfrm>
          <a:off x="0" y="0"/>
          <a:ext cx="0" cy="0"/>
          <a:chOff x="0" y="0"/>
          <a:chExt cx="0" cy="0"/>
        </a:xfrm>
      </p:grpSpPr>
    </p:spTree>
    <p:extLst>
      <p:ext uri="{BB962C8B-B14F-4D97-AF65-F5344CB8AC3E}">
        <p14:creationId xmlns:p14="http://schemas.microsoft.com/office/powerpoint/2010/main" val="18599816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cSld name="Титульный слайд">
    <p:spTree>
      <p:nvGrpSpPr>
        <p:cNvPr id="1" name=""/>
        <p:cNvGrpSpPr/>
        <p:nvPr/>
      </p:nvGrpSpPr>
      <p:grpSpPr>
        <a:xfrm>
          <a:off x="0" y="0"/>
          <a:ext cx="0" cy="0"/>
          <a:chOff x="0" y="0"/>
          <a:chExt cx="0" cy="0"/>
        </a:xfrm>
      </p:grpSpPr>
      <p:sp>
        <p:nvSpPr>
          <p:cNvPr id="3" name="TextBox 2"/>
          <p:cNvSpPr txBox="1">
            <a:spLocks noChangeArrowheads="1"/>
          </p:cNvSpPr>
          <p:nvPr/>
        </p:nvSpPr>
        <p:spPr bwMode="auto">
          <a:xfrm>
            <a:off x="357189" y="375048"/>
            <a:ext cx="635793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r>
              <a:rPr lang="ru-RU" sz="1400" b="1" dirty="0">
                <a:solidFill>
                  <a:srgbClr val="606060"/>
                </a:solidFill>
                <a:latin typeface="Tahoma" pitchFamily="34" charset="0"/>
              </a:rPr>
              <a:t>         Министерство сельского хозяйства Республики Казахстан</a:t>
            </a:r>
          </a:p>
        </p:txBody>
      </p:sp>
      <p:pic>
        <p:nvPicPr>
          <p:cNvPr id="4" name="Рисунок 3" descr="85232.jpg"/>
          <p:cNvPicPr>
            <a:picLocks noChangeAspect="1"/>
          </p:cNvPicPr>
          <p:nvPr/>
        </p:nvPicPr>
        <p:blipFill>
          <a:blip r:embed="rId2" cstate="print">
            <a:grayscl/>
          </a:blip>
          <a:stretch>
            <a:fillRect/>
          </a:stretch>
        </p:blipFill>
        <p:spPr>
          <a:xfrm>
            <a:off x="328000" y="1071552"/>
            <a:ext cx="8601718" cy="3107553"/>
          </a:xfrm>
          <a:prstGeom prst="rect">
            <a:avLst/>
          </a:prstGeom>
          <a:scene3d>
            <a:camera prst="perspectiveFront"/>
            <a:lightRig rig="threePt" dir="t"/>
          </a:scene3d>
        </p:spPr>
      </p:pic>
      <p:pic>
        <p:nvPicPr>
          <p:cNvPr id="5" name="Picture 1" descr="C:\Documents and Settings\Admin\Рабочий стол\sk\gerb.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8625" y="321469"/>
            <a:ext cx="423863" cy="321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27"/>
          <p:cNvSpPr txBox="1">
            <a:spLocks noChangeArrowheads="1"/>
          </p:cNvSpPr>
          <p:nvPr/>
        </p:nvSpPr>
        <p:spPr bwMode="auto">
          <a:xfrm>
            <a:off x="285750" y="4446985"/>
            <a:ext cx="1500188" cy="238527"/>
          </a:xfrm>
          <a:prstGeom prst="rect">
            <a:avLst/>
          </a:prstGeom>
          <a:noFill/>
          <a:ln w="9525">
            <a:noFill/>
            <a:miter lim="800000"/>
            <a:headEnd/>
            <a:tailEnd/>
          </a:ln>
          <a:effectLst/>
        </p:spPr>
        <p:txBody>
          <a:bodyPr>
            <a:spAutoFit/>
          </a:bodyPr>
          <a:lstStyle/>
          <a:p>
            <a:pPr>
              <a:defRPr/>
            </a:pPr>
            <a:r>
              <a:rPr lang="en-US" sz="950" b="1" dirty="0">
                <a:solidFill>
                  <a:srgbClr val="808080">
                    <a:lumMod val="75000"/>
                  </a:srgbClr>
                </a:solidFill>
                <a:latin typeface="Tahoma" pitchFamily="34" charset="0"/>
              </a:rPr>
              <a:t>www. minagri.gov.kz</a:t>
            </a:r>
            <a:endParaRPr lang="ru-RU" sz="950" b="1" dirty="0">
              <a:solidFill>
                <a:srgbClr val="808080">
                  <a:lumMod val="75000"/>
                </a:srgbClr>
              </a:solidFill>
              <a:latin typeface="Tahoma" pitchFamily="34" charset="0"/>
            </a:endParaRPr>
          </a:p>
        </p:txBody>
      </p:sp>
      <p:sp>
        <p:nvSpPr>
          <p:cNvPr id="7" name="Rectangle 3"/>
          <p:cNvSpPr txBox="1">
            <a:spLocks noChangeArrowheads="1"/>
          </p:cNvSpPr>
          <p:nvPr/>
        </p:nvSpPr>
        <p:spPr bwMode="auto">
          <a:xfrm>
            <a:off x="214314" y="4339828"/>
            <a:ext cx="8643937" cy="40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defRPr/>
            </a:pPr>
            <a:r>
              <a:rPr lang="ru-RU" sz="1200" b="1" dirty="0">
                <a:solidFill>
                  <a:srgbClr val="606060"/>
                </a:solidFill>
                <a:latin typeface="Tahoma" pitchFamily="34" charset="0"/>
              </a:rPr>
              <a:t>Астана</a:t>
            </a:r>
          </a:p>
          <a:p>
            <a:pPr algn="r" eaLnBrk="1" hangingPunct="1">
              <a:defRPr/>
            </a:pPr>
            <a:r>
              <a:rPr lang="en-US" sz="1200" b="1" dirty="0">
                <a:solidFill>
                  <a:srgbClr val="606060"/>
                </a:solidFill>
                <a:latin typeface="Tahoma" pitchFamily="34" charset="0"/>
              </a:rPr>
              <a:t>1</a:t>
            </a:r>
            <a:r>
              <a:rPr lang="ru-RU" sz="1200" b="1" dirty="0">
                <a:solidFill>
                  <a:srgbClr val="606060"/>
                </a:solidFill>
                <a:latin typeface="Tahoma" pitchFamily="34" charset="0"/>
              </a:rPr>
              <a:t>.</a:t>
            </a:r>
            <a:r>
              <a:rPr lang="en-US" sz="1200" b="1" dirty="0">
                <a:solidFill>
                  <a:srgbClr val="606060"/>
                </a:solidFill>
                <a:latin typeface="Tahoma" pitchFamily="34" charset="0"/>
              </a:rPr>
              <a:t>12</a:t>
            </a:r>
            <a:r>
              <a:rPr lang="ru-RU" sz="1200" b="1" dirty="0">
                <a:solidFill>
                  <a:srgbClr val="606060"/>
                </a:solidFill>
                <a:latin typeface="Tahoma" pitchFamily="34" charset="0"/>
              </a:rPr>
              <a:t>.2009г.</a:t>
            </a:r>
          </a:p>
        </p:txBody>
      </p:sp>
      <p:sp>
        <p:nvSpPr>
          <p:cNvPr id="8" name="AutoShape 6"/>
          <p:cNvSpPr>
            <a:spLocks noChangeArrowheads="1"/>
          </p:cNvSpPr>
          <p:nvPr/>
        </p:nvSpPr>
        <p:spPr bwMode="auto">
          <a:xfrm>
            <a:off x="285720" y="696502"/>
            <a:ext cx="8642350" cy="53579"/>
          </a:xfrm>
          <a:prstGeom prst="homePlate">
            <a:avLst>
              <a:gd name="adj" fmla="val 45366"/>
            </a:avLst>
          </a:prstGeom>
          <a:solidFill>
            <a:srgbClr val="002060">
              <a:alpha val="86000"/>
            </a:srgbClr>
          </a:solidFill>
          <a:ln w="9525" algn="ctr">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defRPr/>
            </a:pPr>
            <a:endParaRPr lang="en-US" sz="1600" b="1" dirty="0">
              <a:solidFill>
                <a:srgbClr val="FFFFFF"/>
              </a:solidFill>
              <a:latin typeface="Tahoma" pitchFamily="34" charset="0"/>
              <a:cs typeface="Tahoma" pitchFamily="34" charset="0"/>
            </a:endParaRPr>
          </a:p>
        </p:txBody>
      </p:sp>
      <p:sp>
        <p:nvSpPr>
          <p:cNvPr id="13" name="AutoShape 4"/>
          <p:cNvSpPr>
            <a:spLocks noGrp="1" noChangeArrowheads="1"/>
          </p:cNvSpPr>
          <p:nvPr>
            <p:ph type="ctrTitle"/>
          </p:nvPr>
        </p:nvSpPr>
        <p:spPr>
          <a:xfrm>
            <a:off x="357158" y="2196701"/>
            <a:ext cx="8572560" cy="964413"/>
          </a:xfrm>
          <a:prstGeom prst="homePlate">
            <a:avLst>
              <a:gd name="adj" fmla="val 0"/>
            </a:avLst>
          </a:prstGeom>
          <a:solidFill>
            <a:srgbClr val="002060">
              <a:alpha val="78000"/>
            </a:srgb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lvl1pPr algn="ctr">
              <a:defRPr sz="2400">
                <a:solidFill>
                  <a:schemeClr val="bg1"/>
                </a:solidFill>
              </a:defRPr>
            </a:lvl1pPr>
          </a:lstStyle>
          <a:p>
            <a:r>
              <a:rPr lang="ru-RU" dirty="0" smtClean="0"/>
              <a:t>Образец заголовка</a:t>
            </a:r>
            <a:endParaRPr lang="ru-RU" dirty="0"/>
          </a:p>
        </p:txBody>
      </p:sp>
    </p:spTree>
    <p:extLst>
      <p:ext uri="{BB962C8B-B14F-4D97-AF65-F5344CB8AC3E}">
        <p14:creationId xmlns:p14="http://schemas.microsoft.com/office/powerpoint/2010/main" val="17881483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1_Заголовок и объект">
    <p:spTree>
      <p:nvGrpSpPr>
        <p:cNvPr id="1" name=""/>
        <p:cNvGrpSpPr/>
        <p:nvPr/>
      </p:nvGrpSpPr>
      <p:grpSpPr>
        <a:xfrm>
          <a:off x="0" y="0"/>
          <a:ext cx="0" cy="0"/>
          <a:chOff x="0" y="0"/>
          <a:chExt cx="0" cy="0"/>
        </a:xfrm>
      </p:grpSpPr>
    </p:spTree>
    <p:extLst>
      <p:ext uri="{BB962C8B-B14F-4D97-AF65-F5344CB8AC3E}">
        <p14:creationId xmlns:p14="http://schemas.microsoft.com/office/powerpoint/2010/main" val="114630452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cSld name="2_Заголовок и объект">
    <p:spTree>
      <p:nvGrpSpPr>
        <p:cNvPr id="1" name=""/>
        <p:cNvGrpSpPr/>
        <p:nvPr/>
      </p:nvGrpSpPr>
      <p:grpSpPr>
        <a:xfrm>
          <a:off x="0" y="0"/>
          <a:ext cx="0" cy="0"/>
          <a:chOff x="0" y="0"/>
          <a:chExt cx="0" cy="0"/>
        </a:xfrm>
      </p:grpSpPr>
    </p:spTree>
    <p:extLst>
      <p:ext uri="{BB962C8B-B14F-4D97-AF65-F5344CB8AC3E}">
        <p14:creationId xmlns:p14="http://schemas.microsoft.com/office/powerpoint/2010/main" val="21217447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_Заголовок и объект">
    <p:spTree>
      <p:nvGrpSpPr>
        <p:cNvPr id="1" name=""/>
        <p:cNvGrpSpPr/>
        <p:nvPr/>
      </p:nvGrpSpPr>
      <p:grpSpPr>
        <a:xfrm>
          <a:off x="0" y="0"/>
          <a:ext cx="0" cy="0"/>
          <a:chOff x="0" y="0"/>
          <a:chExt cx="0" cy="0"/>
        </a:xfrm>
      </p:grpSpPr>
      <p:sp>
        <p:nvSpPr>
          <p:cNvPr id="3" name="AutoShape 6"/>
          <p:cNvSpPr>
            <a:spLocks noChangeArrowheads="1"/>
          </p:cNvSpPr>
          <p:nvPr userDrawn="1"/>
        </p:nvSpPr>
        <p:spPr bwMode="auto">
          <a:xfrm>
            <a:off x="285750" y="4661298"/>
            <a:ext cx="8642350" cy="53578"/>
          </a:xfrm>
          <a:prstGeom prst="homePlate">
            <a:avLst>
              <a:gd name="adj" fmla="val 45367"/>
            </a:avLst>
          </a:prstGeom>
          <a:solidFill>
            <a:srgbClr val="002060">
              <a:alpha val="85881"/>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sz="1600" b="1" dirty="0">
              <a:solidFill>
                <a:srgbClr val="FFFFFF"/>
              </a:solidFill>
              <a:latin typeface="Tahoma" pitchFamily="34" charset="0"/>
              <a:cs typeface="Tahoma" pitchFamily="34" charset="0"/>
            </a:endParaRPr>
          </a:p>
        </p:txBody>
      </p:sp>
      <p:sp>
        <p:nvSpPr>
          <p:cNvPr id="4" name="AutoShape 6"/>
          <p:cNvSpPr>
            <a:spLocks noChangeArrowheads="1"/>
          </p:cNvSpPr>
          <p:nvPr userDrawn="1"/>
        </p:nvSpPr>
        <p:spPr bwMode="auto">
          <a:xfrm>
            <a:off x="285750" y="589360"/>
            <a:ext cx="8642350" cy="53578"/>
          </a:xfrm>
          <a:prstGeom prst="homePlate">
            <a:avLst>
              <a:gd name="adj" fmla="val 45367"/>
            </a:avLst>
          </a:prstGeom>
          <a:solidFill>
            <a:srgbClr val="002060">
              <a:alpha val="85881"/>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sz="1600" b="1" dirty="0">
              <a:solidFill>
                <a:srgbClr val="FFFFFF"/>
              </a:solidFill>
              <a:latin typeface="Tahoma" pitchFamily="34" charset="0"/>
              <a:cs typeface="Tahoma" pitchFamily="34" charset="0"/>
            </a:endParaRPr>
          </a:p>
        </p:txBody>
      </p:sp>
      <p:grpSp>
        <p:nvGrpSpPr>
          <p:cNvPr id="5" name="Группа 16"/>
          <p:cNvGrpSpPr>
            <a:grpSpLocks/>
          </p:cNvGrpSpPr>
          <p:nvPr userDrawn="1"/>
        </p:nvGrpSpPr>
        <p:grpSpPr bwMode="auto">
          <a:xfrm>
            <a:off x="214313" y="4661302"/>
            <a:ext cx="8713787" cy="444877"/>
            <a:chOff x="214282" y="6143644"/>
            <a:chExt cx="8713788" cy="593177"/>
          </a:xfrm>
        </p:grpSpPr>
        <p:sp>
          <p:nvSpPr>
            <p:cNvPr id="6" name="AutoShape 2"/>
            <p:cNvSpPr>
              <a:spLocks noChangeArrowheads="1"/>
            </p:cNvSpPr>
            <p:nvPr userDrawn="1"/>
          </p:nvSpPr>
          <p:spPr bwMode="auto">
            <a:xfrm>
              <a:off x="214282" y="6143644"/>
              <a:ext cx="8713788" cy="571508"/>
            </a:xfrm>
            <a:prstGeom prst="homePlate">
              <a:avLst>
                <a:gd name="adj" fmla="val 0"/>
              </a:avLst>
            </a:prstGeom>
            <a:noFill/>
            <a:ln w="0" algn="ctr">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ru-RU" sz="800" dirty="0">
                <a:solidFill>
                  <a:srgbClr val="000000"/>
                </a:solidFill>
                <a:latin typeface="Calibri" pitchFamily="34" charset="0"/>
              </a:endParaRPr>
            </a:p>
          </p:txBody>
        </p:sp>
        <p:sp>
          <p:nvSpPr>
            <p:cNvPr id="7" name="TextBox 6"/>
            <p:cNvSpPr txBox="1">
              <a:spLocks noChangeArrowheads="1"/>
            </p:cNvSpPr>
            <p:nvPr userDrawn="1"/>
          </p:nvSpPr>
          <p:spPr bwMode="auto">
            <a:xfrm>
              <a:off x="357157" y="6367484"/>
              <a:ext cx="6357938" cy="369337"/>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1200" b="1" dirty="0" smtClean="0">
                  <a:solidFill>
                    <a:srgbClr val="4F4B4B"/>
                  </a:solidFill>
                  <a:latin typeface="Tahoma" pitchFamily="34" charset="0"/>
                  <a:cs typeface="Tahoma" pitchFamily="34" charset="0"/>
                </a:rPr>
                <a:t>         </a:t>
              </a:r>
              <a:r>
                <a:rPr lang="ru-RU" sz="1200" b="1" dirty="0" smtClean="0">
                  <a:solidFill>
                    <a:srgbClr val="4F4B4B"/>
                  </a:solidFill>
                  <a:latin typeface="Tahoma" pitchFamily="34" charset="0"/>
                  <a:cs typeface="Tahoma" pitchFamily="34" charset="0"/>
                </a:rPr>
                <a:t> </a:t>
              </a:r>
              <a:r>
                <a:rPr lang="en-US" sz="1200" b="1" dirty="0" smtClean="0">
                  <a:solidFill>
                    <a:srgbClr val="4F4B4B"/>
                  </a:solidFill>
                  <a:latin typeface="Tahoma" pitchFamily="34" charset="0"/>
                  <a:cs typeface="Tahoma" pitchFamily="34" charset="0"/>
                </a:rPr>
                <a:t> </a:t>
              </a:r>
              <a:r>
                <a:rPr lang="ru-RU" sz="1200" b="1" dirty="0" smtClean="0">
                  <a:solidFill>
                    <a:srgbClr val="4F4B4B"/>
                  </a:solidFill>
                  <a:latin typeface="Tahoma" pitchFamily="34" charset="0"/>
                  <a:cs typeface="Tahoma" pitchFamily="34" charset="0"/>
                </a:rPr>
                <a:t>Министерство сельского хозяйства Республики Казахстан</a:t>
              </a:r>
            </a:p>
          </p:txBody>
        </p:sp>
        <p:pic>
          <p:nvPicPr>
            <p:cNvPr id="8" name="Picture 1" descr="C:\Documents and Settings\Admin\Рабочий стол\sk\gerb.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57158" y="6281708"/>
              <a:ext cx="428628" cy="433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Box 27"/>
            <p:cNvSpPr txBox="1">
              <a:spLocks noChangeArrowheads="1"/>
            </p:cNvSpPr>
            <p:nvPr userDrawn="1"/>
          </p:nvSpPr>
          <p:spPr bwMode="auto">
            <a:xfrm>
              <a:off x="7358033" y="6415110"/>
              <a:ext cx="1500187" cy="307780"/>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900" b="1" dirty="0" smtClean="0">
                  <a:solidFill>
                    <a:srgbClr val="17375E"/>
                  </a:solidFill>
                  <a:latin typeface="Tahoma" pitchFamily="34" charset="0"/>
                </a:rPr>
                <a:t>www. minagri.gov.kz</a:t>
              </a:r>
              <a:endParaRPr lang="ru-RU" sz="900" b="1" dirty="0" smtClean="0">
                <a:solidFill>
                  <a:srgbClr val="17375E"/>
                </a:solidFill>
                <a:latin typeface="Tahoma" pitchFamily="34" charset="0"/>
              </a:endParaRPr>
            </a:p>
          </p:txBody>
        </p:sp>
      </p:grpSp>
      <p:sp>
        <p:nvSpPr>
          <p:cNvPr id="10" name="Номер слайда 11"/>
          <p:cNvSpPr txBox="1">
            <a:spLocks/>
          </p:cNvSpPr>
          <p:nvPr userDrawn="1"/>
        </p:nvSpPr>
        <p:spPr bwMode="auto">
          <a:xfrm>
            <a:off x="8501064" y="303610"/>
            <a:ext cx="534987" cy="285750"/>
          </a:xfrm>
          <a:prstGeom prst="rect">
            <a:avLst/>
          </a:prstGeom>
          <a:noFill/>
          <a:ln>
            <a:noFill/>
          </a:ln>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defRPr/>
            </a:pPr>
            <a:fld id="{E067DB45-E128-4C4C-9639-38DB10E0E496}" type="slidenum">
              <a:rPr lang="ru-RU" smtClean="0">
                <a:solidFill>
                  <a:srgbClr val="7F7F7F"/>
                </a:solidFill>
                <a:latin typeface="Calibri" pitchFamily="34" charset="0"/>
              </a:rPr>
              <a:pPr algn="r" eaLnBrk="1" hangingPunct="1">
                <a:defRPr/>
              </a:pPr>
              <a:t>‹#›</a:t>
            </a:fld>
            <a:endParaRPr lang="ru-RU" dirty="0" smtClean="0">
              <a:solidFill>
                <a:srgbClr val="7F7F7F"/>
              </a:solidFill>
              <a:latin typeface="Calibri" pitchFamily="34" charset="0"/>
            </a:endParaRPr>
          </a:p>
        </p:txBody>
      </p:sp>
      <p:sp>
        <p:nvSpPr>
          <p:cNvPr id="20" name="Заголовок 1"/>
          <p:cNvSpPr>
            <a:spLocks noGrp="1"/>
          </p:cNvSpPr>
          <p:nvPr>
            <p:ph type="title"/>
          </p:nvPr>
        </p:nvSpPr>
        <p:spPr>
          <a:xfrm>
            <a:off x="285720" y="53561"/>
            <a:ext cx="8572560" cy="535785"/>
          </a:xfrm>
          <a:prstGeom prst="rect">
            <a:avLst/>
          </a:prstGeom>
        </p:spPr>
        <p:txBody>
          <a:bodyPr anchor="ctr" anchorCtr="0"/>
          <a:lstStyle>
            <a:lvl1pPr>
              <a:defRPr sz="2400">
                <a:latin typeface="Tahoma" pitchFamily="34" charset="0"/>
                <a:ea typeface="Tahoma" pitchFamily="34" charset="0"/>
                <a:cs typeface="Tahoma" pitchFamily="34" charset="0"/>
              </a:defRPr>
            </a:lvl1pPr>
          </a:lstStyle>
          <a:p>
            <a:r>
              <a:rPr lang="ru-RU" smtClean="0"/>
              <a:t>Образец заголовка</a:t>
            </a:r>
            <a:endParaRPr lang="ru-RU" dirty="0"/>
          </a:p>
        </p:txBody>
      </p:sp>
    </p:spTree>
    <p:extLst>
      <p:ext uri="{BB962C8B-B14F-4D97-AF65-F5344CB8AC3E}">
        <p14:creationId xmlns:p14="http://schemas.microsoft.com/office/powerpoint/2010/main" val="149505854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AndTwoObj">
  <p:cSld name="Заголовок, 1 большой объект и 2 маленьких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5978"/>
            <a:ext cx="8229600" cy="857250"/>
          </a:xfrm>
          <a:prstGeom prst="rect">
            <a:avLst/>
          </a:prstGeom>
        </p:spPr>
        <p:txBody>
          <a:bodyPr lIns="65023" tIns="32511" rIns="65023" bIns="32511"/>
          <a:lstStyle/>
          <a:p>
            <a:r>
              <a:rPr lang="ru-RU" smtClean="0"/>
              <a:t>Образец заголовка</a:t>
            </a:r>
            <a:endParaRPr lang="ru-RU"/>
          </a:p>
        </p:txBody>
      </p:sp>
      <p:sp>
        <p:nvSpPr>
          <p:cNvPr id="3" name="Содержимое 2"/>
          <p:cNvSpPr>
            <a:spLocks noGrp="1"/>
          </p:cNvSpPr>
          <p:nvPr>
            <p:ph sz="half" idx="1"/>
          </p:nvPr>
        </p:nvSpPr>
        <p:spPr>
          <a:xfrm>
            <a:off x="457200" y="1200152"/>
            <a:ext cx="4038600" cy="3394472"/>
          </a:xfrm>
          <a:prstGeom prst="rect">
            <a:avLst/>
          </a:prstGeom>
        </p:spPr>
        <p:txBody>
          <a:bodyPr lIns="65023" tIns="32511" rIns="65023" bIns="32511"/>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quarter" idx="2"/>
          </p:nvPr>
        </p:nvSpPr>
        <p:spPr>
          <a:xfrm>
            <a:off x="4648201" y="1200152"/>
            <a:ext cx="4038600" cy="1639491"/>
          </a:xfrm>
          <a:prstGeom prst="rect">
            <a:avLst/>
          </a:prstGeom>
        </p:spPr>
        <p:txBody>
          <a:bodyPr lIns="65023" tIns="32511" rIns="65023" bIns="32511"/>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Содержимое 4"/>
          <p:cNvSpPr>
            <a:spLocks noGrp="1"/>
          </p:cNvSpPr>
          <p:nvPr>
            <p:ph sz="quarter" idx="3"/>
          </p:nvPr>
        </p:nvSpPr>
        <p:spPr>
          <a:xfrm>
            <a:off x="4648201" y="2953945"/>
            <a:ext cx="4038600" cy="1640681"/>
          </a:xfrm>
          <a:prstGeom prst="rect">
            <a:avLst/>
          </a:prstGeom>
        </p:spPr>
        <p:txBody>
          <a:bodyPr lIns="65023" tIns="32511" rIns="65023" bIns="32511"/>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Rectangle 4"/>
          <p:cNvSpPr>
            <a:spLocks noGrp="1" noChangeArrowheads="1"/>
          </p:cNvSpPr>
          <p:nvPr>
            <p:ph type="dt" sz="half" idx="10"/>
          </p:nvPr>
        </p:nvSpPr>
        <p:spPr>
          <a:xfrm>
            <a:off x="457200" y="4767263"/>
            <a:ext cx="2133600" cy="273844"/>
          </a:xfrm>
          <a:prstGeom prst="rect">
            <a:avLst/>
          </a:prstGeom>
        </p:spPr>
        <p:txBody>
          <a:bodyPr lIns="65023" tIns="32511" rIns="65023" bIns="32511"/>
          <a:lstStyle>
            <a:lvl1pPr>
              <a:defRPr>
                <a:solidFill>
                  <a:prstClr val="black"/>
                </a:solidFill>
                <a:latin typeface="Arial" charset="0"/>
                <a:cs typeface="+mn-cs"/>
              </a:defRPr>
            </a:lvl1pPr>
          </a:lstStyle>
          <a:p>
            <a:pPr>
              <a:defRPr/>
            </a:pPr>
            <a:endParaRPr lang="ru-RU" dirty="0"/>
          </a:p>
        </p:txBody>
      </p:sp>
      <p:sp>
        <p:nvSpPr>
          <p:cNvPr id="7" name="Rectangle 5"/>
          <p:cNvSpPr>
            <a:spLocks noGrp="1" noChangeArrowheads="1"/>
          </p:cNvSpPr>
          <p:nvPr>
            <p:ph type="ftr" sz="quarter" idx="11"/>
          </p:nvPr>
        </p:nvSpPr>
        <p:spPr>
          <a:xfrm>
            <a:off x="3124200" y="4767263"/>
            <a:ext cx="2895600" cy="273844"/>
          </a:xfrm>
          <a:prstGeom prst="rect">
            <a:avLst/>
          </a:prstGeom>
        </p:spPr>
        <p:txBody>
          <a:bodyPr lIns="65023" tIns="32511" rIns="65023" bIns="32511"/>
          <a:lstStyle>
            <a:lvl1pPr>
              <a:defRPr>
                <a:solidFill>
                  <a:prstClr val="black"/>
                </a:solidFill>
                <a:latin typeface="Arial" charset="0"/>
                <a:cs typeface="+mn-cs"/>
              </a:defRPr>
            </a:lvl1pPr>
          </a:lstStyle>
          <a:p>
            <a:pPr>
              <a:defRPr/>
            </a:pPr>
            <a:endParaRPr lang="ru-RU" dirty="0"/>
          </a:p>
        </p:txBody>
      </p:sp>
      <p:sp>
        <p:nvSpPr>
          <p:cNvPr id="8" name="Rectangle 6"/>
          <p:cNvSpPr>
            <a:spLocks noGrp="1" noChangeArrowheads="1"/>
          </p:cNvSpPr>
          <p:nvPr>
            <p:ph type="sldNum" sz="quarter" idx="12"/>
          </p:nvPr>
        </p:nvSpPr>
        <p:spPr>
          <a:xfrm>
            <a:off x="6553200" y="4767263"/>
            <a:ext cx="2133600" cy="273844"/>
          </a:xfrm>
          <a:prstGeom prst="rect">
            <a:avLst/>
          </a:prstGeom>
        </p:spPr>
        <p:txBody>
          <a:bodyPr lIns="65023" tIns="32511" rIns="65023" bIns="32511"/>
          <a:lstStyle>
            <a:lvl1pPr>
              <a:defRPr>
                <a:solidFill>
                  <a:prstClr val="black"/>
                </a:solidFill>
                <a:latin typeface="Arial" charset="0"/>
                <a:cs typeface="+mn-cs"/>
              </a:defRPr>
            </a:lvl1pPr>
          </a:lstStyle>
          <a:p>
            <a:pPr>
              <a:defRPr/>
            </a:pPr>
            <a:fld id="{4AF9B9C6-6D85-433D-B1E0-4205A8E654B3}" type="slidenum">
              <a:rPr lang="ru-RU"/>
              <a:pPr>
                <a:defRPr/>
              </a:pPr>
              <a:t>‹#›</a:t>
            </a:fld>
            <a:endParaRPr lang="ru-RU" dirty="0"/>
          </a:p>
        </p:txBody>
      </p:sp>
    </p:spTree>
    <p:extLst>
      <p:ext uri="{BB962C8B-B14F-4D97-AF65-F5344CB8AC3E}">
        <p14:creationId xmlns:p14="http://schemas.microsoft.com/office/powerpoint/2010/main" val="347744588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cSld name="Заголовок и четыре объекта">
    <p:spTree>
      <p:nvGrpSpPr>
        <p:cNvPr id="1" name=""/>
        <p:cNvGrpSpPr/>
        <p:nvPr/>
      </p:nvGrpSpPr>
      <p:grpSpPr>
        <a:xfrm>
          <a:off x="0" y="0"/>
          <a:ext cx="0" cy="0"/>
          <a:chOff x="0" y="0"/>
          <a:chExt cx="0" cy="0"/>
        </a:xfrm>
      </p:grpSpPr>
      <p:sp>
        <p:nvSpPr>
          <p:cNvPr id="2" name="Заголовок 1"/>
          <p:cNvSpPr>
            <a:spLocks noGrp="1"/>
          </p:cNvSpPr>
          <p:nvPr>
            <p:ph type="title" sz="quarter"/>
          </p:nvPr>
        </p:nvSpPr>
        <p:spPr>
          <a:xfrm>
            <a:off x="457201" y="205978"/>
            <a:ext cx="8229600" cy="857250"/>
          </a:xfrm>
          <a:prstGeom prst="rect">
            <a:avLst/>
          </a:prstGeom>
        </p:spPr>
        <p:txBody>
          <a:bodyPr lIns="65023" tIns="32511" rIns="65023" bIns="32511"/>
          <a:lstStyle/>
          <a:p>
            <a:r>
              <a:rPr lang="ru-RU" smtClean="0"/>
              <a:t>Образец заголовка</a:t>
            </a:r>
            <a:endParaRPr lang="ru-RU"/>
          </a:p>
        </p:txBody>
      </p:sp>
      <p:sp>
        <p:nvSpPr>
          <p:cNvPr id="3" name="Содержимое 2"/>
          <p:cNvSpPr>
            <a:spLocks noGrp="1"/>
          </p:cNvSpPr>
          <p:nvPr>
            <p:ph sz="quarter" idx="1"/>
          </p:nvPr>
        </p:nvSpPr>
        <p:spPr>
          <a:xfrm>
            <a:off x="457202" y="1200150"/>
            <a:ext cx="4038600" cy="1639491"/>
          </a:xfrm>
          <a:prstGeom prst="rect">
            <a:avLst/>
          </a:prstGeom>
        </p:spPr>
        <p:txBody>
          <a:bodyPr lIns="65023" tIns="32511" rIns="65023" bIns="32511"/>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quarter" idx="2"/>
          </p:nvPr>
        </p:nvSpPr>
        <p:spPr>
          <a:xfrm>
            <a:off x="4648201" y="1200150"/>
            <a:ext cx="4038600" cy="1639491"/>
          </a:xfrm>
          <a:prstGeom prst="rect">
            <a:avLst/>
          </a:prstGeom>
        </p:spPr>
        <p:txBody>
          <a:bodyPr lIns="65023" tIns="32511" rIns="65023" bIns="32511"/>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Содержимое 4"/>
          <p:cNvSpPr>
            <a:spLocks noGrp="1"/>
          </p:cNvSpPr>
          <p:nvPr>
            <p:ph sz="quarter" idx="3"/>
          </p:nvPr>
        </p:nvSpPr>
        <p:spPr>
          <a:xfrm>
            <a:off x="457202" y="2953942"/>
            <a:ext cx="4038600" cy="1640681"/>
          </a:xfrm>
          <a:prstGeom prst="rect">
            <a:avLst/>
          </a:prstGeom>
        </p:spPr>
        <p:txBody>
          <a:bodyPr lIns="65023" tIns="32511" rIns="65023" bIns="32511"/>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Содержимое 5"/>
          <p:cNvSpPr>
            <a:spLocks noGrp="1"/>
          </p:cNvSpPr>
          <p:nvPr>
            <p:ph sz="quarter" idx="4"/>
          </p:nvPr>
        </p:nvSpPr>
        <p:spPr>
          <a:xfrm>
            <a:off x="4648201" y="2953942"/>
            <a:ext cx="4038600" cy="1640681"/>
          </a:xfrm>
          <a:prstGeom prst="rect">
            <a:avLst/>
          </a:prstGeom>
        </p:spPr>
        <p:txBody>
          <a:bodyPr lIns="65023" tIns="32511" rIns="65023" bIns="32511"/>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xfrm>
            <a:off x="457200" y="4767263"/>
            <a:ext cx="2133600" cy="273844"/>
          </a:xfrm>
          <a:prstGeom prst="rect">
            <a:avLst/>
          </a:prstGeom>
        </p:spPr>
        <p:txBody>
          <a:bodyPr lIns="65023" tIns="32511" rIns="65023" bIns="32511"/>
          <a:lstStyle>
            <a:lvl1pPr>
              <a:defRPr>
                <a:solidFill>
                  <a:prstClr val="black"/>
                </a:solidFill>
                <a:latin typeface="Arial" charset="0"/>
                <a:cs typeface="+mn-cs"/>
              </a:defRPr>
            </a:lvl1pPr>
          </a:lstStyle>
          <a:p>
            <a:pPr>
              <a:defRPr/>
            </a:pPr>
            <a:endParaRPr lang="ru-RU" dirty="0"/>
          </a:p>
        </p:txBody>
      </p:sp>
      <p:sp>
        <p:nvSpPr>
          <p:cNvPr id="8" name="Rectangle 5"/>
          <p:cNvSpPr>
            <a:spLocks noGrp="1" noChangeArrowheads="1"/>
          </p:cNvSpPr>
          <p:nvPr>
            <p:ph type="ftr" sz="quarter" idx="11"/>
          </p:nvPr>
        </p:nvSpPr>
        <p:spPr>
          <a:xfrm>
            <a:off x="3124200" y="4767263"/>
            <a:ext cx="2895600" cy="273844"/>
          </a:xfrm>
          <a:prstGeom prst="rect">
            <a:avLst/>
          </a:prstGeom>
        </p:spPr>
        <p:txBody>
          <a:bodyPr lIns="65023" tIns="32511" rIns="65023" bIns="32511"/>
          <a:lstStyle>
            <a:lvl1pPr>
              <a:defRPr>
                <a:solidFill>
                  <a:prstClr val="black"/>
                </a:solidFill>
                <a:latin typeface="Arial" charset="0"/>
                <a:cs typeface="+mn-cs"/>
              </a:defRPr>
            </a:lvl1pPr>
          </a:lstStyle>
          <a:p>
            <a:pPr>
              <a:defRPr/>
            </a:pPr>
            <a:endParaRPr lang="ru-RU" dirty="0"/>
          </a:p>
        </p:txBody>
      </p:sp>
      <p:sp>
        <p:nvSpPr>
          <p:cNvPr id="9" name="Rectangle 6"/>
          <p:cNvSpPr>
            <a:spLocks noGrp="1" noChangeArrowheads="1"/>
          </p:cNvSpPr>
          <p:nvPr>
            <p:ph type="sldNum" sz="quarter" idx="12"/>
          </p:nvPr>
        </p:nvSpPr>
        <p:spPr>
          <a:xfrm>
            <a:off x="6553200" y="4767263"/>
            <a:ext cx="2133600" cy="273844"/>
          </a:xfrm>
          <a:prstGeom prst="rect">
            <a:avLst/>
          </a:prstGeom>
        </p:spPr>
        <p:txBody>
          <a:bodyPr lIns="65023" tIns="32511" rIns="65023" bIns="32511"/>
          <a:lstStyle>
            <a:lvl1pPr>
              <a:defRPr>
                <a:solidFill>
                  <a:prstClr val="black"/>
                </a:solidFill>
                <a:latin typeface="Arial" charset="0"/>
                <a:cs typeface="+mn-cs"/>
              </a:defRPr>
            </a:lvl1pPr>
          </a:lstStyle>
          <a:p>
            <a:pPr>
              <a:defRPr/>
            </a:pPr>
            <a:fld id="{1B40A06D-A518-4179-94EF-D872944C3591}" type="slidenum">
              <a:rPr lang="ru-RU"/>
              <a:pPr>
                <a:defRPr/>
              </a:pPr>
              <a:t>‹#›</a:t>
            </a:fld>
            <a:endParaRPr lang="ru-RU" dirty="0"/>
          </a:p>
        </p:txBody>
      </p:sp>
    </p:spTree>
    <p:extLst>
      <p:ext uri="{BB962C8B-B14F-4D97-AF65-F5344CB8AC3E}">
        <p14:creationId xmlns:p14="http://schemas.microsoft.com/office/powerpoint/2010/main" val="132058172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Only">
  <p:cSld name="Объект">
    <p:spTree>
      <p:nvGrpSpPr>
        <p:cNvPr id="1" name=""/>
        <p:cNvGrpSpPr/>
        <p:nvPr/>
      </p:nvGrpSpPr>
      <p:grpSpPr>
        <a:xfrm>
          <a:off x="0" y="0"/>
          <a:ext cx="0" cy="0"/>
          <a:chOff x="0" y="0"/>
          <a:chExt cx="0" cy="0"/>
        </a:xfrm>
      </p:grpSpPr>
      <p:sp>
        <p:nvSpPr>
          <p:cNvPr id="2" name="Содержимое 1"/>
          <p:cNvSpPr>
            <a:spLocks noGrp="1"/>
          </p:cNvSpPr>
          <p:nvPr>
            <p:ph/>
          </p:nvPr>
        </p:nvSpPr>
        <p:spPr>
          <a:xfrm>
            <a:off x="450783" y="198345"/>
            <a:ext cx="8114093" cy="4225969"/>
          </a:xfrm>
          <a:prstGeom prst="rect">
            <a:avLst/>
          </a:prstGeom>
        </p:spPr>
        <p:txBody>
          <a:bodyPr lIns="65023" tIns="32511" rIns="65023" bIns="32511"/>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3" name="Дата 3"/>
          <p:cNvSpPr>
            <a:spLocks noGrp="1"/>
          </p:cNvSpPr>
          <p:nvPr>
            <p:ph type="dt" sz="half" idx="10"/>
          </p:nvPr>
        </p:nvSpPr>
        <p:spPr>
          <a:xfrm>
            <a:off x="457200" y="4767263"/>
            <a:ext cx="2133600" cy="273844"/>
          </a:xfrm>
          <a:prstGeom prst="rect">
            <a:avLst/>
          </a:prstGeom>
        </p:spPr>
        <p:txBody>
          <a:bodyPr lIns="65023" tIns="32511" rIns="65023" bIns="32511"/>
          <a:lstStyle>
            <a:lvl1pPr>
              <a:defRPr>
                <a:solidFill>
                  <a:prstClr val="black"/>
                </a:solidFill>
                <a:latin typeface="Arial" charset="0"/>
                <a:cs typeface="+mn-cs"/>
              </a:defRPr>
            </a:lvl1pPr>
          </a:lstStyle>
          <a:p>
            <a:pPr>
              <a:defRPr/>
            </a:pPr>
            <a:endParaRPr lang="ru-RU" dirty="0"/>
          </a:p>
        </p:txBody>
      </p:sp>
      <p:sp>
        <p:nvSpPr>
          <p:cNvPr id="4" name="Нижний колонтитул 4"/>
          <p:cNvSpPr>
            <a:spLocks noGrp="1"/>
          </p:cNvSpPr>
          <p:nvPr>
            <p:ph type="ftr" sz="quarter" idx="11"/>
          </p:nvPr>
        </p:nvSpPr>
        <p:spPr>
          <a:xfrm>
            <a:off x="3124200" y="4767263"/>
            <a:ext cx="2895600" cy="273844"/>
          </a:xfrm>
          <a:prstGeom prst="rect">
            <a:avLst/>
          </a:prstGeom>
        </p:spPr>
        <p:txBody>
          <a:bodyPr lIns="65023" tIns="32511" rIns="65023" bIns="32511"/>
          <a:lstStyle>
            <a:lvl1pPr>
              <a:defRPr>
                <a:solidFill>
                  <a:prstClr val="black"/>
                </a:solidFill>
                <a:latin typeface="Arial" charset="0"/>
                <a:cs typeface="+mn-cs"/>
              </a:defRPr>
            </a:lvl1pPr>
          </a:lstStyle>
          <a:p>
            <a:pPr>
              <a:defRPr/>
            </a:pPr>
            <a:endParaRPr lang="ru-RU" dirty="0"/>
          </a:p>
        </p:txBody>
      </p:sp>
      <p:sp>
        <p:nvSpPr>
          <p:cNvPr id="5" name="Номер слайда 5"/>
          <p:cNvSpPr>
            <a:spLocks noGrp="1"/>
          </p:cNvSpPr>
          <p:nvPr>
            <p:ph type="sldNum" sz="quarter" idx="12"/>
          </p:nvPr>
        </p:nvSpPr>
        <p:spPr>
          <a:xfrm>
            <a:off x="6553200" y="4767263"/>
            <a:ext cx="2133600" cy="273844"/>
          </a:xfrm>
          <a:prstGeom prst="rect">
            <a:avLst/>
          </a:prstGeom>
        </p:spPr>
        <p:txBody>
          <a:bodyPr lIns="65023" tIns="32511" rIns="65023" bIns="32511"/>
          <a:lstStyle>
            <a:lvl1pPr>
              <a:defRPr>
                <a:solidFill>
                  <a:prstClr val="black"/>
                </a:solidFill>
                <a:latin typeface="Arial" charset="0"/>
                <a:cs typeface="+mn-cs"/>
              </a:defRPr>
            </a:lvl1pPr>
          </a:lstStyle>
          <a:p>
            <a:pPr>
              <a:defRPr/>
            </a:pPr>
            <a:fld id="{063578BD-2E2F-45C5-9D77-1CE5237AECBD}" type="slidenum">
              <a:rPr lang="ru-RU"/>
              <a:pPr>
                <a:defRPr/>
              </a:pPr>
              <a:t>‹#›</a:t>
            </a:fld>
            <a:endParaRPr lang="ru-RU" dirty="0"/>
          </a:p>
        </p:txBody>
      </p:sp>
    </p:spTree>
    <p:extLst>
      <p:ext uri="{BB962C8B-B14F-4D97-AF65-F5344CB8AC3E}">
        <p14:creationId xmlns:p14="http://schemas.microsoft.com/office/powerpoint/2010/main" val="25789980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_Титульный слайд">
    <p:spTree>
      <p:nvGrpSpPr>
        <p:cNvPr id="1" name=""/>
        <p:cNvGrpSpPr/>
        <p:nvPr/>
      </p:nvGrpSpPr>
      <p:grpSpPr>
        <a:xfrm>
          <a:off x="0" y="0"/>
          <a:ext cx="0" cy="0"/>
          <a:chOff x="0" y="0"/>
          <a:chExt cx="0" cy="0"/>
        </a:xfrm>
      </p:grpSpPr>
      <p:pic>
        <p:nvPicPr>
          <p:cNvPr id="3" name="Рисунок 2" descr="85232.jpg"/>
          <p:cNvPicPr>
            <a:picLocks noChangeAspect="1"/>
          </p:cNvPicPr>
          <p:nvPr userDrawn="1"/>
        </p:nvPicPr>
        <p:blipFill>
          <a:blip r:embed="rId2" cstate="print">
            <a:grayscl/>
          </a:blip>
          <a:stretch>
            <a:fillRect/>
          </a:stretch>
        </p:blipFill>
        <p:spPr>
          <a:xfrm>
            <a:off x="285720" y="1071552"/>
            <a:ext cx="8601718" cy="3107553"/>
          </a:xfrm>
          <a:prstGeom prst="rect">
            <a:avLst/>
          </a:prstGeom>
          <a:scene3d>
            <a:camera prst="perspectiveFront"/>
            <a:lightRig rig="threePt" dir="t"/>
          </a:scene3d>
        </p:spPr>
      </p:pic>
      <p:sp>
        <p:nvSpPr>
          <p:cNvPr id="4" name="Text Box 27"/>
          <p:cNvSpPr txBox="1">
            <a:spLocks noChangeArrowheads="1"/>
          </p:cNvSpPr>
          <p:nvPr userDrawn="1"/>
        </p:nvSpPr>
        <p:spPr bwMode="auto">
          <a:xfrm>
            <a:off x="227014" y="4468416"/>
            <a:ext cx="1500187"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r>
              <a:rPr lang="en-US" sz="900" b="1" dirty="0">
                <a:solidFill>
                  <a:srgbClr val="17375E"/>
                </a:solidFill>
                <a:latin typeface="Tahoma" pitchFamily="34" charset="0"/>
              </a:rPr>
              <a:t>www. minagri.gov.kz</a:t>
            </a:r>
            <a:endParaRPr lang="ru-RU" sz="900" b="1" dirty="0">
              <a:solidFill>
                <a:srgbClr val="17375E"/>
              </a:solidFill>
              <a:latin typeface="Tahoma" pitchFamily="34" charset="0"/>
            </a:endParaRPr>
          </a:p>
        </p:txBody>
      </p:sp>
      <p:sp>
        <p:nvSpPr>
          <p:cNvPr id="5" name="Rectangle 3"/>
          <p:cNvSpPr txBox="1">
            <a:spLocks noChangeArrowheads="1"/>
          </p:cNvSpPr>
          <p:nvPr userDrawn="1"/>
        </p:nvSpPr>
        <p:spPr bwMode="auto">
          <a:xfrm>
            <a:off x="214314" y="4416028"/>
            <a:ext cx="8643937" cy="40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defRPr/>
            </a:pPr>
            <a:r>
              <a:rPr lang="ru-RU" sz="1200" b="1" dirty="0">
                <a:solidFill>
                  <a:srgbClr val="17375E"/>
                </a:solidFill>
                <a:latin typeface="Calibri" pitchFamily="34" charset="0"/>
              </a:rPr>
              <a:t>Астана</a:t>
            </a:r>
          </a:p>
          <a:p>
            <a:pPr algn="r" eaLnBrk="1" hangingPunct="1">
              <a:defRPr/>
            </a:pPr>
            <a:endParaRPr lang="ru-RU" sz="1200" b="1" dirty="0">
              <a:solidFill>
                <a:srgbClr val="17375E"/>
              </a:solidFill>
              <a:latin typeface="Calibri" pitchFamily="34" charset="0"/>
            </a:endParaRPr>
          </a:p>
        </p:txBody>
      </p:sp>
      <p:sp>
        <p:nvSpPr>
          <p:cNvPr id="6" name="TextBox 5"/>
          <p:cNvSpPr txBox="1">
            <a:spLocks noChangeArrowheads="1"/>
          </p:cNvSpPr>
          <p:nvPr userDrawn="1"/>
        </p:nvSpPr>
        <p:spPr bwMode="auto">
          <a:xfrm>
            <a:off x="357189" y="375048"/>
            <a:ext cx="635793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r>
              <a:rPr lang="ru-RU" sz="1400" b="1" dirty="0">
                <a:solidFill>
                  <a:srgbClr val="4F4B4B"/>
                </a:solidFill>
                <a:latin typeface="Tahoma" pitchFamily="34" charset="0"/>
                <a:cs typeface="Tahoma" pitchFamily="34" charset="0"/>
              </a:rPr>
              <a:t>         Министерство сельского хозяйства Республики Казахстан</a:t>
            </a:r>
          </a:p>
        </p:txBody>
      </p:sp>
      <p:pic>
        <p:nvPicPr>
          <p:cNvPr id="7" name="Picture 1" descr="C:\Documents and Settings\Admin\Рабочий стол\sk\gerb.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28625" y="321469"/>
            <a:ext cx="423863" cy="321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AutoShape 6"/>
          <p:cNvSpPr>
            <a:spLocks noChangeArrowheads="1"/>
          </p:cNvSpPr>
          <p:nvPr userDrawn="1"/>
        </p:nvSpPr>
        <p:spPr bwMode="auto">
          <a:xfrm>
            <a:off x="285750" y="696516"/>
            <a:ext cx="8642350" cy="53578"/>
          </a:xfrm>
          <a:prstGeom prst="homePlate">
            <a:avLst>
              <a:gd name="adj" fmla="val 45367"/>
            </a:avLst>
          </a:prstGeom>
          <a:solidFill>
            <a:srgbClr val="002060">
              <a:alpha val="85881"/>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sz="1600" b="1" dirty="0">
              <a:solidFill>
                <a:srgbClr val="FFFFFF"/>
              </a:solidFill>
              <a:latin typeface="Tahoma" pitchFamily="34" charset="0"/>
              <a:cs typeface="Tahoma" pitchFamily="34" charset="0"/>
            </a:endParaRPr>
          </a:p>
        </p:txBody>
      </p:sp>
      <p:sp>
        <p:nvSpPr>
          <p:cNvPr id="28" name="AutoShape 4"/>
          <p:cNvSpPr>
            <a:spLocks noGrp="1" noChangeArrowheads="1"/>
          </p:cNvSpPr>
          <p:nvPr>
            <p:ph type="ctrTitle"/>
          </p:nvPr>
        </p:nvSpPr>
        <p:spPr>
          <a:xfrm>
            <a:off x="264220" y="2196700"/>
            <a:ext cx="8640960" cy="1077128"/>
          </a:xfrm>
          <a:prstGeom prst="homePlate">
            <a:avLst>
              <a:gd name="adj" fmla="val 0"/>
            </a:avLst>
          </a:prstGeom>
          <a:solidFill>
            <a:srgbClr val="002060">
              <a:alpha val="78000"/>
            </a:srgb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nchorCtr="0"/>
          <a:lstStyle>
            <a:lvl1pPr>
              <a:defRPr sz="2400" baseline="0">
                <a:solidFill>
                  <a:schemeClr val="bg1"/>
                </a:solidFill>
                <a:latin typeface="Tahoma" pitchFamily="34" charset="0"/>
                <a:ea typeface="Tahoma" pitchFamily="34" charset="0"/>
                <a:cs typeface="Tahoma" pitchFamily="34" charset="0"/>
              </a:defRPr>
            </a:lvl1pPr>
          </a:lstStyle>
          <a:p>
            <a:endParaRPr lang="ru-RU" dirty="0"/>
          </a:p>
        </p:txBody>
      </p:sp>
    </p:spTree>
    <p:extLst>
      <p:ext uri="{BB962C8B-B14F-4D97-AF65-F5344CB8AC3E}">
        <p14:creationId xmlns:p14="http://schemas.microsoft.com/office/powerpoint/2010/main" val="239292736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597819"/>
            <a:ext cx="7772400" cy="1102519"/>
          </a:xfrm>
          <a:prstGeom prst="rect">
            <a:avLst/>
          </a:prstGeo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2914650"/>
            <a:ext cx="6400800" cy="131445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a:xfrm>
            <a:off x="457200" y="4767263"/>
            <a:ext cx="2133600" cy="273844"/>
          </a:xfrm>
          <a:prstGeom prst="rect">
            <a:avLst/>
          </a:prstGeom>
        </p:spPr>
        <p:txBody>
          <a:bodyPr/>
          <a:lstStyle>
            <a:lvl1pPr>
              <a:defRPr>
                <a:solidFill>
                  <a:prstClr val="black"/>
                </a:solidFill>
                <a:latin typeface="Arial" charset="0"/>
                <a:cs typeface="+mn-cs"/>
              </a:defRPr>
            </a:lvl1pPr>
          </a:lstStyle>
          <a:p>
            <a:pPr>
              <a:defRPr/>
            </a:pPr>
            <a:endParaRPr lang="ru-RU" dirty="0"/>
          </a:p>
        </p:txBody>
      </p:sp>
      <p:sp>
        <p:nvSpPr>
          <p:cNvPr id="5" name="Нижний колонтитул 4"/>
          <p:cNvSpPr>
            <a:spLocks noGrp="1"/>
          </p:cNvSpPr>
          <p:nvPr>
            <p:ph type="ftr" sz="quarter" idx="11"/>
          </p:nvPr>
        </p:nvSpPr>
        <p:spPr>
          <a:xfrm>
            <a:off x="3124200" y="4767263"/>
            <a:ext cx="2895600" cy="273844"/>
          </a:xfrm>
          <a:prstGeom prst="rect">
            <a:avLst/>
          </a:prstGeom>
        </p:spPr>
        <p:txBody>
          <a:bodyPr/>
          <a:lstStyle>
            <a:lvl1pPr>
              <a:defRPr>
                <a:solidFill>
                  <a:prstClr val="black"/>
                </a:solidFill>
                <a:latin typeface="Arial" charset="0"/>
                <a:cs typeface="+mn-cs"/>
              </a:defRPr>
            </a:lvl1pPr>
          </a:lstStyle>
          <a:p>
            <a:pPr>
              <a:defRPr/>
            </a:pPr>
            <a:endParaRPr lang="ru-RU" dirty="0"/>
          </a:p>
        </p:txBody>
      </p:sp>
      <p:sp>
        <p:nvSpPr>
          <p:cNvPr id="6" name="Номер слайда 5"/>
          <p:cNvSpPr>
            <a:spLocks noGrp="1"/>
          </p:cNvSpPr>
          <p:nvPr>
            <p:ph type="sldNum" sz="quarter" idx="12"/>
          </p:nvPr>
        </p:nvSpPr>
        <p:spPr>
          <a:xfrm>
            <a:off x="6553200" y="4767263"/>
            <a:ext cx="2133600" cy="273844"/>
          </a:xfrm>
          <a:prstGeom prst="rect">
            <a:avLst/>
          </a:prstGeom>
        </p:spPr>
        <p:txBody>
          <a:bodyPr/>
          <a:lstStyle>
            <a:lvl1pPr>
              <a:defRPr>
                <a:solidFill>
                  <a:prstClr val="black"/>
                </a:solidFill>
                <a:latin typeface="Arial" charset="0"/>
                <a:cs typeface="+mn-cs"/>
              </a:defRPr>
            </a:lvl1pPr>
          </a:lstStyle>
          <a:p>
            <a:pPr>
              <a:defRPr/>
            </a:pPr>
            <a:fld id="{B13EB73B-661F-4B2D-A46B-4EEBC8049A43}" type="slidenum">
              <a:rPr lang="ru-RU"/>
              <a:pPr>
                <a:defRPr/>
              </a:pPr>
              <a:t>‹#›</a:t>
            </a:fld>
            <a:endParaRPr lang="ru-RU" dirty="0"/>
          </a:p>
        </p:txBody>
      </p:sp>
    </p:spTree>
    <p:extLst>
      <p:ext uri="{BB962C8B-B14F-4D97-AF65-F5344CB8AC3E}">
        <p14:creationId xmlns:p14="http://schemas.microsoft.com/office/powerpoint/2010/main" val="1212595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Only">
  <p:cSld name="Объект">
    <p:spTree>
      <p:nvGrpSpPr>
        <p:cNvPr id="1" name=""/>
        <p:cNvGrpSpPr/>
        <p:nvPr/>
      </p:nvGrpSpPr>
      <p:grpSpPr>
        <a:xfrm>
          <a:off x="0" y="0"/>
          <a:ext cx="0" cy="0"/>
          <a:chOff x="0" y="0"/>
          <a:chExt cx="0" cy="0"/>
        </a:xfrm>
      </p:grpSpPr>
      <p:sp>
        <p:nvSpPr>
          <p:cNvPr id="2" name="Содержимое 1"/>
          <p:cNvSpPr>
            <a:spLocks noGrp="1"/>
          </p:cNvSpPr>
          <p:nvPr>
            <p:ph/>
          </p:nvPr>
        </p:nvSpPr>
        <p:spPr>
          <a:xfrm>
            <a:off x="450783" y="198345"/>
            <a:ext cx="8114093" cy="4225969"/>
          </a:xfrm>
          <a:prstGeom prst="rect">
            <a:avLst/>
          </a:prstGeom>
        </p:spPr>
        <p:txBody>
          <a:bodyPr lIns="65023" tIns="32511" rIns="65023" bIns="32511"/>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3" name="Дата 3"/>
          <p:cNvSpPr>
            <a:spLocks noGrp="1"/>
          </p:cNvSpPr>
          <p:nvPr>
            <p:ph type="dt" sz="half" idx="10"/>
          </p:nvPr>
        </p:nvSpPr>
        <p:spPr>
          <a:xfrm>
            <a:off x="457200" y="4767263"/>
            <a:ext cx="2133600" cy="273844"/>
          </a:xfrm>
          <a:prstGeom prst="rect">
            <a:avLst/>
          </a:prstGeom>
        </p:spPr>
        <p:txBody>
          <a:bodyPr lIns="65023" tIns="32511" rIns="65023" bIns="32511"/>
          <a:lstStyle>
            <a:lvl1pPr>
              <a:defRPr>
                <a:latin typeface="Arial" charset="0"/>
                <a:cs typeface="+mn-cs"/>
              </a:defRPr>
            </a:lvl1pPr>
          </a:lstStyle>
          <a:p>
            <a:pPr>
              <a:defRPr/>
            </a:pPr>
            <a:endParaRPr lang="ru-RU" dirty="0"/>
          </a:p>
        </p:txBody>
      </p:sp>
      <p:sp>
        <p:nvSpPr>
          <p:cNvPr id="4" name="Нижний колонтитул 4"/>
          <p:cNvSpPr>
            <a:spLocks noGrp="1"/>
          </p:cNvSpPr>
          <p:nvPr>
            <p:ph type="ftr" sz="quarter" idx="11"/>
          </p:nvPr>
        </p:nvSpPr>
        <p:spPr>
          <a:xfrm>
            <a:off x="3124200" y="4767263"/>
            <a:ext cx="2895600" cy="273844"/>
          </a:xfrm>
          <a:prstGeom prst="rect">
            <a:avLst/>
          </a:prstGeom>
        </p:spPr>
        <p:txBody>
          <a:bodyPr lIns="65023" tIns="32511" rIns="65023" bIns="32511"/>
          <a:lstStyle>
            <a:lvl1pPr>
              <a:defRPr>
                <a:latin typeface="Arial" charset="0"/>
                <a:cs typeface="+mn-cs"/>
              </a:defRPr>
            </a:lvl1pPr>
          </a:lstStyle>
          <a:p>
            <a:pPr>
              <a:defRPr/>
            </a:pPr>
            <a:endParaRPr lang="ru-RU" dirty="0"/>
          </a:p>
        </p:txBody>
      </p:sp>
      <p:sp>
        <p:nvSpPr>
          <p:cNvPr id="5" name="Номер слайда 5"/>
          <p:cNvSpPr>
            <a:spLocks noGrp="1"/>
          </p:cNvSpPr>
          <p:nvPr>
            <p:ph type="sldNum" sz="quarter" idx="12"/>
          </p:nvPr>
        </p:nvSpPr>
        <p:spPr>
          <a:xfrm>
            <a:off x="6553200" y="4767263"/>
            <a:ext cx="2133600" cy="273844"/>
          </a:xfrm>
          <a:prstGeom prst="rect">
            <a:avLst/>
          </a:prstGeom>
        </p:spPr>
        <p:txBody>
          <a:bodyPr lIns="65023" tIns="32511" rIns="65023" bIns="32511"/>
          <a:lstStyle>
            <a:lvl1pPr>
              <a:defRPr>
                <a:latin typeface="Arial" charset="0"/>
                <a:cs typeface="+mn-cs"/>
              </a:defRPr>
            </a:lvl1pPr>
          </a:lstStyle>
          <a:p>
            <a:pPr>
              <a:defRPr/>
            </a:pPr>
            <a:fld id="{37096BB0-E59F-475F-9E24-5E682DFB2B60}" type="slidenum">
              <a:rPr lang="ru-RU"/>
              <a:pPr>
                <a:defRPr/>
              </a:pPr>
              <a:t>‹#›</a:t>
            </a:fld>
            <a:endParaRPr lang="ru-RU" dirty="0"/>
          </a:p>
        </p:txBody>
      </p:sp>
    </p:spTree>
    <p:extLst>
      <p:ext uri="{BB962C8B-B14F-4D97-AF65-F5344CB8AC3E}">
        <p14:creationId xmlns:p14="http://schemas.microsoft.com/office/powerpoint/2010/main" val="119769502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5978"/>
            <a:ext cx="8229600" cy="857250"/>
          </a:xfrm>
          <a:prstGeom prst="rect">
            <a:avLst/>
          </a:prstGeom>
        </p:spPr>
        <p:txBody>
          <a:bodyPr/>
          <a:lstStyle/>
          <a:p>
            <a:r>
              <a:rPr lang="ru-RU" smtClean="0"/>
              <a:t>Образец заголовка</a:t>
            </a:r>
            <a:endParaRPr lang="ru-RU"/>
          </a:p>
        </p:txBody>
      </p:sp>
      <p:sp>
        <p:nvSpPr>
          <p:cNvPr id="3" name="Объект 2"/>
          <p:cNvSpPr>
            <a:spLocks noGrp="1"/>
          </p:cNvSpPr>
          <p:nvPr>
            <p:ph idx="1"/>
          </p:nvPr>
        </p:nvSpPr>
        <p:spPr>
          <a:xfrm>
            <a:off x="457200" y="1200151"/>
            <a:ext cx="8229600" cy="3394472"/>
          </a:xfrm>
          <a:prstGeom prst="rect">
            <a:avLst/>
          </a:prstGeo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a:xfrm>
            <a:off x="457200" y="4767263"/>
            <a:ext cx="2133600" cy="273844"/>
          </a:xfrm>
          <a:prstGeom prst="rect">
            <a:avLst/>
          </a:prstGeom>
        </p:spPr>
        <p:txBody>
          <a:bodyPr/>
          <a:lstStyle>
            <a:lvl1pPr>
              <a:defRPr>
                <a:solidFill>
                  <a:prstClr val="black"/>
                </a:solidFill>
                <a:latin typeface="Arial" charset="0"/>
                <a:cs typeface="Arial" charset="0"/>
              </a:defRPr>
            </a:lvl1pPr>
          </a:lstStyle>
          <a:p>
            <a:pPr>
              <a:defRPr/>
            </a:pPr>
            <a:endParaRPr lang="ru-RU" dirty="0"/>
          </a:p>
        </p:txBody>
      </p:sp>
      <p:sp>
        <p:nvSpPr>
          <p:cNvPr id="5" name="Нижний колонтитул 4"/>
          <p:cNvSpPr>
            <a:spLocks noGrp="1"/>
          </p:cNvSpPr>
          <p:nvPr>
            <p:ph type="ftr" sz="quarter" idx="11"/>
          </p:nvPr>
        </p:nvSpPr>
        <p:spPr>
          <a:xfrm>
            <a:off x="3124200" y="4767263"/>
            <a:ext cx="2895600" cy="273844"/>
          </a:xfrm>
          <a:prstGeom prst="rect">
            <a:avLst/>
          </a:prstGeom>
        </p:spPr>
        <p:txBody>
          <a:bodyPr/>
          <a:lstStyle>
            <a:lvl1pPr>
              <a:defRPr>
                <a:solidFill>
                  <a:prstClr val="black"/>
                </a:solidFill>
                <a:latin typeface="Arial" charset="0"/>
                <a:cs typeface="Arial" charset="0"/>
              </a:defRPr>
            </a:lvl1pPr>
          </a:lstStyle>
          <a:p>
            <a:pPr>
              <a:defRPr/>
            </a:pPr>
            <a:endParaRPr lang="ru-RU" dirty="0"/>
          </a:p>
        </p:txBody>
      </p:sp>
      <p:sp>
        <p:nvSpPr>
          <p:cNvPr id="6" name="Номер слайда 5"/>
          <p:cNvSpPr>
            <a:spLocks noGrp="1"/>
          </p:cNvSpPr>
          <p:nvPr>
            <p:ph type="sldNum" sz="quarter" idx="12"/>
          </p:nvPr>
        </p:nvSpPr>
        <p:spPr>
          <a:xfrm>
            <a:off x="6553200" y="4767263"/>
            <a:ext cx="2133600" cy="273844"/>
          </a:xfrm>
          <a:prstGeom prst="rect">
            <a:avLst/>
          </a:prstGeom>
        </p:spPr>
        <p:txBody>
          <a:bodyPr/>
          <a:lstStyle>
            <a:lvl1pPr>
              <a:defRPr>
                <a:solidFill>
                  <a:prstClr val="black"/>
                </a:solidFill>
                <a:latin typeface="Arial" charset="0"/>
                <a:cs typeface="Arial" charset="0"/>
              </a:defRPr>
            </a:lvl1pPr>
          </a:lstStyle>
          <a:p>
            <a:pPr>
              <a:defRPr/>
            </a:pPr>
            <a:fld id="{6FB69CD4-9E0B-4140-B312-2D0938312700}" type="slidenum">
              <a:rPr lang="ru-RU"/>
              <a:pPr>
                <a:defRPr/>
              </a:pPr>
              <a:t>‹#›</a:t>
            </a:fld>
            <a:endParaRPr lang="ru-RU" dirty="0"/>
          </a:p>
        </p:txBody>
      </p:sp>
    </p:spTree>
    <p:extLst>
      <p:ext uri="{BB962C8B-B14F-4D97-AF65-F5344CB8AC3E}">
        <p14:creationId xmlns:p14="http://schemas.microsoft.com/office/powerpoint/2010/main" val="78418029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2_Заголовок и объект">
    <p:spTree>
      <p:nvGrpSpPr>
        <p:cNvPr id="1" name=""/>
        <p:cNvGrpSpPr/>
        <p:nvPr/>
      </p:nvGrpSpPr>
      <p:grpSpPr>
        <a:xfrm>
          <a:off x="0" y="0"/>
          <a:ext cx="0" cy="0"/>
          <a:chOff x="0" y="0"/>
          <a:chExt cx="0" cy="0"/>
        </a:xfrm>
      </p:grpSpPr>
      <p:sp>
        <p:nvSpPr>
          <p:cNvPr id="3" name="AutoShape 6"/>
          <p:cNvSpPr>
            <a:spLocks noChangeArrowheads="1"/>
          </p:cNvSpPr>
          <p:nvPr userDrawn="1"/>
        </p:nvSpPr>
        <p:spPr bwMode="auto">
          <a:xfrm>
            <a:off x="285750" y="4661298"/>
            <a:ext cx="8642350" cy="53578"/>
          </a:xfrm>
          <a:prstGeom prst="homePlate">
            <a:avLst>
              <a:gd name="adj" fmla="val 45367"/>
            </a:avLst>
          </a:prstGeom>
          <a:solidFill>
            <a:srgbClr val="002060">
              <a:alpha val="85881"/>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sz="1600" b="1" dirty="0">
              <a:solidFill>
                <a:srgbClr val="FFFFFF"/>
              </a:solidFill>
              <a:latin typeface="Tahoma" pitchFamily="34" charset="0"/>
              <a:cs typeface="Tahoma" pitchFamily="34" charset="0"/>
            </a:endParaRPr>
          </a:p>
        </p:txBody>
      </p:sp>
      <p:sp>
        <p:nvSpPr>
          <p:cNvPr id="4" name="AutoShape 6"/>
          <p:cNvSpPr>
            <a:spLocks noChangeArrowheads="1"/>
          </p:cNvSpPr>
          <p:nvPr userDrawn="1"/>
        </p:nvSpPr>
        <p:spPr bwMode="auto">
          <a:xfrm>
            <a:off x="285750" y="589360"/>
            <a:ext cx="8642350" cy="53578"/>
          </a:xfrm>
          <a:prstGeom prst="homePlate">
            <a:avLst>
              <a:gd name="adj" fmla="val 45367"/>
            </a:avLst>
          </a:prstGeom>
          <a:solidFill>
            <a:srgbClr val="002060">
              <a:alpha val="85881"/>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sz="1600" b="1" dirty="0">
              <a:solidFill>
                <a:srgbClr val="FFFFFF"/>
              </a:solidFill>
              <a:latin typeface="Tahoma" pitchFamily="34" charset="0"/>
              <a:cs typeface="Tahoma" pitchFamily="34" charset="0"/>
            </a:endParaRPr>
          </a:p>
        </p:txBody>
      </p:sp>
      <p:grpSp>
        <p:nvGrpSpPr>
          <p:cNvPr id="5" name="Группа 16"/>
          <p:cNvGrpSpPr>
            <a:grpSpLocks/>
          </p:cNvGrpSpPr>
          <p:nvPr userDrawn="1"/>
        </p:nvGrpSpPr>
        <p:grpSpPr bwMode="auto">
          <a:xfrm>
            <a:off x="214313" y="4661302"/>
            <a:ext cx="8713787" cy="444877"/>
            <a:chOff x="214282" y="6143644"/>
            <a:chExt cx="8713788" cy="593177"/>
          </a:xfrm>
        </p:grpSpPr>
        <p:sp>
          <p:nvSpPr>
            <p:cNvPr id="6" name="AutoShape 2"/>
            <p:cNvSpPr>
              <a:spLocks noChangeArrowheads="1"/>
            </p:cNvSpPr>
            <p:nvPr userDrawn="1"/>
          </p:nvSpPr>
          <p:spPr bwMode="auto">
            <a:xfrm>
              <a:off x="214282" y="6143644"/>
              <a:ext cx="8713788" cy="571508"/>
            </a:xfrm>
            <a:prstGeom prst="homePlate">
              <a:avLst>
                <a:gd name="adj" fmla="val 0"/>
              </a:avLst>
            </a:prstGeom>
            <a:noFill/>
            <a:ln w="0" algn="ctr">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ru-RU" sz="800" dirty="0">
                <a:solidFill>
                  <a:srgbClr val="000000"/>
                </a:solidFill>
                <a:latin typeface="Calibri" pitchFamily="34" charset="0"/>
              </a:endParaRPr>
            </a:p>
          </p:txBody>
        </p:sp>
        <p:sp>
          <p:nvSpPr>
            <p:cNvPr id="7" name="TextBox 6"/>
            <p:cNvSpPr txBox="1">
              <a:spLocks noChangeArrowheads="1"/>
            </p:cNvSpPr>
            <p:nvPr userDrawn="1"/>
          </p:nvSpPr>
          <p:spPr bwMode="auto">
            <a:xfrm>
              <a:off x="357157" y="6367484"/>
              <a:ext cx="6357938" cy="369337"/>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1200" b="1" dirty="0" smtClean="0">
                  <a:solidFill>
                    <a:srgbClr val="4F4B4B"/>
                  </a:solidFill>
                  <a:latin typeface="Tahoma" pitchFamily="34" charset="0"/>
                  <a:cs typeface="Tahoma" pitchFamily="34" charset="0"/>
                </a:rPr>
                <a:t>         </a:t>
              </a:r>
              <a:r>
                <a:rPr lang="ru-RU" sz="1200" b="1" dirty="0" smtClean="0">
                  <a:solidFill>
                    <a:srgbClr val="4F4B4B"/>
                  </a:solidFill>
                  <a:latin typeface="Tahoma" pitchFamily="34" charset="0"/>
                  <a:cs typeface="Tahoma" pitchFamily="34" charset="0"/>
                </a:rPr>
                <a:t> </a:t>
              </a:r>
              <a:r>
                <a:rPr lang="en-US" sz="1200" b="1" dirty="0" smtClean="0">
                  <a:solidFill>
                    <a:srgbClr val="4F4B4B"/>
                  </a:solidFill>
                  <a:latin typeface="Tahoma" pitchFamily="34" charset="0"/>
                  <a:cs typeface="Tahoma" pitchFamily="34" charset="0"/>
                </a:rPr>
                <a:t> </a:t>
              </a:r>
              <a:r>
                <a:rPr lang="ru-RU" sz="1200" b="1" dirty="0" smtClean="0">
                  <a:solidFill>
                    <a:srgbClr val="4F4B4B"/>
                  </a:solidFill>
                  <a:latin typeface="Tahoma" pitchFamily="34" charset="0"/>
                  <a:cs typeface="Tahoma" pitchFamily="34" charset="0"/>
                </a:rPr>
                <a:t>Министерство сельского хозяйства Республики Казахстан</a:t>
              </a:r>
            </a:p>
          </p:txBody>
        </p:sp>
        <p:pic>
          <p:nvPicPr>
            <p:cNvPr id="8" name="Picture 1" descr="C:\Documents and Settings\Admin\Рабочий стол\sk\gerb.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57158" y="6281708"/>
              <a:ext cx="428628" cy="433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Box 27"/>
            <p:cNvSpPr txBox="1">
              <a:spLocks noChangeArrowheads="1"/>
            </p:cNvSpPr>
            <p:nvPr userDrawn="1"/>
          </p:nvSpPr>
          <p:spPr bwMode="auto">
            <a:xfrm>
              <a:off x="7358033" y="6415110"/>
              <a:ext cx="1500187" cy="307780"/>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900" b="1" dirty="0" smtClean="0">
                  <a:solidFill>
                    <a:srgbClr val="17375E"/>
                  </a:solidFill>
                  <a:latin typeface="Tahoma" pitchFamily="34" charset="0"/>
                </a:rPr>
                <a:t>www. minagri.gov.kz</a:t>
              </a:r>
              <a:endParaRPr lang="ru-RU" sz="900" b="1" dirty="0" smtClean="0">
                <a:solidFill>
                  <a:srgbClr val="17375E"/>
                </a:solidFill>
                <a:latin typeface="Tahoma" pitchFamily="34" charset="0"/>
              </a:endParaRPr>
            </a:p>
          </p:txBody>
        </p:sp>
      </p:grpSp>
      <p:sp>
        <p:nvSpPr>
          <p:cNvPr id="10" name="Номер слайда 11"/>
          <p:cNvSpPr txBox="1">
            <a:spLocks/>
          </p:cNvSpPr>
          <p:nvPr userDrawn="1"/>
        </p:nvSpPr>
        <p:spPr bwMode="auto">
          <a:xfrm>
            <a:off x="8501064" y="303610"/>
            <a:ext cx="534987" cy="285750"/>
          </a:xfrm>
          <a:prstGeom prst="rect">
            <a:avLst/>
          </a:prstGeom>
          <a:noFill/>
          <a:ln>
            <a:noFill/>
          </a:ln>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defRPr/>
            </a:pPr>
            <a:fld id="{CF245C55-66D2-44CC-AEEA-10C60399F59F}" type="slidenum">
              <a:rPr lang="ru-RU" smtClean="0">
                <a:solidFill>
                  <a:srgbClr val="7F7F7F"/>
                </a:solidFill>
                <a:latin typeface="Calibri" pitchFamily="34" charset="0"/>
              </a:rPr>
              <a:pPr algn="r" eaLnBrk="1" hangingPunct="1">
                <a:defRPr/>
              </a:pPr>
              <a:t>‹#›</a:t>
            </a:fld>
            <a:endParaRPr lang="ru-RU" dirty="0" smtClean="0">
              <a:solidFill>
                <a:srgbClr val="7F7F7F"/>
              </a:solidFill>
              <a:latin typeface="Calibri" pitchFamily="34" charset="0"/>
            </a:endParaRPr>
          </a:p>
        </p:txBody>
      </p:sp>
      <p:sp>
        <p:nvSpPr>
          <p:cNvPr id="20" name="Заголовок 1"/>
          <p:cNvSpPr>
            <a:spLocks noGrp="1"/>
          </p:cNvSpPr>
          <p:nvPr>
            <p:ph type="title"/>
          </p:nvPr>
        </p:nvSpPr>
        <p:spPr>
          <a:xfrm>
            <a:off x="285720" y="53561"/>
            <a:ext cx="8572560" cy="535785"/>
          </a:xfrm>
          <a:prstGeom prst="rect">
            <a:avLst/>
          </a:prstGeom>
        </p:spPr>
        <p:txBody>
          <a:bodyPr anchor="ctr" anchorCtr="0"/>
          <a:lstStyle>
            <a:lvl1pPr>
              <a:defRPr sz="2400">
                <a:latin typeface="Tahoma" pitchFamily="34" charset="0"/>
                <a:ea typeface="Tahoma" pitchFamily="34" charset="0"/>
                <a:cs typeface="Tahoma" pitchFamily="34" charset="0"/>
              </a:defRPr>
            </a:lvl1pPr>
          </a:lstStyle>
          <a:p>
            <a:r>
              <a:rPr lang="ru-RU" smtClean="0"/>
              <a:t>Образец заголовка</a:t>
            </a:r>
            <a:endParaRPr lang="ru-RU" dirty="0"/>
          </a:p>
        </p:txBody>
      </p:sp>
    </p:spTree>
    <p:extLst>
      <p:ext uri="{BB962C8B-B14F-4D97-AF65-F5344CB8AC3E}">
        <p14:creationId xmlns:p14="http://schemas.microsoft.com/office/powerpoint/2010/main" val="274581702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cSld name="Заголовок, 1 большой объект и 2 маленьких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5978"/>
            <a:ext cx="8229600" cy="857250"/>
          </a:xfrm>
          <a:prstGeom prst="rect">
            <a:avLst/>
          </a:prstGeom>
        </p:spPr>
        <p:txBody>
          <a:bodyPr lIns="65023" tIns="32511" rIns="65023" bIns="32511"/>
          <a:lstStyle/>
          <a:p>
            <a:r>
              <a:rPr lang="ru-RU" smtClean="0"/>
              <a:t>Образец заголовка</a:t>
            </a:r>
            <a:endParaRPr lang="ru-RU"/>
          </a:p>
        </p:txBody>
      </p:sp>
      <p:sp>
        <p:nvSpPr>
          <p:cNvPr id="3" name="Содержимое 2"/>
          <p:cNvSpPr>
            <a:spLocks noGrp="1"/>
          </p:cNvSpPr>
          <p:nvPr>
            <p:ph sz="half" idx="1"/>
          </p:nvPr>
        </p:nvSpPr>
        <p:spPr>
          <a:xfrm>
            <a:off x="457200" y="1200152"/>
            <a:ext cx="4038600" cy="3394472"/>
          </a:xfrm>
          <a:prstGeom prst="rect">
            <a:avLst/>
          </a:prstGeom>
        </p:spPr>
        <p:txBody>
          <a:bodyPr lIns="65023" tIns="32511" rIns="65023" bIns="32511"/>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quarter" idx="2"/>
          </p:nvPr>
        </p:nvSpPr>
        <p:spPr>
          <a:xfrm>
            <a:off x="4648201" y="1200152"/>
            <a:ext cx="4038600" cy="1639491"/>
          </a:xfrm>
          <a:prstGeom prst="rect">
            <a:avLst/>
          </a:prstGeom>
        </p:spPr>
        <p:txBody>
          <a:bodyPr lIns="65023" tIns="32511" rIns="65023" bIns="32511"/>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Содержимое 4"/>
          <p:cNvSpPr>
            <a:spLocks noGrp="1"/>
          </p:cNvSpPr>
          <p:nvPr>
            <p:ph sz="quarter" idx="3"/>
          </p:nvPr>
        </p:nvSpPr>
        <p:spPr>
          <a:xfrm>
            <a:off x="4648201" y="2953945"/>
            <a:ext cx="4038600" cy="1640681"/>
          </a:xfrm>
          <a:prstGeom prst="rect">
            <a:avLst/>
          </a:prstGeom>
        </p:spPr>
        <p:txBody>
          <a:bodyPr lIns="65023" tIns="32511" rIns="65023" bIns="32511"/>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Rectangle 4"/>
          <p:cNvSpPr>
            <a:spLocks noGrp="1" noChangeArrowheads="1"/>
          </p:cNvSpPr>
          <p:nvPr>
            <p:ph type="dt" sz="half" idx="10"/>
          </p:nvPr>
        </p:nvSpPr>
        <p:spPr>
          <a:xfrm>
            <a:off x="457200" y="4767263"/>
            <a:ext cx="2133600" cy="273844"/>
          </a:xfrm>
          <a:prstGeom prst="rect">
            <a:avLst/>
          </a:prstGeom>
        </p:spPr>
        <p:txBody>
          <a:bodyPr lIns="65023" tIns="32511" rIns="65023" bIns="32511"/>
          <a:lstStyle>
            <a:lvl1pPr>
              <a:defRPr>
                <a:solidFill>
                  <a:prstClr val="black"/>
                </a:solidFill>
                <a:latin typeface="Arial" charset="0"/>
                <a:cs typeface="+mn-cs"/>
              </a:defRPr>
            </a:lvl1pPr>
          </a:lstStyle>
          <a:p>
            <a:pPr>
              <a:defRPr/>
            </a:pPr>
            <a:endParaRPr lang="ru-RU" dirty="0"/>
          </a:p>
        </p:txBody>
      </p:sp>
      <p:sp>
        <p:nvSpPr>
          <p:cNvPr id="7" name="Rectangle 5"/>
          <p:cNvSpPr>
            <a:spLocks noGrp="1" noChangeArrowheads="1"/>
          </p:cNvSpPr>
          <p:nvPr>
            <p:ph type="ftr" sz="quarter" idx="11"/>
          </p:nvPr>
        </p:nvSpPr>
        <p:spPr>
          <a:xfrm>
            <a:off x="3124200" y="4767263"/>
            <a:ext cx="2895600" cy="273844"/>
          </a:xfrm>
          <a:prstGeom prst="rect">
            <a:avLst/>
          </a:prstGeom>
        </p:spPr>
        <p:txBody>
          <a:bodyPr lIns="65023" tIns="32511" rIns="65023" bIns="32511"/>
          <a:lstStyle>
            <a:lvl1pPr>
              <a:defRPr>
                <a:solidFill>
                  <a:prstClr val="black"/>
                </a:solidFill>
                <a:latin typeface="Arial" charset="0"/>
                <a:cs typeface="+mn-cs"/>
              </a:defRPr>
            </a:lvl1pPr>
          </a:lstStyle>
          <a:p>
            <a:pPr>
              <a:defRPr/>
            </a:pPr>
            <a:endParaRPr lang="ru-RU" dirty="0"/>
          </a:p>
        </p:txBody>
      </p:sp>
      <p:sp>
        <p:nvSpPr>
          <p:cNvPr id="8" name="Rectangle 6"/>
          <p:cNvSpPr>
            <a:spLocks noGrp="1" noChangeArrowheads="1"/>
          </p:cNvSpPr>
          <p:nvPr>
            <p:ph type="sldNum" sz="quarter" idx="12"/>
          </p:nvPr>
        </p:nvSpPr>
        <p:spPr>
          <a:xfrm>
            <a:off x="6553200" y="4767263"/>
            <a:ext cx="2133600" cy="273844"/>
          </a:xfrm>
          <a:prstGeom prst="rect">
            <a:avLst/>
          </a:prstGeom>
        </p:spPr>
        <p:txBody>
          <a:bodyPr lIns="65023" tIns="32511" rIns="65023" bIns="32511"/>
          <a:lstStyle>
            <a:lvl1pPr>
              <a:defRPr>
                <a:solidFill>
                  <a:prstClr val="black"/>
                </a:solidFill>
                <a:latin typeface="Arial" charset="0"/>
                <a:cs typeface="+mn-cs"/>
              </a:defRPr>
            </a:lvl1pPr>
          </a:lstStyle>
          <a:p>
            <a:pPr>
              <a:defRPr/>
            </a:pPr>
            <a:fld id="{5726DEDE-5AF7-473C-A691-59C6D3B1A847}" type="slidenum">
              <a:rPr lang="ru-RU"/>
              <a:pPr>
                <a:defRPr/>
              </a:pPr>
              <a:t>‹#›</a:t>
            </a:fld>
            <a:endParaRPr lang="ru-RU" dirty="0"/>
          </a:p>
        </p:txBody>
      </p:sp>
    </p:spTree>
    <p:extLst>
      <p:ext uri="{BB962C8B-B14F-4D97-AF65-F5344CB8AC3E}">
        <p14:creationId xmlns:p14="http://schemas.microsoft.com/office/powerpoint/2010/main" val="5096495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fourObj">
  <p:cSld name="Заголовок и четыре объекта">
    <p:spTree>
      <p:nvGrpSpPr>
        <p:cNvPr id="1" name=""/>
        <p:cNvGrpSpPr/>
        <p:nvPr/>
      </p:nvGrpSpPr>
      <p:grpSpPr>
        <a:xfrm>
          <a:off x="0" y="0"/>
          <a:ext cx="0" cy="0"/>
          <a:chOff x="0" y="0"/>
          <a:chExt cx="0" cy="0"/>
        </a:xfrm>
      </p:grpSpPr>
      <p:sp>
        <p:nvSpPr>
          <p:cNvPr id="2" name="Заголовок 1"/>
          <p:cNvSpPr>
            <a:spLocks noGrp="1"/>
          </p:cNvSpPr>
          <p:nvPr>
            <p:ph type="title" sz="quarter"/>
          </p:nvPr>
        </p:nvSpPr>
        <p:spPr>
          <a:xfrm>
            <a:off x="457201" y="205978"/>
            <a:ext cx="8229600" cy="857250"/>
          </a:xfrm>
          <a:prstGeom prst="rect">
            <a:avLst/>
          </a:prstGeom>
        </p:spPr>
        <p:txBody>
          <a:bodyPr lIns="65023" tIns="32511" rIns="65023" bIns="32511"/>
          <a:lstStyle/>
          <a:p>
            <a:r>
              <a:rPr lang="ru-RU" smtClean="0"/>
              <a:t>Образец заголовка</a:t>
            </a:r>
            <a:endParaRPr lang="ru-RU"/>
          </a:p>
        </p:txBody>
      </p:sp>
      <p:sp>
        <p:nvSpPr>
          <p:cNvPr id="3" name="Содержимое 2"/>
          <p:cNvSpPr>
            <a:spLocks noGrp="1"/>
          </p:cNvSpPr>
          <p:nvPr>
            <p:ph sz="quarter" idx="1"/>
          </p:nvPr>
        </p:nvSpPr>
        <p:spPr>
          <a:xfrm>
            <a:off x="457202" y="1200150"/>
            <a:ext cx="4038600" cy="1639491"/>
          </a:xfrm>
          <a:prstGeom prst="rect">
            <a:avLst/>
          </a:prstGeom>
        </p:spPr>
        <p:txBody>
          <a:bodyPr lIns="65023" tIns="32511" rIns="65023" bIns="32511"/>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quarter" idx="2"/>
          </p:nvPr>
        </p:nvSpPr>
        <p:spPr>
          <a:xfrm>
            <a:off x="4648201" y="1200150"/>
            <a:ext cx="4038600" cy="1639491"/>
          </a:xfrm>
          <a:prstGeom prst="rect">
            <a:avLst/>
          </a:prstGeom>
        </p:spPr>
        <p:txBody>
          <a:bodyPr lIns="65023" tIns="32511" rIns="65023" bIns="32511"/>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Содержимое 4"/>
          <p:cNvSpPr>
            <a:spLocks noGrp="1"/>
          </p:cNvSpPr>
          <p:nvPr>
            <p:ph sz="quarter" idx="3"/>
          </p:nvPr>
        </p:nvSpPr>
        <p:spPr>
          <a:xfrm>
            <a:off x="457202" y="2953942"/>
            <a:ext cx="4038600" cy="1640681"/>
          </a:xfrm>
          <a:prstGeom prst="rect">
            <a:avLst/>
          </a:prstGeom>
        </p:spPr>
        <p:txBody>
          <a:bodyPr lIns="65023" tIns="32511" rIns="65023" bIns="32511"/>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Содержимое 5"/>
          <p:cNvSpPr>
            <a:spLocks noGrp="1"/>
          </p:cNvSpPr>
          <p:nvPr>
            <p:ph sz="quarter" idx="4"/>
          </p:nvPr>
        </p:nvSpPr>
        <p:spPr>
          <a:xfrm>
            <a:off x="4648201" y="2953942"/>
            <a:ext cx="4038600" cy="1640681"/>
          </a:xfrm>
          <a:prstGeom prst="rect">
            <a:avLst/>
          </a:prstGeom>
        </p:spPr>
        <p:txBody>
          <a:bodyPr lIns="65023" tIns="32511" rIns="65023" bIns="32511"/>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xfrm>
            <a:off x="457200" y="4767263"/>
            <a:ext cx="2133600" cy="273844"/>
          </a:xfrm>
          <a:prstGeom prst="rect">
            <a:avLst/>
          </a:prstGeom>
        </p:spPr>
        <p:txBody>
          <a:bodyPr lIns="65023" tIns="32511" rIns="65023" bIns="32511"/>
          <a:lstStyle>
            <a:lvl1pPr>
              <a:defRPr>
                <a:solidFill>
                  <a:prstClr val="black"/>
                </a:solidFill>
                <a:latin typeface="Arial" charset="0"/>
                <a:cs typeface="+mn-cs"/>
              </a:defRPr>
            </a:lvl1pPr>
          </a:lstStyle>
          <a:p>
            <a:pPr>
              <a:defRPr/>
            </a:pPr>
            <a:endParaRPr lang="ru-RU" dirty="0"/>
          </a:p>
        </p:txBody>
      </p:sp>
      <p:sp>
        <p:nvSpPr>
          <p:cNvPr id="8" name="Rectangle 5"/>
          <p:cNvSpPr>
            <a:spLocks noGrp="1" noChangeArrowheads="1"/>
          </p:cNvSpPr>
          <p:nvPr>
            <p:ph type="ftr" sz="quarter" idx="11"/>
          </p:nvPr>
        </p:nvSpPr>
        <p:spPr>
          <a:xfrm>
            <a:off x="3124200" y="4767263"/>
            <a:ext cx="2895600" cy="273844"/>
          </a:xfrm>
          <a:prstGeom prst="rect">
            <a:avLst/>
          </a:prstGeom>
        </p:spPr>
        <p:txBody>
          <a:bodyPr lIns="65023" tIns="32511" rIns="65023" bIns="32511"/>
          <a:lstStyle>
            <a:lvl1pPr>
              <a:defRPr>
                <a:solidFill>
                  <a:prstClr val="black"/>
                </a:solidFill>
                <a:latin typeface="Arial" charset="0"/>
                <a:cs typeface="+mn-cs"/>
              </a:defRPr>
            </a:lvl1pPr>
          </a:lstStyle>
          <a:p>
            <a:pPr>
              <a:defRPr/>
            </a:pPr>
            <a:endParaRPr lang="ru-RU" dirty="0"/>
          </a:p>
        </p:txBody>
      </p:sp>
      <p:sp>
        <p:nvSpPr>
          <p:cNvPr id="9" name="Rectangle 6"/>
          <p:cNvSpPr>
            <a:spLocks noGrp="1" noChangeArrowheads="1"/>
          </p:cNvSpPr>
          <p:nvPr>
            <p:ph type="sldNum" sz="quarter" idx="12"/>
          </p:nvPr>
        </p:nvSpPr>
        <p:spPr>
          <a:xfrm>
            <a:off x="6553200" y="4767263"/>
            <a:ext cx="2133600" cy="273844"/>
          </a:xfrm>
          <a:prstGeom prst="rect">
            <a:avLst/>
          </a:prstGeom>
        </p:spPr>
        <p:txBody>
          <a:bodyPr lIns="65023" tIns="32511" rIns="65023" bIns="32511"/>
          <a:lstStyle>
            <a:lvl1pPr>
              <a:defRPr>
                <a:solidFill>
                  <a:prstClr val="black"/>
                </a:solidFill>
                <a:latin typeface="Arial" charset="0"/>
                <a:cs typeface="+mn-cs"/>
              </a:defRPr>
            </a:lvl1pPr>
          </a:lstStyle>
          <a:p>
            <a:pPr>
              <a:defRPr/>
            </a:pPr>
            <a:fld id="{15B1E3A8-FEFA-498C-BC0E-D8227F0E823E}" type="slidenum">
              <a:rPr lang="ru-RU"/>
              <a:pPr>
                <a:defRPr/>
              </a:pPr>
              <a:t>‹#›</a:t>
            </a:fld>
            <a:endParaRPr lang="ru-RU" dirty="0"/>
          </a:p>
        </p:txBody>
      </p:sp>
    </p:spTree>
    <p:extLst>
      <p:ext uri="{BB962C8B-B14F-4D97-AF65-F5344CB8AC3E}">
        <p14:creationId xmlns:p14="http://schemas.microsoft.com/office/powerpoint/2010/main" val="303205545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nly">
  <p:cSld name="Объект">
    <p:spTree>
      <p:nvGrpSpPr>
        <p:cNvPr id="1" name=""/>
        <p:cNvGrpSpPr/>
        <p:nvPr/>
      </p:nvGrpSpPr>
      <p:grpSpPr>
        <a:xfrm>
          <a:off x="0" y="0"/>
          <a:ext cx="0" cy="0"/>
          <a:chOff x="0" y="0"/>
          <a:chExt cx="0" cy="0"/>
        </a:xfrm>
      </p:grpSpPr>
      <p:sp>
        <p:nvSpPr>
          <p:cNvPr id="2" name="Содержимое 1"/>
          <p:cNvSpPr>
            <a:spLocks noGrp="1"/>
          </p:cNvSpPr>
          <p:nvPr>
            <p:ph/>
          </p:nvPr>
        </p:nvSpPr>
        <p:spPr>
          <a:xfrm>
            <a:off x="450783" y="198345"/>
            <a:ext cx="8114093" cy="4225969"/>
          </a:xfrm>
          <a:prstGeom prst="rect">
            <a:avLst/>
          </a:prstGeom>
        </p:spPr>
        <p:txBody>
          <a:bodyPr lIns="65023" tIns="32511" rIns="65023" bIns="32511"/>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3" name="Дата 3"/>
          <p:cNvSpPr>
            <a:spLocks noGrp="1"/>
          </p:cNvSpPr>
          <p:nvPr>
            <p:ph type="dt" sz="half" idx="10"/>
          </p:nvPr>
        </p:nvSpPr>
        <p:spPr>
          <a:xfrm>
            <a:off x="457200" y="4767263"/>
            <a:ext cx="2133600" cy="273844"/>
          </a:xfrm>
          <a:prstGeom prst="rect">
            <a:avLst/>
          </a:prstGeom>
        </p:spPr>
        <p:txBody>
          <a:bodyPr lIns="65023" tIns="32511" rIns="65023" bIns="32511"/>
          <a:lstStyle>
            <a:lvl1pPr>
              <a:defRPr>
                <a:solidFill>
                  <a:prstClr val="black"/>
                </a:solidFill>
                <a:latin typeface="Arial" charset="0"/>
                <a:cs typeface="+mn-cs"/>
              </a:defRPr>
            </a:lvl1pPr>
          </a:lstStyle>
          <a:p>
            <a:pPr>
              <a:defRPr/>
            </a:pPr>
            <a:endParaRPr lang="ru-RU" dirty="0"/>
          </a:p>
        </p:txBody>
      </p:sp>
      <p:sp>
        <p:nvSpPr>
          <p:cNvPr id="4" name="Нижний колонтитул 4"/>
          <p:cNvSpPr>
            <a:spLocks noGrp="1"/>
          </p:cNvSpPr>
          <p:nvPr>
            <p:ph type="ftr" sz="quarter" idx="11"/>
          </p:nvPr>
        </p:nvSpPr>
        <p:spPr>
          <a:xfrm>
            <a:off x="3124200" y="4767263"/>
            <a:ext cx="2895600" cy="273844"/>
          </a:xfrm>
          <a:prstGeom prst="rect">
            <a:avLst/>
          </a:prstGeom>
        </p:spPr>
        <p:txBody>
          <a:bodyPr lIns="65023" tIns="32511" rIns="65023" bIns="32511"/>
          <a:lstStyle>
            <a:lvl1pPr>
              <a:defRPr>
                <a:solidFill>
                  <a:prstClr val="black"/>
                </a:solidFill>
                <a:latin typeface="Arial" charset="0"/>
                <a:cs typeface="+mn-cs"/>
              </a:defRPr>
            </a:lvl1pPr>
          </a:lstStyle>
          <a:p>
            <a:pPr>
              <a:defRPr/>
            </a:pPr>
            <a:endParaRPr lang="ru-RU" dirty="0"/>
          </a:p>
        </p:txBody>
      </p:sp>
      <p:sp>
        <p:nvSpPr>
          <p:cNvPr id="5" name="Номер слайда 5"/>
          <p:cNvSpPr>
            <a:spLocks noGrp="1"/>
          </p:cNvSpPr>
          <p:nvPr>
            <p:ph type="sldNum" sz="quarter" idx="12"/>
          </p:nvPr>
        </p:nvSpPr>
        <p:spPr>
          <a:xfrm>
            <a:off x="6553200" y="4767263"/>
            <a:ext cx="2133600" cy="273844"/>
          </a:xfrm>
          <a:prstGeom prst="rect">
            <a:avLst/>
          </a:prstGeom>
        </p:spPr>
        <p:txBody>
          <a:bodyPr lIns="65023" tIns="32511" rIns="65023" bIns="32511"/>
          <a:lstStyle>
            <a:lvl1pPr>
              <a:defRPr>
                <a:solidFill>
                  <a:prstClr val="black"/>
                </a:solidFill>
                <a:latin typeface="Arial" charset="0"/>
                <a:cs typeface="+mn-cs"/>
              </a:defRPr>
            </a:lvl1pPr>
          </a:lstStyle>
          <a:p>
            <a:pPr>
              <a:defRPr/>
            </a:pPr>
            <a:fld id="{65F8E88F-E3CC-4AE5-AE9B-BAEE97A7F22C}" type="slidenum">
              <a:rPr lang="ru-RU"/>
              <a:pPr>
                <a:defRPr/>
              </a:pPr>
              <a:t>‹#›</a:t>
            </a:fld>
            <a:endParaRPr lang="ru-RU" dirty="0"/>
          </a:p>
        </p:txBody>
      </p:sp>
    </p:spTree>
    <p:extLst>
      <p:ext uri="{BB962C8B-B14F-4D97-AF65-F5344CB8AC3E}">
        <p14:creationId xmlns:p14="http://schemas.microsoft.com/office/powerpoint/2010/main" val="33640152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9_Заголовок и объект">
    <p:spTree>
      <p:nvGrpSpPr>
        <p:cNvPr id="1" name=""/>
        <p:cNvGrpSpPr/>
        <p:nvPr/>
      </p:nvGrpSpPr>
      <p:grpSpPr>
        <a:xfrm>
          <a:off x="0" y="0"/>
          <a:ext cx="0" cy="0"/>
          <a:chOff x="0" y="0"/>
          <a:chExt cx="0" cy="0"/>
        </a:xfrm>
      </p:grpSpPr>
      <p:sp>
        <p:nvSpPr>
          <p:cNvPr id="3" name="AutoShape 6"/>
          <p:cNvSpPr>
            <a:spLocks noChangeArrowheads="1"/>
          </p:cNvSpPr>
          <p:nvPr userDrawn="1"/>
        </p:nvSpPr>
        <p:spPr bwMode="auto">
          <a:xfrm>
            <a:off x="285750" y="696516"/>
            <a:ext cx="8642350" cy="53578"/>
          </a:xfrm>
          <a:prstGeom prst="homePlate">
            <a:avLst>
              <a:gd name="adj" fmla="val 45367"/>
            </a:avLst>
          </a:prstGeom>
          <a:solidFill>
            <a:srgbClr val="002060">
              <a:alpha val="85881"/>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sz="1600" b="1" dirty="0">
              <a:solidFill>
                <a:srgbClr val="FFFFFF"/>
              </a:solidFill>
              <a:latin typeface="Tahoma" pitchFamily="34" charset="0"/>
              <a:cs typeface="Tahoma" pitchFamily="34" charset="0"/>
            </a:endParaRPr>
          </a:p>
        </p:txBody>
      </p:sp>
      <p:grpSp>
        <p:nvGrpSpPr>
          <p:cNvPr id="4" name="Группа 10"/>
          <p:cNvGrpSpPr>
            <a:grpSpLocks/>
          </p:cNvGrpSpPr>
          <p:nvPr userDrawn="1"/>
        </p:nvGrpSpPr>
        <p:grpSpPr bwMode="auto">
          <a:xfrm>
            <a:off x="214313" y="4554141"/>
            <a:ext cx="8713787" cy="482203"/>
            <a:chOff x="214313" y="6072188"/>
            <a:chExt cx="8713787" cy="642937"/>
          </a:xfrm>
        </p:grpSpPr>
        <p:sp>
          <p:nvSpPr>
            <p:cNvPr id="5" name="AutoShape 6"/>
            <p:cNvSpPr>
              <a:spLocks noChangeArrowheads="1"/>
            </p:cNvSpPr>
            <p:nvPr userDrawn="1"/>
          </p:nvSpPr>
          <p:spPr bwMode="auto">
            <a:xfrm>
              <a:off x="285750" y="6072188"/>
              <a:ext cx="8642350" cy="71437"/>
            </a:xfrm>
            <a:prstGeom prst="homePlate">
              <a:avLst>
                <a:gd name="adj" fmla="val 45367"/>
              </a:avLst>
            </a:prstGeom>
            <a:solidFill>
              <a:srgbClr val="002060">
                <a:alpha val="85881"/>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sz="1600" b="1" dirty="0">
                <a:solidFill>
                  <a:srgbClr val="FFFFFF"/>
                </a:solidFill>
                <a:latin typeface="Tahoma" pitchFamily="34" charset="0"/>
                <a:cs typeface="Tahoma" pitchFamily="34" charset="0"/>
              </a:endParaRPr>
            </a:p>
          </p:txBody>
        </p:sp>
        <p:grpSp>
          <p:nvGrpSpPr>
            <p:cNvPr id="6" name="Группа 16"/>
            <p:cNvGrpSpPr>
              <a:grpSpLocks/>
            </p:cNvGrpSpPr>
            <p:nvPr userDrawn="1"/>
          </p:nvGrpSpPr>
          <p:grpSpPr bwMode="auto">
            <a:xfrm>
              <a:off x="214313" y="6143625"/>
              <a:ext cx="8713787" cy="571500"/>
              <a:chOff x="214282" y="6143644"/>
              <a:chExt cx="8713788" cy="571504"/>
            </a:xfrm>
          </p:grpSpPr>
          <p:sp>
            <p:nvSpPr>
              <p:cNvPr id="7" name="AutoShape 2"/>
              <p:cNvSpPr>
                <a:spLocks noChangeArrowheads="1"/>
              </p:cNvSpPr>
              <p:nvPr userDrawn="1"/>
            </p:nvSpPr>
            <p:spPr bwMode="auto">
              <a:xfrm>
                <a:off x="214282" y="6143644"/>
                <a:ext cx="8713788" cy="571504"/>
              </a:xfrm>
              <a:prstGeom prst="homePlate">
                <a:avLst>
                  <a:gd name="adj" fmla="val 0"/>
                </a:avLst>
              </a:prstGeom>
              <a:noFill/>
              <a:ln w="6350" algn="ctr">
                <a:solidFill>
                  <a:srgbClr val="5F606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ru-RU" sz="800" dirty="0">
                  <a:solidFill>
                    <a:srgbClr val="000000"/>
                  </a:solidFill>
                  <a:latin typeface="Calibri" pitchFamily="34" charset="0"/>
                </a:endParaRPr>
              </a:p>
            </p:txBody>
          </p:sp>
          <p:sp>
            <p:nvSpPr>
              <p:cNvPr id="8" name="TextBox 7"/>
              <p:cNvSpPr txBox="1">
                <a:spLocks noChangeArrowheads="1"/>
              </p:cNvSpPr>
              <p:nvPr userDrawn="1"/>
            </p:nvSpPr>
            <p:spPr bwMode="auto">
              <a:xfrm>
                <a:off x="357157" y="6286520"/>
                <a:ext cx="6357938" cy="369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sz="1200" b="1" dirty="0" smtClean="0">
                    <a:solidFill>
                      <a:srgbClr val="4F4B4B"/>
                    </a:solidFill>
                    <a:latin typeface="Tahoma" pitchFamily="34" charset="0"/>
                    <a:cs typeface="Tahoma" pitchFamily="34" charset="0"/>
                  </a:rPr>
                  <a:t>         </a:t>
                </a:r>
                <a:r>
                  <a:rPr lang="ru-RU" sz="1200" b="1" dirty="0" smtClean="0">
                    <a:solidFill>
                      <a:srgbClr val="4F4B4B"/>
                    </a:solidFill>
                    <a:latin typeface="Tahoma" pitchFamily="34" charset="0"/>
                    <a:cs typeface="Tahoma" pitchFamily="34" charset="0"/>
                  </a:rPr>
                  <a:t> </a:t>
                </a:r>
                <a:r>
                  <a:rPr lang="en-US" sz="1200" b="1" dirty="0" smtClean="0">
                    <a:solidFill>
                      <a:srgbClr val="4F4B4B"/>
                    </a:solidFill>
                    <a:latin typeface="Tahoma" pitchFamily="34" charset="0"/>
                    <a:cs typeface="Tahoma" pitchFamily="34" charset="0"/>
                  </a:rPr>
                  <a:t> </a:t>
                </a:r>
                <a:r>
                  <a:rPr lang="ru-RU" sz="1200" b="1" dirty="0" smtClean="0">
                    <a:solidFill>
                      <a:srgbClr val="4F4B4B"/>
                    </a:solidFill>
                    <a:latin typeface="Tahoma" pitchFamily="34" charset="0"/>
                    <a:cs typeface="Tahoma" pitchFamily="34" charset="0"/>
                  </a:rPr>
                  <a:t>Министерство сельского хозяйства Республики Казахстан</a:t>
                </a:r>
              </a:p>
            </p:txBody>
          </p:sp>
          <p:pic>
            <p:nvPicPr>
              <p:cNvPr id="9" name="Picture 1" descr="C:\Documents and Settings\Admin\Рабочий стол\sk\gerb.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57158" y="6215082"/>
                <a:ext cx="428628" cy="433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 Box 27"/>
              <p:cNvSpPr txBox="1">
                <a:spLocks noChangeArrowheads="1"/>
              </p:cNvSpPr>
              <p:nvPr userDrawn="1"/>
            </p:nvSpPr>
            <p:spPr bwMode="auto">
              <a:xfrm>
                <a:off x="7358033" y="6324620"/>
                <a:ext cx="1500187" cy="307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sz="900" b="1" dirty="0" smtClean="0">
                    <a:solidFill>
                      <a:srgbClr val="17375E"/>
                    </a:solidFill>
                    <a:latin typeface="Tahoma" pitchFamily="34" charset="0"/>
                  </a:rPr>
                  <a:t>www. minagri.gov.kz</a:t>
                </a:r>
                <a:endParaRPr lang="ru-RU" sz="900" b="1" dirty="0" smtClean="0">
                  <a:solidFill>
                    <a:srgbClr val="17375E"/>
                  </a:solidFill>
                  <a:latin typeface="Tahoma" pitchFamily="34" charset="0"/>
                </a:endParaRPr>
              </a:p>
            </p:txBody>
          </p:sp>
        </p:grpSp>
      </p:grpSp>
      <p:sp>
        <p:nvSpPr>
          <p:cNvPr id="11" name="Номер слайда 11"/>
          <p:cNvSpPr txBox="1">
            <a:spLocks/>
          </p:cNvSpPr>
          <p:nvPr userDrawn="1"/>
        </p:nvSpPr>
        <p:spPr bwMode="auto">
          <a:xfrm>
            <a:off x="8501064" y="303610"/>
            <a:ext cx="534987"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defRPr/>
            </a:pPr>
            <a:fld id="{50C443B0-D3D9-490F-85DE-0E8CB574AEA1}" type="slidenum">
              <a:rPr lang="ru-RU" smtClean="0">
                <a:solidFill>
                  <a:srgbClr val="7F7F7F"/>
                </a:solidFill>
                <a:latin typeface="Calibri" pitchFamily="34" charset="0"/>
              </a:rPr>
              <a:pPr algn="r" eaLnBrk="1" hangingPunct="1">
                <a:defRPr/>
              </a:pPr>
              <a:t>‹#›</a:t>
            </a:fld>
            <a:endParaRPr lang="ru-RU" dirty="0" smtClean="0">
              <a:solidFill>
                <a:srgbClr val="7F7F7F"/>
              </a:solidFill>
              <a:latin typeface="Calibri" pitchFamily="34" charset="0"/>
            </a:endParaRPr>
          </a:p>
        </p:txBody>
      </p:sp>
      <p:sp>
        <p:nvSpPr>
          <p:cNvPr id="20" name="Заголовок 1"/>
          <p:cNvSpPr>
            <a:spLocks noGrp="1"/>
          </p:cNvSpPr>
          <p:nvPr>
            <p:ph type="title"/>
          </p:nvPr>
        </p:nvSpPr>
        <p:spPr>
          <a:xfrm>
            <a:off x="285720" y="107139"/>
            <a:ext cx="8572560" cy="535785"/>
          </a:xfrm>
          <a:prstGeom prst="rect">
            <a:avLst/>
          </a:prstGeom>
        </p:spPr>
        <p:txBody>
          <a:bodyPr anchor="ctr" anchorCtr="0">
            <a:normAutofit/>
          </a:bodyPr>
          <a:lstStyle>
            <a:lvl1pPr marL="0" marR="0" indent="0" algn="ctr" defTabSz="914400" rtl="0" eaLnBrk="1" fontAlgn="auto" latinLnBrk="0" hangingPunct="1">
              <a:lnSpc>
                <a:spcPct val="100000"/>
              </a:lnSpc>
              <a:spcBef>
                <a:spcPct val="0"/>
              </a:spcBef>
              <a:spcAft>
                <a:spcPts val="0"/>
              </a:spcAft>
              <a:buClrTx/>
              <a:buSzTx/>
              <a:buFontTx/>
              <a:buNone/>
              <a:tabLst/>
              <a:defRPr sz="1800" b="1">
                <a:latin typeface="Tahoma" pitchFamily="34" charset="0"/>
                <a:ea typeface="Tahoma" pitchFamily="34" charset="0"/>
                <a:cs typeface="Tahoma" pitchFamily="34" charset="0"/>
              </a:defRPr>
            </a:lvl1pPr>
          </a:lstStyle>
          <a:p>
            <a:endParaRPr lang="ru-RU" dirty="0"/>
          </a:p>
        </p:txBody>
      </p:sp>
    </p:spTree>
    <p:extLst>
      <p:ext uri="{BB962C8B-B14F-4D97-AF65-F5344CB8AC3E}">
        <p14:creationId xmlns:p14="http://schemas.microsoft.com/office/powerpoint/2010/main" val="61856196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1_Титульный слайд">
    <p:spTree>
      <p:nvGrpSpPr>
        <p:cNvPr id="1" name=""/>
        <p:cNvGrpSpPr/>
        <p:nvPr/>
      </p:nvGrpSpPr>
      <p:grpSpPr>
        <a:xfrm>
          <a:off x="0" y="0"/>
          <a:ext cx="0" cy="0"/>
          <a:chOff x="0" y="0"/>
          <a:chExt cx="0" cy="0"/>
        </a:xfrm>
      </p:grpSpPr>
      <p:pic>
        <p:nvPicPr>
          <p:cNvPr id="3" name="Рисунок 2" descr="85232.jpg"/>
          <p:cNvPicPr>
            <a:picLocks noChangeAspect="1"/>
          </p:cNvPicPr>
          <p:nvPr userDrawn="1"/>
        </p:nvPicPr>
        <p:blipFill>
          <a:blip r:embed="rId2" cstate="print">
            <a:grayscl/>
          </a:blip>
          <a:stretch>
            <a:fillRect/>
          </a:stretch>
        </p:blipFill>
        <p:spPr>
          <a:xfrm>
            <a:off x="285720" y="1071552"/>
            <a:ext cx="8601718" cy="3107553"/>
          </a:xfrm>
          <a:prstGeom prst="rect">
            <a:avLst/>
          </a:prstGeom>
          <a:scene3d>
            <a:camera prst="perspectiveFront"/>
            <a:lightRig rig="threePt" dir="t"/>
          </a:scene3d>
        </p:spPr>
      </p:pic>
      <p:sp>
        <p:nvSpPr>
          <p:cNvPr id="4" name="Text Box 27"/>
          <p:cNvSpPr txBox="1">
            <a:spLocks noChangeArrowheads="1"/>
          </p:cNvSpPr>
          <p:nvPr userDrawn="1"/>
        </p:nvSpPr>
        <p:spPr bwMode="auto">
          <a:xfrm>
            <a:off x="227014" y="4468416"/>
            <a:ext cx="1500187"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sz="900" b="1" dirty="0" smtClean="0">
                <a:solidFill>
                  <a:srgbClr val="17375E"/>
                </a:solidFill>
                <a:latin typeface="Tahoma" pitchFamily="34" charset="0"/>
              </a:rPr>
              <a:t>www. minagri.gov.kz</a:t>
            </a:r>
            <a:endParaRPr lang="ru-RU" sz="900" b="1" dirty="0" smtClean="0">
              <a:solidFill>
                <a:srgbClr val="17375E"/>
              </a:solidFill>
              <a:latin typeface="Tahoma" pitchFamily="34" charset="0"/>
            </a:endParaRPr>
          </a:p>
        </p:txBody>
      </p:sp>
      <p:sp>
        <p:nvSpPr>
          <p:cNvPr id="5" name="Rectangle 3"/>
          <p:cNvSpPr txBox="1">
            <a:spLocks noChangeArrowheads="1"/>
          </p:cNvSpPr>
          <p:nvPr userDrawn="1"/>
        </p:nvSpPr>
        <p:spPr bwMode="auto">
          <a:xfrm>
            <a:off x="214314" y="4416028"/>
            <a:ext cx="8643937" cy="40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defRPr/>
            </a:pPr>
            <a:r>
              <a:rPr lang="ru-RU" sz="1200" b="1" dirty="0" smtClean="0">
                <a:solidFill>
                  <a:srgbClr val="17375E"/>
                </a:solidFill>
                <a:latin typeface="Calibri" pitchFamily="34" charset="0"/>
              </a:rPr>
              <a:t>Астана</a:t>
            </a:r>
          </a:p>
          <a:p>
            <a:pPr algn="r" eaLnBrk="1" hangingPunct="1">
              <a:defRPr/>
            </a:pPr>
            <a:endParaRPr lang="ru-RU" sz="1200" b="1" dirty="0" smtClean="0">
              <a:solidFill>
                <a:srgbClr val="17375E"/>
              </a:solidFill>
              <a:latin typeface="Calibri" pitchFamily="34" charset="0"/>
            </a:endParaRPr>
          </a:p>
        </p:txBody>
      </p:sp>
      <p:sp>
        <p:nvSpPr>
          <p:cNvPr id="6" name="TextBox 5"/>
          <p:cNvSpPr txBox="1">
            <a:spLocks noChangeArrowheads="1"/>
          </p:cNvSpPr>
          <p:nvPr userDrawn="1"/>
        </p:nvSpPr>
        <p:spPr bwMode="auto">
          <a:xfrm>
            <a:off x="357189" y="375048"/>
            <a:ext cx="635793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ru-RU" sz="1400" b="1" dirty="0" smtClean="0">
                <a:solidFill>
                  <a:srgbClr val="4F4B4B"/>
                </a:solidFill>
                <a:latin typeface="Tahoma" pitchFamily="34" charset="0"/>
                <a:cs typeface="Tahoma" pitchFamily="34" charset="0"/>
              </a:rPr>
              <a:t>         Министерство сельского хозяйства Республики Казахстан</a:t>
            </a:r>
          </a:p>
        </p:txBody>
      </p:sp>
      <p:pic>
        <p:nvPicPr>
          <p:cNvPr id="7" name="Picture 1" descr="C:\Documents and Settings\Admin\Рабочий стол\sk\gerb.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28625" y="321469"/>
            <a:ext cx="423863" cy="321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AutoShape 6"/>
          <p:cNvSpPr>
            <a:spLocks noChangeArrowheads="1"/>
          </p:cNvSpPr>
          <p:nvPr userDrawn="1"/>
        </p:nvSpPr>
        <p:spPr bwMode="auto">
          <a:xfrm>
            <a:off x="285750" y="696516"/>
            <a:ext cx="8642350" cy="53578"/>
          </a:xfrm>
          <a:prstGeom prst="homePlate">
            <a:avLst>
              <a:gd name="adj" fmla="val 45367"/>
            </a:avLst>
          </a:prstGeom>
          <a:solidFill>
            <a:srgbClr val="002060">
              <a:alpha val="85881"/>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sz="1600" b="1" dirty="0">
              <a:solidFill>
                <a:srgbClr val="FFFFFF"/>
              </a:solidFill>
              <a:latin typeface="Tahoma" pitchFamily="34" charset="0"/>
              <a:cs typeface="Tahoma" pitchFamily="34" charset="0"/>
            </a:endParaRPr>
          </a:p>
        </p:txBody>
      </p:sp>
      <p:sp>
        <p:nvSpPr>
          <p:cNvPr id="28" name="AutoShape 4"/>
          <p:cNvSpPr>
            <a:spLocks noGrp="1" noChangeArrowheads="1"/>
          </p:cNvSpPr>
          <p:nvPr>
            <p:ph type="ctrTitle"/>
          </p:nvPr>
        </p:nvSpPr>
        <p:spPr>
          <a:xfrm>
            <a:off x="264220" y="2196700"/>
            <a:ext cx="8640960" cy="1077128"/>
          </a:xfrm>
          <a:prstGeom prst="homePlate">
            <a:avLst>
              <a:gd name="adj" fmla="val 0"/>
            </a:avLst>
          </a:prstGeom>
          <a:solidFill>
            <a:srgbClr val="002060">
              <a:alpha val="78000"/>
            </a:srgb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nchorCtr="0"/>
          <a:lstStyle>
            <a:lvl1pPr>
              <a:defRPr sz="2400" baseline="0">
                <a:solidFill>
                  <a:schemeClr val="bg1"/>
                </a:solidFill>
                <a:latin typeface="Tahoma" pitchFamily="34" charset="0"/>
                <a:ea typeface="Tahoma" pitchFamily="34" charset="0"/>
                <a:cs typeface="Tahoma" pitchFamily="34" charset="0"/>
              </a:defRPr>
            </a:lvl1pPr>
          </a:lstStyle>
          <a:p>
            <a:endParaRPr lang="ru-RU" dirty="0"/>
          </a:p>
        </p:txBody>
      </p:sp>
    </p:spTree>
    <p:extLst>
      <p:ext uri="{BB962C8B-B14F-4D97-AF65-F5344CB8AC3E}">
        <p14:creationId xmlns:p14="http://schemas.microsoft.com/office/powerpoint/2010/main" val="7747169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597819"/>
            <a:ext cx="7772400" cy="1102519"/>
          </a:xfrm>
          <a:prstGeom prst="rect">
            <a:avLst/>
          </a:prstGeo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2914650"/>
            <a:ext cx="6400800" cy="131445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a:xfrm>
            <a:off x="457200" y="4767263"/>
            <a:ext cx="2133600" cy="273844"/>
          </a:xfrm>
          <a:prstGeom prst="rect">
            <a:avLst/>
          </a:prstGeom>
        </p:spPr>
        <p:txBody>
          <a:bodyPr/>
          <a:lstStyle>
            <a:lvl1pPr>
              <a:defRPr>
                <a:solidFill>
                  <a:prstClr val="black"/>
                </a:solidFill>
                <a:latin typeface="Arial" charset="0"/>
                <a:cs typeface="+mn-cs"/>
              </a:defRPr>
            </a:lvl1pPr>
          </a:lstStyle>
          <a:p>
            <a:pPr>
              <a:defRPr/>
            </a:pPr>
            <a:endParaRPr lang="ru-RU" dirty="0"/>
          </a:p>
        </p:txBody>
      </p:sp>
      <p:sp>
        <p:nvSpPr>
          <p:cNvPr id="5" name="Нижний колонтитул 4"/>
          <p:cNvSpPr>
            <a:spLocks noGrp="1"/>
          </p:cNvSpPr>
          <p:nvPr>
            <p:ph type="ftr" sz="quarter" idx="11"/>
          </p:nvPr>
        </p:nvSpPr>
        <p:spPr>
          <a:xfrm>
            <a:off x="3124200" y="4767263"/>
            <a:ext cx="2895600" cy="273844"/>
          </a:xfrm>
          <a:prstGeom prst="rect">
            <a:avLst/>
          </a:prstGeom>
        </p:spPr>
        <p:txBody>
          <a:bodyPr/>
          <a:lstStyle>
            <a:lvl1pPr>
              <a:defRPr>
                <a:solidFill>
                  <a:prstClr val="black"/>
                </a:solidFill>
                <a:latin typeface="Arial" charset="0"/>
                <a:cs typeface="+mn-cs"/>
              </a:defRPr>
            </a:lvl1pPr>
          </a:lstStyle>
          <a:p>
            <a:pPr>
              <a:defRPr/>
            </a:pPr>
            <a:endParaRPr lang="ru-RU" dirty="0"/>
          </a:p>
        </p:txBody>
      </p:sp>
      <p:sp>
        <p:nvSpPr>
          <p:cNvPr id="6" name="Номер слайда 5"/>
          <p:cNvSpPr>
            <a:spLocks noGrp="1"/>
          </p:cNvSpPr>
          <p:nvPr>
            <p:ph type="sldNum" sz="quarter" idx="12"/>
          </p:nvPr>
        </p:nvSpPr>
        <p:spPr>
          <a:xfrm>
            <a:off x="6553200" y="4767263"/>
            <a:ext cx="2133600" cy="273844"/>
          </a:xfrm>
          <a:prstGeom prst="rect">
            <a:avLst/>
          </a:prstGeom>
        </p:spPr>
        <p:txBody>
          <a:bodyPr/>
          <a:lstStyle>
            <a:lvl1pPr>
              <a:defRPr>
                <a:solidFill>
                  <a:prstClr val="black"/>
                </a:solidFill>
                <a:latin typeface="Arial" charset="0"/>
                <a:cs typeface="+mn-cs"/>
              </a:defRPr>
            </a:lvl1pPr>
          </a:lstStyle>
          <a:p>
            <a:pPr>
              <a:defRPr/>
            </a:pPr>
            <a:fld id="{16EFAE05-1567-4804-B4B1-641FA7A7B545}" type="slidenum">
              <a:rPr lang="ru-RU"/>
              <a:pPr>
                <a:defRPr/>
              </a:pPr>
              <a:t>‹#›</a:t>
            </a:fld>
            <a:endParaRPr lang="ru-RU" dirty="0"/>
          </a:p>
        </p:txBody>
      </p:sp>
    </p:spTree>
    <p:extLst>
      <p:ext uri="{BB962C8B-B14F-4D97-AF65-F5344CB8AC3E}">
        <p14:creationId xmlns:p14="http://schemas.microsoft.com/office/powerpoint/2010/main" val="66507698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5978"/>
            <a:ext cx="8229600" cy="857250"/>
          </a:xfrm>
          <a:prstGeom prst="rect">
            <a:avLst/>
          </a:prstGeom>
        </p:spPr>
        <p:txBody>
          <a:bodyPr/>
          <a:lstStyle/>
          <a:p>
            <a:r>
              <a:rPr lang="ru-RU" smtClean="0"/>
              <a:t>Образец заголовка</a:t>
            </a:r>
            <a:endParaRPr lang="ru-RU"/>
          </a:p>
        </p:txBody>
      </p:sp>
      <p:sp>
        <p:nvSpPr>
          <p:cNvPr id="3" name="Объект 2"/>
          <p:cNvSpPr>
            <a:spLocks noGrp="1"/>
          </p:cNvSpPr>
          <p:nvPr>
            <p:ph idx="1"/>
          </p:nvPr>
        </p:nvSpPr>
        <p:spPr>
          <a:xfrm>
            <a:off x="457200" y="1200151"/>
            <a:ext cx="8229600" cy="3394472"/>
          </a:xfrm>
          <a:prstGeom prst="rect">
            <a:avLst/>
          </a:prstGeo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a:xfrm>
            <a:off x="457200" y="4767263"/>
            <a:ext cx="2133600" cy="273844"/>
          </a:xfrm>
          <a:prstGeom prst="rect">
            <a:avLst/>
          </a:prstGeom>
        </p:spPr>
        <p:txBody>
          <a:bodyPr/>
          <a:lstStyle>
            <a:lvl1pPr>
              <a:defRPr>
                <a:solidFill>
                  <a:prstClr val="black"/>
                </a:solidFill>
              </a:defRPr>
            </a:lvl1pPr>
          </a:lstStyle>
          <a:p>
            <a:pPr>
              <a:defRPr/>
            </a:pPr>
            <a:endParaRPr lang="ru-RU" dirty="0"/>
          </a:p>
        </p:txBody>
      </p:sp>
      <p:sp>
        <p:nvSpPr>
          <p:cNvPr id="5" name="Нижний колонтитул 4"/>
          <p:cNvSpPr>
            <a:spLocks noGrp="1"/>
          </p:cNvSpPr>
          <p:nvPr>
            <p:ph type="ftr" sz="quarter" idx="11"/>
          </p:nvPr>
        </p:nvSpPr>
        <p:spPr>
          <a:xfrm>
            <a:off x="3124200" y="4767263"/>
            <a:ext cx="2895600" cy="273844"/>
          </a:xfrm>
          <a:prstGeom prst="rect">
            <a:avLst/>
          </a:prstGeom>
        </p:spPr>
        <p:txBody>
          <a:bodyPr/>
          <a:lstStyle>
            <a:lvl1pPr>
              <a:defRPr>
                <a:solidFill>
                  <a:prstClr val="black"/>
                </a:solidFill>
              </a:defRPr>
            </a:lvl1pPr>
          </a:lstStyle>
          <a:p>
            <a:pPr>
              <a:defRPr/>
            </a:pPr>
            <a:endParaRPr lang="ru-RU" dirty="0"/>
          </a:p>
        </p:txBody>
      </p:sp>
      <p:sp>
        <p:nvSpPr>
          <p:cNvPr id="6" name="Номер слайда 5"/>
          <p:cNvSpPr>
            <a:spLocks noGrp="1"/>
          </p:cNvSpPr>
          <p:nvPr>
            <p:ph type="sldNum" sz="quarter" idx="12"/>
          </p:nvPr>
        </p:nvSpPr>
        <p:spPr>
          <a:xfrm>
            <a:off x="6553200" y="4767263"/>
            <a:ext cx="2133600" cy="273844"/>
          </a:xfrm>
          <a:prstGeom prst="rect">
            <a:avLst/>
          </a:prstGeom>
        </p:spPr>
        <p:txBody>
          <a:bodyPr/>
          <a:lstStyle>
            <a:lvl1pPr>
              <a:defRPr>
                <a:solidFill>
                  <a:prstClr val="black"/>
                </a:solidFill>
              </a:defRPr>
            </a:lvl1pPr>
          </a:lstStyle>
          <a:p>
            <a:pPr>
              <a:defRPr/>
            </a:pPr>
            <a:fld id="{BA1FC379-A62B-42A8-B229-C752FC4EAACC}" type="slidenum">
              <a:rPr lang="ru-RU"/>
              <a:pPr>
                <a:defRPr/>
              </a:pPr>
              <a:t>‹#›</a:t>
            </a:fld>
            <a:endParaRPr lang="ru-RU" dirty="0"/>
          </a:p>
        </p:txBody>
      </p:sp>
    </p:spTree>
    <p:extLst>
      <p:ext uri="{BB962C8B-B14F-4D97-AF65-F5344CB8AC3E}">
        <p14:creationId xmlns:p14="http://schemas.microsoft.com/office/powerpoint/2010/main" val="49918190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2_Заголовок и объект">
    <p:spTree>
      <p:nvGrpSpPr>
        <p:cNvPr id="1" name=""/>
        <p:cNvGrpSpPr/>
        <p:nvPr/>
      </p:nvGrpSpPr>
      <p:grpSpPr>
        <a:xfrm>
          <a:off x="0" y="0"/>
          <a:ext cx="0" cy="0"/>
          <a:chOff x="0" y="0"/>
          <a:chExt cx="0" cy="0"/>
        </a:xfrm>
      </p:grpSpPr>
      <p:sp>
        <p:nvSpPr>
          <p:cNvPr id="3" name="AutoShape 6"/>
          <p:cNvSpPr>
            <a:spLocks noChangeArrowheads="1"/>
          </p:cNvSpPr>
          <p:nvPr userDrawn="1"/>
        </p:nvSpPr>
        <p:spPr bwMode="auto">
          <a:xfrm>
            <a:off x="285750" y="4661298"/>
            <a:ext cx="8642350" cy="53578"/>
          </a:xfrm>
          <a:prstGeom prst="homePlate">
            <a:avLst>
              <a:gd name="adj" fmla="val 45367"/>
            </a:avLst>
          </a:prstGeom>
          <a:solidFill>
            <a:srgbClr val="002060">
              <a:alpha val="85881"/>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sz="1600" b="1" dirty="0">
              <a:solidFill>
                <a:srgbClr val="FFFFFF"/>
              </a:solidFill>
              <a:latin typeface="Tahoma" pitchFamily="34" charset="0"/>
              <a:cs typeface="Tahoma" pitchFamily="34" charset="0"/>
            </a:endParaRPr>
          </a:p>
        </p:txBody>
      </p:sp>
      <p:sp>
        <p:nvSpPr>
          <p:cNvPr id="4" name="AutoShape 6"/>
          <p:cNvSpPr>
            <a:spLocks noChangeArrowheads="1"/>
          </p:cNvSpPr>
          <p:nvPr userDrawn="1"/>
        </p:nvSpPr>
        <p:spPr bwMode="auto">
          <a:xfrm>
            <a:off x="285750" y="589360"/>
            <a:ext cx="8642350" cy="53578"/>
          </a:xfrm>
          <a:prstGeom prst="homePlate">
            <a:avLst>
              <a:gd name="adj" fmla="val 45367"/>
            </a:avLst>
          </a:prstGeom>
          <a:solidFill>
            <a:srgbClr val="002060">
              <a:alpha val="85881"/>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sz="1600" b="1" dirty="0">
              <a:solidFill>
                <a:srgbClr val="FFFFFF"/>
              </a:solidFill>
              <a:latin typeface="Tahoma" pitchFamily="34" charset="0"/>
              <a:cs typeface="Tahoma" pitchFamily="34" charset="0"/>
            </a:endParaRPr>
          </a:p>
        </p:txBody>
      </p:sp>
      <p:grpSp>
        <p:nvGrpSpPr>
          <p:cNvPr id="5" name="Группа 16"/>
          <p:cNvGrpSpPr>
            <a:grpSpLocks/>
          </p:cNvGrpSpPr>
          <p:nvPr userDrawn="1"/>
        </p:nvGrpSpPr>
        <p:grpSpPr bwMode="auto">
          <a:xfrm>
            <a:off x="214313" y="4661302"/>
            <a:ext cx="8713787" cy="444877"/>
            <a:chOff x="214282" y="6143644"/>
            <a:chExt cx="8713788" cy="593177"/>
          </a:xfrm>
        </p:grpSpPr>
        <p:sp>
          <p:nvSpPr>
            <p:cNvPr id="6" name="AutoShape 2"/>
            <p:cNvSpPr>
              <a:spLocks noChangeArrowheads="1"/>
            </p:cNvSpPr>
            <p:nvPr userDrawn="1"/>
          </p:nvSpPr>
          <p:spPr bwMode="auto">
            <a:xfrm>
              <a:off x="214282" y="6143644"/>
              <a:ext cx="8713788" cy="571508"/>
            </a:xfrm>
            <a:prstGeom prst="homePlate">
              <a:avLst>
                <a:gd name="adj" fmla="val 0"/>
              </a:avLst>
            </a:prstGeom>
            <a:noFill/>
            <a:ln w="0" algn="ctr">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ru-RU" sz="800" dirty="0">
                <a:solidFill>
                  <a:srgbClr val="000000"/>
                </a:solidFill>
                <a:latin typeface="Calibri" pitchFamily="34" charset="0"/>
              </a:endParaRPr>
            </a:p>
          </p:txBody>
        </p:sp>
        <p:sp>
          <p:nvSpPr>
            <p:cNvPr id="7" name="TextBox 6"/>
            <p:cNvSpPr txBox="1">
              <a:spLocks noChangeArrowheads="1"/>
            </p:cNvSpPr>
            <p:nvPr userDrawn="1"/>
          </p:nvSpPr>
          <p:spPr bwMode="auto">
            <a:xfrm>
              <a:off x="357157" y="6367484"/>
              <a:ext cx="6357938" cy="369337"/>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1200" b="1" dirty="0" smtClean="0">
                  <a:solidFill>
                    <a:srgbClr val="4F4B4B"/>
                  </a:solidFill>
                  <a:latin typeface="Tahoma" pitchFamily="34" charset="0"/>
                  <a:cs typeface="Tahoma" pitchFamily="34" charset="0"/>
                </a:rPr>
                <a:t>         </a:t>
              </a:r>
              <a:r>
                <a:rPr lang="ru-RU" sz="1200" b="1" dirty="0" smtClean="0">
                  <a:solidFill>
                    <a:srgbClr val="4F4B4B"/>
                  </a:solidFill>
                  <a:latin typeface="Tahoma" pitchFamily="34" charset="0"/>
                  <a:cs typeface="Tahoma" pitchFamily="34" charset="0"/>
                </a:rPr>
                <a:t> </a:t>
              </a:r>
              <a:r>
                <a:rPr lang="en-US" sz="1200" b="1" dirty="0" smtClean="0">
                  <a:solidFill>
                    <a:srgbClr val="4F4B4B"/>
                  </a:solidFill>
                  <a:latin typeface="Tahoma" pitchFamily="34" charset="0"/>
                  <a:cs typeface="Tahoma" pitchFamily="34" charset="0"/>
                </a:rPr>
                <a:t> </a:t>
              </a:r>
              <a:r>
                <a:rPr lang="ru-RU" sz="1200" b="1" dirty="0" smtClean="0">
                  <a:solidFill>
                    <a:srgbClr val="4F4B4B"/>
                  </a:solidFill>
                  <a:latin typeface="Tahoma" pitchFamily="34" charset="0"/>
                  <a:cs typeface="Tahoma" pitchFamily="34" charset="0"/>
                </a:rPr>
                <a:t>Министерство сельского хозяйства Республики Казахстан</a:t>
              </a:r>
            </a:p>
          </p:txBody>
        </p:sp>
        <p:pic>
          <p:nvPicPr>
            <p:cNvPr id="8" name="Picture 1" descr="C:\Documents and Settings\Admin\Рабочий стол\sk\gerb.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57158" y="6281708"/>
              <a:ext cx="428628" cy="433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Box 27"/>
            <p:cNvSpPr txBox="1">
              <a:spLocks noChangeArrowheads="1"/>
            </p:cNvSpPr>
            <p:nvPr userDrawn="1"/>
          </p:nvSpPr>
          <p:spPr bwMode="auto">
            <a:xfrm>
              <a:off x="7358033" y="6415110"/>
              <a:ext cx="1500187" cy="307780"/>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900" b="1" dirty="0" smtClean="0">
                  <a:solidFill>
                    <a:srgbClr val="17375E"/>
                  </a:solidFill>
                  <a:latin typeface="Tahoma" pitchFamily="34" charset="0"/>
                  <a:cs typeface="Arial" pitchFamily="34" charset="0"/>
                </a:rPr>
                <a:t>www. minagri.gov.kz</a:t>
              </a:r>
              <a:endParaRPr lang="ru-RU" sz="900" b="1" dirty="0" smtClean="0">
                <a:solidFill>
                  <a:srgbClr val="17375E"/>
                </a:solidFill>
                <a:latin typeface="Tahoma" pitchFamily="34" charset="0"/>
                <a:cs typeface="Arial" pitchFamily="34" charset="0"/>
              </a:endParaRPr>
            </a:p>
          </p:txBody>
        </p:sp>
      </p:grpSp>
      <p:sp>
        <p:nvSpPr>
          <p:cNvPr id="10" name="Номер слайда 11"/>
          <p:cNvSpPr txBox="1">
            <a:spLocks/>
          </p:cNvSpPr>
          <p:nvPr userDrawn="1"/>
        </p:nvSpPr>
        <p:spPr bwMode="auto">
          <a:xfrm>
            <a:off x="8501064" y="303610"/>
            <a:ext cx="534987" cy="285750"/>
          </a:xfrm>
          <a:prstGeom prst="rect">
            <a:avLst/>
          </a:prstGeom>
          <a:noFill/>
          <a:ln>
            <a:noFill/>
          </a:ln>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defRPr/>
            </a:pPr>
            <a:fld id="{F14EB65E-6DB3-42DA-91F0-830B8DFDD45B}" type="slidenum">
              <a:rPr lang="ru-RU" smtClean="0">
                <a:solidFill>
                  <a:srgbClr val="7F7F7F"/>
                </a:solidFill>
                <a:latin typeface="Calibri" pitchFamily="34" charset="0"/>
                <a:cs typeface="Arial" pitchFamily="34" charset="0"/>
              </a:rPr>
              <a:pPr algn="r" eaLnBrk="1" hangingPunct="1">
                <a:defRPr/>
              </a:pPr>
              <a:t>‹#›</a:t>
            </a:fld>
            <a:endParaRPr lang="ru-RU" dirty="0" smtClean="0">
              <a:solidFill>
                <a:srgbClr val="7F7F7F"/>
              </a:solidFill>
              <a:latin typeface="Calibri" pitchFamily="34" charset="0"/>
              <a:cs typeface="Arial" pitchFamily="34" charset="0"/>
            </a:endParaRPr>
          </a:p>
        </p:txBody>
      </p:sp>
      <p:sp>
        <p:nvSpPr>
          <p:cNvPr id="20" name="Заголовок 1"/>
          <p:cNvSpPr>
            <a:spLocks noGrp="1"/>
          </p:cNvSpPr>
          <p:nvPr>
            <p:ph type="title"/>
          </p:nvPr>
        </p:nvSpPr>
        <p:spPr>
          <a:xfrm>
            <a:off x="285720" y="53561"/>
            <a:ext cx="8572560" cy="535785"/>
          </a:xfrm>
          <a:prstGeom prst="rect">
            <a:avLst/>
          </a:prstGeom>
        </p:spPr>
        <p:txBody>
          <a:bodyPr anchor="ctr" anchorCtr="0"/>
          <a:lstStyle>
            <a:lvl1pPr>
              <a:defRPr sz="2400">
                <a:latin typeface="Tahoma" pitchFamily="34" charset="0"/>
                <a:ea typeface="Tahoma" pitchFamily="34" charset="0"/>
                <a:cs typeface="Tahoma" pitchFamily="34" charset="0"/>
              </a:defRPr>
            </a:lvl1pPr>
          </a:lstStyle>
          <a:p>
            <a:r>
              <a:rPr lang="ru-RU" smtClean="0"/>
              <a:t>Образец заголовка</a:t>
            </a:r>
            <a:endParaRPr lang="ru-RU" dirty="0"/>
          </a:p>
        </p:txBody>
      </p:sp>
    </p:spTree>
    <p:extLst>
      <p:ext uri="{BB962C8B-B14F-4D97-AF65-F5344CB8AC3E}">
        <p14:creationId xmlns:p14="http://schemas.microsoft.com/office/powerpoint/2010/main" val="1234056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Заголовок и объект">
    <p:spTree>
      <p:nvGrpSpPr>
        <p:cNvPr id="1" name=""/>
        <p:cNvGrpSpPr/>
        <p:nvPr/>
      </p:nvGrpSpPr>
      <p:grpSpPr>
        <a:xfrm>
          <a:off x="0" y="0"/>
          <a:ext cx="0" cy="0"/>
          <a:chOff x="0" y="0"/>
          <a:chExt cx="0" cy="0"/>
        </a:xfrm>
      </p:grpSpPr>
    </p:spTree>
    <p:extLst>
      <p:ext uri="{BB962C8B-B14F-4D97-AF65-F5344CB8AC3E}">
        <p14:creationId xmlns:p14="http://schemas.microsoft.com/office/powerpoint/2010/main" val="370874392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fourObj">
  <p:cSld name="Заголовок и четыре объекта">
    <p:spTree>
      <p:nvGrpSpPr>
        <p:cNvPr id="1" name=""/>
        <p:cNvGrpSpPr/>
        <p:nvPr/>
      </p:nvGrpSpPr>
      <p:grpSpPr>
        <a:xfrm>
          <a:off x="0" y="0"/>
          <a:ext cx="0" cy="0"/>
          <a:chOff x="0" y="0"/>
          <a:chExt cx="0" cy="0"/>
        </a:xfrm>
      </p:grpSpPr>
      <p:sp>
        <p:nvSpPr>
          <p:cNvPr id="2" name="Заголовок 1"/>
          <p:cNvSpPr>
            <a:spLocks noGrp="1"/>
          </p:cNvSpPr>
          <p:nvPr>
            <p:ph type="title" sz="quarter"/>
          </p:nvPr>
        </p:nvSpPr>
        <p:spPr>
          <a:xfrm>
            <a:off x="457201" y="205978"/>
            <a:ext cx="8229600" cy="857250"/>
          </a:xfrm>
          <a:prstGeom prst="rect">
            <a:avLst/>
          </a:prstGeom>
        </p:spPr>
        <p:txBody>
          <a:bodyPr lIns="65023" tIns="32511" rIns="65023" bIns="32511"/>
          <a:lstStyle/>
          <a:p>
            <a:r>
              <a:rPr lang="ru-RU" smtClean="0"/>
              <a:t>Образец заголовка</a:t>
            </a:r>
            <a:endParaRPr lang="ru-RU"/>
          </a:p>
        </p:txBody>
      </p:sp>
      <p:sp>
        <p:nvSpPr>
          <p:cNvPr id="3" name="Содержимое 2"/>
          <p:cNvSpPr>
            <a:spLocks noGrp="1"/>
          </p:cNvSpPr>
          <p:nvPr>
            <p:ph sz="quarter" idx="1"/>
          </p:nvPr>
        </p:nvSpPr>
        <p:spPr>
          <a:xfrm>
            <a:off x="457202" y="1200150"/>
            <a:ext cx="4038600" cy="1639491"/>
          </a:xfrm>
          <a:prstGeom prst="rect">
            <a:avLst/>
          </a:prstGeom>
        </p:spPr>
        <p:txBody>
          <a:bodyPr lIns="65023" tIns="32511" rIns="65023" bIns="32511"/>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quarter" idx="2"/>
          </p:nvPr>
        </p:nvSpPr>
        <p:spPr>
          <a:xfrm>
            <a:off x="4648201" y="1200150"/>
            <a:ext cx="4038600" cy="1639491"/>
          </a:xfrm>
          <a:prstGeom prst="rect">
            <a:avLst/>
          </a:prstGeom>
        </p:spPr>
        <p:txBody>
          <a:bodyPr lIns="65023" tIns="32511" rIns="65023" bIns="32511"/>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Содержимое 4"/>
          <p:cNvSpPr>
            <a:spLocks noGrp="1"/>
          </p:cNvSpPr>
          <p:nvPr>
            <p:ph sz="quarter" idx="3"/>
          </p:nvPr>
        </p:nvSpPr>
        <p:spPr>
          <a:xfrm>
            <a:off x="457202" y="2953942"/>
            <a:ext cx="4038600" cy="1640681"/>
          </a:xfrm>
          <a:prstGeom prst="rect">
            <a:avLst/>
          </a:prstGeom>
        </p:spPr>
        <p:txBody>
          <a:bodyPr lIns="65023" tIns="32511" rIns="65023" bIns="32511"/>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Содержимое 5"/>
          <p:cNvSpPr>
            <a:spLocks noGrp="1"/>
          </p:cNvSpPr>
          <p:nvPr>
            <p:ph sz="quarter" idx="4"/>
          </p:nvPr>
        </p:nvSpPr>
        <p:spPr>
          <a:xfrm>
            <a:off x="4648201" y="2953942"/>
            <a:ext cx="4038600" cy="1640681"/>
          </a:xfrm>
          <a:prstGeom prst="rect">
            <a:avLst/>
          </a:prstGeom>
        </p:spPr>
        <p:txBody>
          <a:bodyPr lIns="65023" tIns="32511" rIns="65023" bIns="32511"/>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xfrm>
            <a:off x="457200" y="4767263"/>
            <a:ext cx="2133600" cy="273844"/>
          </a:xfrm>
          <a:prstGeom prst="rect">
            <a:avLst/>
          </a:prstGeom>
        </p:spPr>
        <p:txBody>
          <a:bodyPr lIns="65023" tIns="32511" rIns="65023" bIns="32511"/>
          <a:lstStyle>
            <a:lvl1pPr>
              <a:defRPr>
                <a:solidFill>
                  <a:prstClr val="black"/>
                </a:solidFill>
                <a:latin typeface="Arial" charset="0"/>
                <a:cs typeface="+mn-cs"/>
              </a:defRPr>
            </a:lvl1pPr>
          </a:lstStyle>
          <a:p>
            <a:pPr>
              <a:defRPr/>
            </a:pPr>
            <a:endParaRPr lang="ru-RU" dirty="0"/>
          </a:p>
        </p:txBody>
      </p:sp>
      <p:sp>
        <p:nvSpPr>
          <p:cNvPr id="8" name="Rectangle 5"/>
          <p:cNvSpPr>
            <a:spLocks noGrp="1" noChangeArrowheads="1"/>
          </p:cNvSpPr>
          <p:nvPr>
            <p:ph type="ftr" sz="quarter" idx="11"/>
          </p:nvPr>
        </p:nvSpPr>
        <p:spPr>
          <a:xfrm>
            <a:off x="3124200" y="4767263"/>
            <a:ext cx="2895600" cy="273844"/>
          </a:xfrm>
          <a:prstGeom prst="rect">
            <a:avLst/>
          </a:prstGeom>
        </p:spPr>
        <p:txBody>
          <a:bodyPr lIns="65023" tIns="32511" rIns="65023" bIns="32511"/>
          <a:lstStyle>
            <a:lvl1pPr>
              <a:defRPr>
                <a:solidFill>
                  <a:prstClr val="black"/>
                </a:solidFill>
                <a:latin typeface="Arial" charset="0"/>
                <a:cs typeface="+mn-cs"/>
              </a:defRPr>
            </a:lvl1pPr>
          </a:lstStyle>
          <a:p>
            <a:pPr>
              <a:defRPr/>
            </a:pPr>
            <a:endParaRPr lang="ru-RU" dirty="0"/>
          </a:p>
        </p:txBody>
      </p:sp>
      <p:sp>
        <p:nvSpPr>
          <p:cNvPr id="9" name="Rectangle 6"/>
          <p:cNvSpPr>
            <a:spLocks noGrp="1" noChangeArrowheads="1"/>
          </p:cNvSpPr>
          <p:nvPr>
            <p:ph type="sldNum" sz="quarter" idx="12"/>
          </p:nvPr>
        </p:nvSpPr>
        <p:spPr>
          <a:xfrm>
            <a:off x="6553200" y="4767263"/>
            <a:ext cx="2133600" cy="273844"/>
          </a:xfrm>
          <a:prstGeom prst="rect">
            <a:avLst/>
          </a:prstGeom>
        </p:spPr>
        <p:txBody>
          <a:bodyPr lIns="65023" tIns="32511" rIns="65023" bIns="32511"/>
          <a:lstStyle>
            <a:lvl1pPr>
              <a:defRPr>
                <a:solidFill>
                  <a:prstClr val="black"/>
                </a:solidFill>
                <a:latin typeface="Arial" charset="0"/>
                <a:cs typeface="+mn-cs"/>
              </a:defRPr>
            </a:lvl1pPr>
          </a:lstStyle>
          <a:p>
            <a:pPr>
              <a:defRPr/>
            </a:pPr>
            <a:fld id="{02FAFD64-1302-4B46-A478-14FF594F2378}" type="slidenum">
              <a:rPr lang="ru-RU"/>
              <a:pPr>
                <a:defRPr/>
              </a:pPr>
              <a:t>‹#›</a:t>
            </a:fld>
            <a:endParaRPr lang="ru-RU" dirty="0"/>
          </a:p>
        </p:txBody>
      </p:sp>
    </p:spTree>
    <p:extLst>
      <p:ext uri="{BB962C8B-B14F-4D97-AF65-F5344CB8AC3E}">
        <p14:creationId xmlns:p14="http://schemas.microsoft.com/office/powerpoint/2010/main" val="425741630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Only">
  <p:cSld name="Объект">
    <p:spTree>
      <p:nvGrpSpPr>
        <p:cNvPr id="1" name=""/>
        <p:cNvGrpSpPr/>
        <p:nvPr/>
      </p:nvGrpSpPr>
      <p:grpSpPr>
        <a:xfrm>
          <a:off x="0" y="0"/>
          <a:ext cx="0" cy="0"/>
          <a:chOff x="0" y="0"/>
          <a:chExt cx="0" cy="0"/>
        </a:xfrm>
      </p:grpSpPr>
      <p:sp>
        <p:nvSpPr>
          <p:cNvPr id="2" name="Содержимое 1"/>
          <p:cNvSpPr>
            <a:spLocks noGrp="1"/>
          </p:cNvSpPr>
          <p:nvPr>
            <p:ph/>
          </p:nvPr>
        </p:nvSpPr>
        <p:spPr>
          <a:xfrm>
            <a:off x="450783" y="198345"/>
            <a:ext cx="8114093" cy="4225969"/>
          </a:xfrm>
          <a:prstGeom prst="rect">
            <a:avLst/>
          </a:prstGeom>
        </p:spPr>
        <p:txBody>
          <a:bodyPr lIns="65023" tIns="32511" rIns="65023" bIns="32511"/>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3" name="Дата 3"/>
          <p:cNvSpPr>
            <a:spLocks noGrp="1"/>
          </p:cNvSpPr>
          <p:nvPr>
            <p:ph type="dt" sz="half" idx="10"/>
          </p:nvPr>
        </p:nvSpPr>
        <p:spPr>
          <a:xfrm>
            <a:off x="457200" y="4767263"/>
            <a:ext cx="2133600" cy="273844"/>
          </a:xfrm>
          <a:prstGeom prst="rect">
            <a:avLst/>
          </a:prstGeom>
        </p:spPr>
        <p:txBody>
          <a:bodyPr lIns="65023" tIns="32511" rIns="65023" bIns="32511"/>
          <a:lstStyle>
            <a:lvl1pPr>
              <a:defRPr>
                <a:solidFill>
                  <a:prstClr val="black"/>
                </a:solidFill>
                <a:latin typeface="Arial" charset="0"/>
                <a:cs typeface="+mn-cs"/>
              </a:defRPr>
            </a:lvl1pPr>
          </a:lstStyle>
          <a:p>
            <a:pPr>
              <a:defRPr/>
            </a:pPr>
            <a:endParaRPr lang="ru-RU" dirty="0"/>
          </a:p>
        </p:txBody>
      </p:sp>
      <p:sp>
        <p:nvSpPr>
          <p:cNvPr id="4" name="Нижний колонтитул 4"/>
          <p:cNvSpPr>
            <a:spLocks noGrp="1"/>
          </p:cNvSpPr>
          <p:nvPr>
            <p:ph type="ftr" sz="quarter" idx="11"/>
          </p:nvPr>
        </p:nvSpPr>
        <p:spPr>
          <a:xfrm>
            <a:off x="3124200" y="4767263"/>
            <a:ext cx="2895600" cy="273844"/>
          </a:xfrm>
          <a:prstGeom prst="rect">
            <a:avLst/>
          </a:prstGeom>
        </p:spPr>
        <p:txBody>
          <a:bodyPr lIns="65023" tIns="32511" rIns="65023" bIns="32511"/>
          <a:lstStyle>
            <a:lvl1pPr>
              <a:defRPr>
                <a:solidFill>
                  <a:prstClr val="black"/>
                </a:solidFill>
                <a:latin typeface="Arial" charset="0"/>
                <a:cs typeface="+mn-cs"/>
              </a:defRPr>
            </a:lvl1pPr>
          </a:lstStyle>
          <a:p>
            <a:pPr>
              <a:defRPr/>
            </a:pPr>
            <a:endParaRPr lang="ru-RU" dirty="0"/>
          </a:p>
        </p:txBody>
      </p:sp>
      <p:sp>
        <p:nvSpPr>
          <p:cNvPr id="5" name="Номер слайда 5"/>
          <p:cNvSpPr>
            <a:spLocks noGrp="1"/>
          </p:cNvSpPr>
          <p:nvPr>
            <p:ph type="sldNum" sz="quarter" idx="12"/>
          </p:nvPr>
        </p:nvSpPr>
        <p:spPr>
          <a:xfrm>
            <a:off x="6553200" y="4767263"/>
            <a:ext cx="2133600" cy="273844"/>
          </a:xfrm>
          <a:prstGeom prst="rect">
            <a:avLst/>
          </a:prstGeom>
        </p:spPr>
        <p:txBody>
          <a:bodyPr lIns="65023" tIns="32511" rIns="65023" bIns="32511"/>
          <a:lstStyle>
            <a:lvl1pPr>
              <a:defRPr>
                <a:solidFill>
                  <a:prstClr val="black"/>
                </a:solidFill>
                <a:latin typeface="Arial" charset="0"/>
                <a:cs typeface="+mn-cs"/>
              </a:defRPr>
            </a:lvl1pPr>
          </a:lstStyle>
          <a:p>
            <a:pPr>
              <a:defRPr/>
            </a:pPr>
            <a:fld id="{D240631F-6E45-46A6-BB50-37F5C4A9EBBB}" type="slidenum">
              <a:rPr lang="ru-RU"/>
              <a:pPr>
                <a:defRPr/>
              </a:pPr>
              <a:t>‹#›</a:t>
            </a:fld>
            <a:endParaRPr lang="ru-RU" dirty="0"/>
          </a:p>
        </p:txBody>
      </p:sp>
    </p:spTree>
    <p:extLst>
      <p:ext uri="{BB962C8B-B14F-4D97-AF65-F5344CB8AC3E}">
        <p14:creationId xmlns:p14="http://schemas.microsoft.com/office/powerpoint/2010/main" val="126761887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9_Заголовок и объект">
    <p:spTree>
      <p:nvGrpSpPr>
        <p:cNvPr id="1" name=""/>
        <p:cNvGrpSpPr/>
        <p:nvPr/>
      </p:nvGrpSpPr>
      <p:grpSpPr>
        <a:xfrm>
          <a:off x="0" y="0"/>
          <a:ext cx="0" cy="0"/>
          <a:chOff x="0" y="0"/>
          <a:chExt cx="0" cy="0"/>
        </a:xfrm>
      </p:grpSpPr>
      <p:sp>
        <p:nvSpPr>
          <p:cNvPr id="3" name="AutoShape 6"/>
          <p:cNvSpPr>
            <a:spLocks noChangeArrowheads="1"/>
          </p:cNvSpPr>
          <p:nvPr userDrawn="1"/>
        </p:nvSpPr>
        <p:spPr bwMode="auto">
          <a:xfrm>
            <a:off x="285750" y="696516"/>
            <a:ext cx="8642350" cy="53578"/>
          </a:xfrm>
          <a:prstGeom prst="homePlate">
            <a:avLst>
              <a:gd name="adj" fmla="val 45367"/>
            </a:avLst>
          </a:prstGeom>
          <a:solidFill>
            <a:srgbClr val="002060">
              <a:alpha val="85881"/>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sz="1600" b="1" dirty="0">
              <a:solidFill>
                <a:srgbClr val="FFFFFF"/>
              </a:solidFill>
              <a:latin typeface="Tahoma" pitchFamily="34" charset="0"/>
              <a:cs typeface="Tahoma" pitchFamily="34" charset="0"/>
            </a:endParaRPr>
          </a:p>
        </p:txBody>
      </p:sp>
      <p:grpSp>
        <p:nvGrpSpPr>
          <p:cNvPr id="4" name="Группа 10"/>
          <p:cNvGrpSpPr>
            <a:grpSpLocks/>
          </p:cNvGrpSpPr>
          <p:nvPr userDrawn="1"/>
        </p:nvGrpSpPr>
        <p:grpSpPr bwMode="auto">
          <a:xfrm>
            <a:off x="214313" y="4554141"/>
            <a:ext cx="8713787" cy="482203"/>
            <a:chOff x="214313" y="6072188"/>
            <a:chExt cx="8713787" cy="642937"/>
          </a:xfrm>
        </p:grpSpPr>
        <p:sp>
          <p:nvSpPr>
            <p:cNvPr id="5" name="AutoShape 6"/>
            <p:cNvSpPr>
              <a:spLocks noChangeArrowheads="1"/>
            </p:cNvSpPr>
            <p:nvPr userDrawn="1"/>
          </p:nvSpPr>
          <p:spPr bwMode="auto">
            <a:xfrm>
              <a:off x="285750" y="6072188"/>
              <a:ext cx="8642350" cy="71437"/>
            </a:xfrm>
            <a:prstGeom prst="homePlate">
              <a:avLst>
                <a:gd name="adj" fmla="val 45367"/>
              </a:avLst>
            </a:prstGeom>
            <a:solidFill>
              <a:srgbClr val="002060">
                <a:alpha val="85881"/>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sz="1600" b="1" dirty="0">
                <a:solidFill>
                  <a:srgbClr val="FFFFFF"/>
                </a:solidFill>
                <a:latin typeface="Tahoma" pitchFamily="34" charset="0"/>
                <a:cs typeface="Tahoma" pitchFamily="34" charset="0"/>
              </a:endParaRPr>
            </a:p>
          </p:txBody>
        </p:sp>
        <p:grpSp>
          <p:nvGrpSpPr>
            <p:cNvPr id="6" name="Группа 16"/>
            <p:cNvGrpSpPr>
              <a:grpSpLocks/>
            </p:cNvGrpSpPr>
            <p:nvPr userDrawn="1"/>
          </p:nvGrpSpPr>
          <p:grpSpPr bwMode="auto">
            <a:xfrm>
              <a:off x="214313" y="6143625"/>
              <a:ext cx="8713787" cy="571500"/>
              <a:chOff x="214282" y="6143644"/>
              <a:chExt cx="8713788" cy="571504"/>
            </a:xfrm>
          </p:grpSpPr>
          <p:sp>
            <p:nvSpPr>
              <p:cNvPr id="7" name="AutoShape 2"/>
              <p:cNvSpPr>
                <a:spLocks noChangeArrowheads="1"/>
              </p:cNvSpPr>
              <p:nvPr userDrawn="1"/>
            </p:nvSpPr>
            <p:spPr bwMode="auto">
              <a:xfrm>
                <a:off x="214282" y="6143644"/>
                <a:ext cx="8713788" cy="571504"/>
              </a:xfrm>
              <a:prstGeom prst="homePlate">
                <a:avLst>
                  <a:gd name="adj" fmla="val 0"/>
                </a:avLst>
              </a:prstGeom>
              <a:noFill/>
              <a:ln w="6350" algn="ctr">
                <a:solidFill>
                  <a:srgbClr val="5F606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ru-RU" sz="800" dirty="0">
                  <a:solidFill>
                    <a:srgbClr val="000000"/>
                  </a:solidFill>
                  <a:latin typeface="Calibri" pitchFamily="34" charset="0"/>
                </a:endParaRPr>
              </a:p>
            </p:txBody>
          </p:sp>
          <p:sp>
            <p:nvSpPr>
              <p:cNvPr id="8" name="TextBox 7"/>
              <p:cNvSpPr txBox="1">
                <a:spLocks noChangeArrowheads="1"/>
              </p:cNvSpPr>
              <p:nvPr userDrawn="1"/>
            </p:nvSpPr>
            <p:spPr bwMode="auto">
              <a:xfrm>
                <a:off x="357157" y="6286520"/>
                <a:ext cx="6357938" cy="369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sz="1200" b="1" dirty="0" smtClean="0">
                    <a:solidFill>
                      <a:srgbClr val="4F4B4B"/>
                    </a:solidFill>
                    <a:latin typeface="Tahoma" pitchFamily="34" charset="0"/>
                    <a:cs typeface="Tahoma" pitchFamily="34" charset="0"/>
                  </a:rPr>
                  <a:t>         </a:t>
                </a:r>
                <a:r>
                  <a:rPr lang="ru-RU" sz="1200" b="1" dirty="0" smtClean="0">
                    <a:solidFill>
                      <a:srgbClr val="4F4B4B"/>
                    </a:solidFill>
                    <a:latin typeface="Tahoma" pitchFamily="34" charset="0"/>
                    <a:cs typeface="Tahoma" pitchFamily="34" charset="0"/>
                  </a:rPr>
                  <a:t> </a:t>
                </a:r>
                <a:r>
                  <a:rPr lang="en-US" sz="1200" b="1" dirty="0" smtClean="0">
                    <a:solidFill>
                      <a:srgbClr val="4F4B4B"/>
                    </a:solidFill>
                    <a:latin typeface="Tahoma" pitchFamily="34" charset="0"/>
                    <a:cs typeface="Tahoma" pitchFamily="34" charset="0"/>
                  </a:rPr>
                  <a:t> </a:t>
                </a:r>
                <a:r>
                  <a:rPr lang="ru-RU" sz="1200" b="1" dirty="0" smtClean="0">
                    <a:solidFill>
                      <a:srgbClr val="4F4B4B"/>
                    </a:solidFill>
                    <a:latin typeface="Tahoma" pitchFamily="34" charset="0"/>
                    <a:cs typeface="Tahoma" pitchFamily="34" charset="0"/>
                  </a:rPr>
                  <a:t>Министерство сельского хозяйства Республики Казахстан</a:t>
                </a:r>
              </a:p>
            </p:txBody>
          </p:sp>
          <p:pic>
            <p:nvPicPr>
              <p:cNvPr id="9" name="Picture 1" descr="C:\Documents and Settings\Admin\Рабочий стол\sk\gerb.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57158" y="6215082"/>
                <a:ext cx="428628" cy="433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 Box 27"/>
              <p:cNvSpPr txBox="1">
                <a:spLocks noChangeArrowheads="1"/>
              </p:cNvSpPr>
              <p:nvPr userDrawn="1"/>
            </p:nvSpPr>
            <p:spPr bwMode="auto">
              <a:xfrm>
                <a:off x="7358033" y="6324620"/>
                <a:ext cx="1500187" cy="307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sz="900" b="1" dirty="0" smtClean="0">
                    <a:solidFill>
                      <a:srgbClr val="17375E"/>
                    </a:solidFill>
                    <a:latin typeface="Tahoma" pitchFamily="34" charset="0"/>
                  </a:rPr>
                  <a:t>www. minagri.gov.kz</a:t>
                </a:r>
                <a:endParaRPr lang="ru-RU" sz="900" b="1" dirty="0" smtClean="0">
                  <a:solidFill>
                    <a:srgbClr val="17375E"/>
                  </a:solidFill>
                  <a:latin typeface="Tahoma" pitchFamily="34" charset="0"/>
                </a:endParaRPr>
              </a:p>
            </p:txBody>
          </p:sp>
        </p:grpSp>
      </p:grpSp>
      <p:sp>
        <p:nvSpPr>
          <p:cNvPr id="11" name="Номер слайда 11"/>
          <p:cNvSpPr txBox="1">
            <a:spLocks/>
          </p:cNvSpPr>
          <p:nvPr userDrawn="1"/>
        </p:nvSpPr>
        <p:spPr bwMode="auto">
          <a:xfrm>
            <a:off x="8501064" y="303610"/>
            <a:ext cx="534987"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defRPr/>
            </a:pPr>
            <a:fld id="{F38A2969-E98D-467F-B130-D7CD906111B6}" type="slidenum">
              <a:rPr lang="ru-RU" smtClean="0">
                <a:solidFill>
                  <a:srgbClr val="7F7F7F"/>
                </a:solidFill>
                <a:latin typeface="Calibri" pitchFamily="34" charset="0"/>
              </a:rPr>
              <a:pPr algn="r" eaLnBrk="1" hangingPunct="1">
                <a:defRPr/>
              </a:pPr>
              <a:t>‹#›</a:t>
            </a:fld>
            <a:endParaRPr lang="ru-RU" dirty="0" smtClean="0">
              <a:solidFill>
                <a:srgbClr val="7F7F7F"/>
              </a:solidFill>
              <a:latin typeface="Calibri" pitchFamily="34" charset="0"/>
            </a:endParaRPr>
          </a:p>
        </p:txBody>
      </p:sp>
      <p:sp>
        <p:nvSpPr>
          <p:cNvPr id="20" name="Заголовок 1"/>
          <p:cNvSpPr>
            <a:spLocks noGrp="1"/>
          </p:cNvSpPr>
          <p:nvPr>
            <p:ph type="title"/>
          </p:nvPr>
        </p:nvSpPr>
        <p:spPr>
          <a:xfrm>
            <a:off x="285720" y="107139"/>
            <a:ext cx="8572560" cy="535785"/>
          </a:xfrm>
          <a:prstGeom prst="rect">
            <a:avLst/>
          </a:prstGeom>
        </p:spPr>
        <p:txBody>
          <a:bodyPr anchor="ctr" anchorCtr="0">
            <a:normAutofit/>
          </a:bodyPr>
          <a:lstStyle>
            <a:lvl1pPr marL="0" marR="0" indent="0" algn="ctr" defTabSz="914400" rtl="0" eaLnBrk="1" fontAlgn="auto" latinLnBrk="0" hangingPunct="1">
              <a:lnSpc>
                <a:spcPct val="100000"/>
              </a:lnSpc>
              <a:spcBef>
                <a:spcPct val="0"/>
              </a:spcBef>
              <a:spcAft>
                <a:spcPts val="0"/>
              </a:spcAft>
              <a:buClrTx/>
              <a:buSzTx/>
              <a:buFontTx/>
              <a:buNone/>
              <a:tabLst/>
              <a:defRPr sz="1800" b="1">
                <a:latin typeface="Tahoma" pitchFamily="34" charset="0"/>
                <a:ea typeface="Tahoma" pitchFamily="34" charset="0"/>
                <a:cs typeface="Tahoma" pitchFamily="34" charset="0"/>
              </a:defRPr>
            </a:lvl1pPr>
          </a:lstStyle>
          <a:p>
            <a:endParaRPr lang="ru-RU" dirty="0"/>
          </a:p>
        </p:txBody>
      </p:sp>
    </p:spTree>
    <p:extLst>
      <p:ext uri="{BB962C8B-B14F-4D97-AF65-F5344CB8AC3E}">
        <p14:creationId xmlns:p14="http://schemas.microsoft.com/office/powerpoint/2010/main" val="395946143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1_Титульный слайд">
    <p:spTree>
      <p:nvGrpSpPr>
        <p:cNvPr id="1" name=""/>
        <p:cNvGrpSpPr/>
        <p:nvPr/>
      </p:nvGrpSpPr>
      <p:grpSpPr>
        <a:xfrm>
          <a:off x="0" y="0"/>
          <a:ext cx="0" cy="0"/>
          <a:chOff x="0" y="0"/>
          <a:chExt cx="0" cy="0"/>
        </a:xfrm>
      </p:grpSpPr>
      <p:pic>
        <p:nvPicPr>
          <p:cNvPr id="3" name="Рисунок 2" descr="85232.jpg"/>
          <p:cNvPicPr>
            <a:picLocks noChangeAspect="1"/>
          </p:cNvPicPr>
          <p:nvPr userDrawn="1"/>
        </p:nvPicPr>
        <p:blipFill>
          <a:blip r:embed="rId2" cstate="print">
            <a:grayscl/>
          </a:blip>
          <a:stretch>
            <a:fillRect/>
          </a:stretch>
        </p:blipFill>
        <p:spPr>
          <a:xfrm>
            <a:off x="285720" y="1071552"/>
            <a:ext cx="8601718" cy="3107553"/>
          </a:xfrm>
          <a:prstGeom prst="rect">
            <a:avLst/>
          </a:prstGeom>
          <a:scene3d>
            <a:camera prst="perspectiveFront"/>
            <a:lightRig rig="threePt" dir="t"/>
          </a:scene3d>
        </p:spPr>
      </p:pic>
      <p:sp>
        <p:nvSpPr>
          <p:cNvPr id="4" name="Text Box 27"/>
          <p:cNvSpPr txBox="1">
            <a:spLocks noChangeArrowheads="1"/>
          </p:cNvSpPr>
          <p:nvPr userDrawn="1"/>
        </p:nvSpPr>
        <p:spPr bwMode="auto">
          <a:xfrm>
            <a:off x="227014" y="4468416"/>
            <a:ext cx="1500187"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sz="900" b="1" dirty="0" smtClean="0">
                <a:solidFill>
                  <a:srgbClr val="17375E"/>
                </a:solidFill>
                <a:latin typeface="Tahoma" pitchFamily="34" charset="0"/>
              </a:rPr>
              <a:t>www. minagri.gov.kz</a:t>
            </a:r>
            <a:endParaRPr lang="ru-RU" sz="900" b="1" dirty="0" smtClean="0">
              <a:solidFill>
                <a:srgbClr val="17375E"/>
              </a:solidFill>
              <a:latin typeface="Tahoma" pitchFamily="34" charset="0"/>
            </a:endParaRPr>
          </a:p>
        </p:txBody>
      </p:sp>
      <p:sp>
        <p:nvSpPr>
          <p:cNvPr id="5" name="Rectangle 3"/>
          <p:cNvSpPr txBox="1">
            <a:spLocks noChangeArrowheads="1"/>
          </p:cNvSpPr>
          <p:nvPr userDrawn="1"/>
        </p:nvSpPr>
        <p:spPr bwMode="auto">
          <a:xfrm>
            <a:off x="214314" y="4416028"/>
            <a:ext cx="8643937" cy="40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defRPr/>
            </a:pPr>
            <a:r>
              <a:rPr lang="ru-RU" sz="1200" b="1" dirty="0" smtClean="0">
                <a:solidFill>
                  <a:srgbClr val="17375E"/>
                </a:solidFill>
                <a:latin typeface="Calibri" pitchFamily="34" charset="0"/>
              </a:rPr>
              <a:t>Астана</a:t>
            </a:r>
          </a:p>
          <a:p>
            <a:pPr algn="r" eaLnBrk="1" hangingPunct="1">
              <a:defRPr/>
            </a:pPr>
            <a:endParaRPr lang="ru-RU" sz="1200" b="1" dirty="0" smtClean="0">
              <a:solidFill>
                <a:srgbClr val="17375E"/>
              </a:solidFill>
              <a:latin typeface="Calibri" pitchFamily="34" charset="0"/>
            </a:endParaRPr>
          </a:p>
        </p:txBody>
      </p:sp>
      <p:sp>
        <p:nvSpPr>
          <p:cNvPr id="6" name="TextBox 5"/>
          <p:cNvSpPr txBox="1">
            <a:spLocks noChangeArrowheads="1"/>
          </p:cNvSpPr>
          <p:nvPr userDrawn="1"/>
        </p:nvSpPr>
        <p:spPr bwMode="auto">
          <a:xfrm>
            <a:off x="357189" y="375048"/>
            <a:ext cx="635793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ru-RU" sz="1400" b="1" dirty="0" smtClean="0">
                <a:solidFill>
                  <a:srgbClr val="4F4B4B"/>
                </a:solidFill>
                <a:latin typeface="Tahoma" pitchFamily="34" charset="0"/>
                <a:cs typeface="Tahoma" pitchFamily="34" charset="0"/>
              </a:rPr>
              <a:t>         Министерство сельского хозяйства Республики Казахстан</a:t>
            </a:r>
          </a:p>
        </p:txBody>
      </p:sp>
      <p:pic>
        <p:nvPicPr>
          <p:cNvPr id="7" name="Picture 1" descr="C:\Documents and Settings\Admin\Рабочий стол\sk\gerb.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28625" y="321469"/>
            <a:ext cx="423863" cy="321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AutoShape 6"/>
          <p:cNvSpPr>
            <a:spLocks noChangeArrowheads="1"/>
          </p:cNvSpPr>
          <p:nvPr userDrawn="1"/>
        </p:nvSpPr>
        <p:spPr bwMode="auto">
          <a:xfrm>
            <a:off x="285750" y="696516"/>
            <a:ext cx="8642350" cy="53578"/>
          </a:xfrm>
          <a:prstGeom prst="homePlate">
            <a:avLst>
              <a:gd name="adj" fmla="val 45367"/>
            </a:avLst>
          </a:prstGeom>
          <a:solidFill>
            <a:srgbClr val="002060">
              <a:alpha val="85881"/>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sz="1600" b="1" dirty="0">
              <a:solidFill>
                <a:srgbClr val="FFFFFF"/>
              </a:solidFill>
              <a:latin typeface="Tahoma" pitchFamily="34" charset="0"/>
              <a:cs typeface="Tahoma" pitchFamily="34" charset="0"/>
            </a:endParaRPr>
          </a:p>
        </p:txBody>
      </p:sp>
      <p:sp>
        <p:nvSpPr>
          <p:cNvPr id="28" name="AutoShape 4"/>
          <p:cNvSpPr>
            <a:spLocks noGrp="1" noChangeArrowheads="1"/>
          </p:cNvSpPr>
          <p:nvPr>
            <p:ph type="ctrTitle"/>
          </p:nvPr>
        </p:nvSpPr>
        <p:spPr>
          <a:xfrm>
            <a:off x="264220" y="2196700"/>
            <a:ext cx="8640960" cy="1077128"/>
          </a:xfrm>
          <a:prstGeom prst="homePlate">
            <a:avLst>
              <a:gd name="adj" fmla="val 0"/>
            </a:avLst>
          </a:prstGeom>
          <a:solidFill>
            <a:srgbClr val="002060">
              <a:alpha val="78000"/>
            </a:srgb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nchorCtr="0"/>
          <a:lstStyle>
            <a:lvl1pPr>
              <a:defRPr sz="2400" baseline="0">
                <a:solidFill>
                  <a:schemeClr val="bg1"/>
                </a:solidFill>
                <a:latin typeface="Tahoma" pitchFamily="34" charset="0"/>
                <a:ea typeface="Tahoma" pitchFamily="34" charset="0"/>
                <a:cs typeface="Tahoma" pitchFamily="34" charset="0"/>
              </a:defRPr>
            </a:lvl1pPr>
          </a:lstStyle>
          <a:p>
            <a:endParaRPr lang="ru-RU" dirty="0"/>
          </a:p>
        </p:txBody>
      </p:sp>
    </p:spTree>
    <p:extLst>
      <p:ext uri="{BB962C8B-B14F-4D97-AF65-F5344CB8AC3E}">
        <p14:creationId xmlns:p14="http://schemas.microsoft.com/office/powerpoint/2010/main" val="155576995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11"/>
          <p:cNvSpPr>
            <a:spLocks noGrp="1" noChangeArrowheads="1"/>
          </p:cNvSpPr>
          <p:nvPr>
            <p:ph type="sldNum" sz="quarter" idx="10"/>
          </p:nvPr>
        </p:nvSpPr>
        <p:spPr>
          <a:xfrm>
            <a:off x="8666163" y="303610"/>
            <a:ext cx="298450" cy="159544"/>
          </a:xfrm>
          <a:prstGeom prst="rect">
            <a:avLst/>
          </a:prstGeom>
        </p:spPr>
        <p:txBody>
          <a:bodyPr/>
          <a:lstStyle>
            <a:lvl1pPr>
              <a:defRPr>
                <a:solidFill>
                  <a:prstClr val="black"/>
                </a:solidFill>
                <a:latin typeface="Arial" charset="0"/>
                <a:cs typeface="Arial" charset="0"/>
              </a:defRPr>
            </a:lvl1pPr>
          </a:lstStyle>
          <a:p>
            <a:pPr>
              <a:defRPr/>
            </a:pPr>
            <a:fld id="{52766773-F51A-4132-BD54-ECFD00367A35}" type="slidenum">
              <a:rPr lang="ru-RU"/>
              <a:pPr>
                <a:defRPr/>
              </a:pPr>
              <a:t>‹#›</a:t>
            </a:fld>
            <a:endParaRPr lang="ru-RU" dirty="0"/>
          </a:p>
        </p:txBody>
      </p:sp>
    </p:spTree>
    <p:extLst>
      <p:ext uri="{BB962C8B-B14F-4D97-AF65-F5344CB8AC3E}">
        <p14:creationId xmlns:p14="http://schemas.microsoft.com/office/powerpoint/2010/main" val="176913981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2_Заголовок и объект">
    <p:spTree>
      <p:nvGrpSpPr>
        <p:cNvPr id="1" name=""/>
        <p:cNvGrpSpPr/>
        <p:nvPr/>
      </p:nvGrpSpPr>
      <p:grpSpPr>
        <a:xfrm>
          <a:off x="0" y="0"/>
          <a:ext cx="0" cy="0"/>
          <a:chOff x="0" y="0"/>
          <a:chExt cx="0" cy="0"/>
        </a:xfrm>
      </p:grpSpPr>
      <p:sp>
        <p:nvSpPr>
          <p:cNvPr id="3" name="AutoShape 6"/>
          <p:cNvSpPr>
            <a:spLocks noChangeArrowheads="1"/>
          </p:cNvSpPr>
          <p:nvPr userDrawn="1"/>
        </p:nvSpPr>
        <p:spPr bwMode="auto">
          <a:xfrm>
            <a:off x="285750" y="4661298"/>
            <a:ext cx="8642350" cy="53578"/>
          </a:xfrm>
          <a:prstGeom prst="homePlate">
            <a:avLst>
              <a:gd name="adj" fmla="val 45367"/>
            </a:avLst>
          </a:prstGeom>
          <a:solidFill>
            <a:srgbClr val="002060">
              <a:alpha val="85881"/>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sz="1600" b="1" dirty="0">
              <a:solidFill>
                <a:srgbClr val="FFFFFF"/>
              </a:solidFill>
              <a:latin typeface="Tahoma" pitchFamily="34" charset="0"/>
              <a:cs typeface="Tahoma" pitchFamily="34" charset="0"/>
            </a:endParaRPr>
          </a:p>
        </p:txBody>
      </p:sp>
      <p:sp>
        <p:nvSpPr>
          <p:cNvPr id="4" name="AutoShape 6"/>
          <p:cNvSpPr>
            <a:spLocks noChangeArrowheads="1"/>
          </p:cNvSpPr>
          <p:nvPr userDrawn="1"/>
        </p:nvSpPr>
        <p:spPr bwMode="auto">
          <a:xfrm>
            <a:off x="285750" y="589360"/>
            <a:ext cx="8642350" cy="53578"/>
          </a:xfrm>
          <a:prstGeom prst="homePlate">
            <a:avLst>
              <a:gd name="adj" fmla="val 45367"/>
            </a:avLst>
          </a:prstGeom>
          <a:solidFill>
            <a:srgbClr val="002060">
              <a:alpha val="85881"/>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sz="1600" b="1" dirty="0">
              <a:solidFill>
                <a:srgbClr val="FFFFFF"/>
              </a:solidFill>
              <a:latin typeface="Tahoma" pitchFamily="34" charset="0"/>
              <a:cs typeface="Tahoma" pitchFamily="34" charset="0"/>
            </a:endParaRPr>
          </a:p>
        </p:txBody>
      </p:sp>
      <p:grpSp>
        <p:nvGrpSpPr>
          <p:cNvPr id="5" name="Группа 16"/>
          <p:cNvGrpSpPr>
            <a:grpSpLocks/>
          </p:cNvGrpSpPr>
          <p:nvPr userDrawn="1"/>
        </p:nvGrpSpPr>
        <p:grpSpPr bwMode="auto">
          <a:xfrm>
            <a:off x="214313" y="4661302"/>
            <a:ext cx="8713787" cy="444877"/>
            <a:chOff x="214282" y="6143644"/>
            <a:chExt cx="8713788" cy="593177"/>
          </a:xfrm>
        </p:grpSpPr>
        <p:sp>
          <p:nvSpPr>
            <p:cNvPr id="6" name="AutoShape 2"/>
            <p:cNvSpPr>
              <a:spLocks noChangeArrowheads="1"/>
            </p:cNvSpPr>
            <p:nvPr userDrawn="1"/>
          </p:nvSpPr>
          <p:spPr bwMode="auto">
            <a:xfrm>
              <a:off x="214282" y="6143644"/>
              <a:ext cx="8713788" cy="571508"/>
            </a:xfrm>
            <a:prstGeom prst="homePlate">
              <a:avLst>
                <a:gd name="adj" fmla="val 0"/>
              </a:avLst>
            </a:prstGeom>
            <a:noFill/>
            <a:ln w="0" algn="ctr">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ru-RU" sz="800" dirty="0">
                <a:solidFill>
                  <a:srgbClr val="000000"/>
                </a:solidFill>
                <a:latin typeface="Calibri" pitchFamily="34" charset="0"/>
              </a:endParaRPr>
            </a:p>
          </p:txBody>
        </p:sp>
        <p:sp>
          <p:nvSpPr>
            <p:cNvPr id="7" name="TextBox 6"/>
            <p:cNvSpPr txBox="1">
              <a:spLocks noChangeArrowheads="1"/>
            </p:cNvSpPr>
            <p:nvPr userDrawn="1"/>
          </p:nvSpPr>
          <p:spPr bwMode="auto">
            <a:xfrm>
              <a:off x="357157" y="6367484"/>
              <a:ext cx="6357938" cy="369337"/>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1200" b="1" dirty="0" smtClean="0">
                  <a:solidFill>
                    <a:srgbClr val="4F4B4B"/>
                  </a:solidFill>
                  <a:latin typeface="Tahoma" pitchFamily="34" charset="0"/>
                  <a:cs typeface="Tahoma" pitchFamily="34" charset="0"/>
                </a:rPr>
                <a:t>         </a:t>
              </a:r>
              <a:r>
                <a:rPr lang="ru-RU" sz="1200" b="1" dirty="0" smtClean="0">
                  <a:solidFill>
                    <a:srgbClr val="4F4B4B"/>
                  </a:solidFill>
                  <a:latin typeface="Tahoma" pitchFamily="34" charset="0"/>
                  <a:cs typeface="Tahoma" pitchFamily="34" charset="0"/>
                </a:rPr>
                <a:t> </a:t>
              </a:r>
              <a:r>
                <a:rPr lang="en-US" sz="1200" b="1" dirty="0" smtClean="0">
                  <a:solidFill>
                    <a:srgbClr val="4F4B4B"/>
                  </a:solidFill>
                  <a:latin typeface="Tahoma" pitchFamily="34" charset="0"/>
                  <a:cs typeface="Tahoma" pitchFamily="34" charset="0"/>
                </a:rPr>
                <a:t> </a:t>
              </a:r>
              <a:r>
                <a:rPr lang="ru-RU" sz="1200" b="1" dirty="0" smtClean="0">
                  <a:solidFill>
                    <a:srgbClr val="4F4B4B"/>
                  </a:solidFill>
                  <a:latin typeface="Tahoma" pitchFamily="34" charset="0"/>
                  <a:cs typeface="Tahoma" pitchFamily="34" charset="0"/>
                </a:rPr>
                <a:t>Министерство сельского хозяйства Республики Казахстан</a:t>
              </a:r>
            </a:p>
          </p:txBody>
        </p:sp>
        <p:pic>
          <p:nvPicPr>
            <p:cNvPr id="8" name="Picture 1" descr="C:\Documents and Settings\Admin\Рабочий стол\sk\gerb.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57158" y="6281708"/>
              <a:ext cx="428628" cy="433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Box 27"/>
            <p:cNvSpPr txBox="1">
              <a:spLocks noChangeArrowheads="1"/>
            </p:cNvSpPr>
            <p:nvPr userDrawn="1"/>
          </p:nvSpPr>
          <p:spPr bwMode="auto">
            <a:xfrm>
              <a:off x="7358033" y="6415110"/>
              <a:ext cx="1500187" cy="307780"/>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900" b="1" dirty="0" smtClean="0">
                  <a:solidFill>
                    <a:srgbClr val="17375E"/>
                  </a:solidFill>
                  <a:latin typeface="Tahoma" pitchFamily="34" charset="0"/>
                  <a:cs typeface="Arial" pitchFamily="34" charset="0"/>
                </a:rPr>
                <a:t>www. minagri.gov.kz</a:t>
              </a:r>
              <a:endParaRPr lang="ru-RU" sz="900" b="1" dirty="0" smtClean="0">
                <a:solidFill>
                  <a:srgbClr val="17375E"/>
                </a:solidFill>
                <a:latin typeface="Tahoma" pitchFamily="34" charset="0"/>
                <a:cs typeface="Arial" pitchFamily="34" charset="0"/>
              </a:endParaRPr>
            </a:p>
          </p:txBody>
        </p:sp>
      </p:grpSp>
      <p:sp>
        <p:nvSpPr>
          <p:cNvPr id="10" name="Номер слайда 11"/>
          <p:cNvSpPr txBox="1">
            <a:spLocks/>
          </p:cNvSpPr>
          <p:nvPr userDrawn="1"/>
        </p:nvSpPr>
        <p:spPr bwMode="auto">
          <a:xfrm>
            <a:off x="8501064" y="303610"/>
            <a:ext cx="534987" cy="285750"/>
          </a:xfrm>
          <a:prstGeom prst="rect">
            <a:avLst/>
          </a:prstGeom>
          <a:noFill/>
          <a:ln>
            <a:noFill/>
          </a:ln>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defRPr/>
            </a:pPr>
            <a:fld id="{41C5931C-A0FC-4716-A288-2FCA9C7FCA68}" type="slidenum">
              <a:rPr lang="ru-RU" smtClean="0">
                <a:solidFill>
                  <a:srgbClr val="7F7F7F"/>
                </a:solidFill>
                <a:latin typeface="Calibri" pitchFamily="34" charset="0"/>
                <a:cs typeface="Arial" pitchFamily="34" charset="0"/>
              </a:rPr>
              <a:pPr algn="r" eaLnBrk="1" hangingPunct="1">
                <a:defRPr/>
              </a:pPr>
              <a:t>‹#›</a:t>
            </a:fld>
            <a:endParaRPr lang="ru-RU" dirty="0" smtClean="0">
              <a:solidFill>
                <a:srgbClr val="7F7F7F"/>
              </a:solidFill>
              <a:latin typeface="Calibri" pitchFamily="34" charset="0"/>
              <a:cs typeface="Arial" pitchFamily="34" charset="0"/>
            </a:endParaRPr>
          </a:p>
        </p:txBody>
      </p:sp>
      <p:sp>
        <p:nvSpPr>
          <p:cNvPr id="20" name="Заголовок 1"/>
          <p:cNvSpPr>
            <a:spLocks noGrp="1"/>
          </p:cNvSpPr>
          <p:nvPr>
            <p:ph type="title"/>
          </p:nvPr>
        </p:nvSpPr>
        <p:spPr>
          <a:xfrm>
            <a:off x="285720" y="53561"/>
            <a:ext cx="8572560" cy="535785"/>
          </a:xfrm>
          <a:prstGeom prst="rect">
            <a:avLst/>
          </a:prstGeom>
        </p:spPr>
        <p:txBody>
          <a:bodyPr anchor="ctr" anchorCtr="0"/>
          <a:lstStyle>
            <a:lvl1pPr>
              <a:defRPr sz="2400">
                <a:latin typeface="Tahoma" pitchFamily="34" charset="0"/>
                <a:ea typeface="Tahoma" pitchFamily="34" charset="0"/>
                <a:cs typeface="Tahoma" pitchFamily="34" charset="0"/>
              </a:defRPr>
            </a:lvl1pPr>
          </a:lstStyle>
          <a:p>
            <a:r>
              <a:rPr lang="ru-RU" smtClean="0"/>
              <a:t>Образец заголовка</a:t>
            </a:r>
            <a:endParaRPr lang="ru-RU" dirty="0"/>
          </a:p>
        </p:txBody>
      </p:sp>
    </p:spTree>
    <p:extLst>
      <p:ext uri="{BB962C8B-B14F-4D97-AF65-F5344CB8AC3E}">
        <p14:creationId xmlns:p14="http://schemas.microsoft.com/office/powerpoint/2010/main" val="46393584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fourObj">
  <p:cSld name="Заголовок и четыре объекта">
    <p:spTree>
      <p:nvGrpSpPr>
        <p:cNvPr id="1" name=""/>
        <p:cNvGrpSpPr/>
        <p:nvPr/>
      </p:nvGrpSpPr>
      <p:grpSpPr>
        <a:xfrm>
          <a:off x="0" y="0"/>
          <a:ext cx="0" cy="0"/>
          <a:chOff x="0" y="0"/>
          <a:chExt cx="0" cy="0"/>
        </a:xfrm>
      </p:grpSpPr>
      <p:sp>
        <p:nvSpPr>
          <p:cNvPr id="2" name="Заголовок 1"/>
          <p:cNvSpPr>
            <a:spLocks noGrp="1"/>
          </p:cNvSpPr>
          <p:nvPr>
            <p:ph type="title" sz="quarter"/>
          </p:nvPr>
        </p:nvSpPr>
        <p:spPr>
          <a:xfrm>
            <a:off x="457201" y="205978"/>
            <a:ext cx="8229600" cy="857250"/>
          </a:xfrm>
          <a:prstGeom prst="rect">
            <a:avLst/>
          </a:prstGeom>
        </p:spPr>
        <p:txBody>
          <a:bodyPr lIns="65023" tIns="32511" rIns="65023" bIns="32511"/>
          <a:lstStyle/>
          <a:p>
            <a:r>
              <a:rPr lang="ru-RU" smtClean="0"/>
              <a:t>Образец заголовка</a:t>
            </a:r>
            <a:endParaRPr lang="ru-RU"/>
          </a:p>
        </p:txBody>
      </p:sp>
      <p:sp>
        <p:nvSpPr>
          <p:cNvPr id="3" name="Содержимое 2"/>
          <p:cNvSpPr>
            <a:spLocks noGrp="1"/>
          </p:cNvSpPr>
          <p:nvPr>
            <p:ph sz="quarter" idx="1"/>
          </p:nvPr>
        </p:nvSpPr>
        <p:spPr>
          <a:xfrm>
            <a:off x="457202" y="1200150"/>
            <a:ext cx="4038600" cy="1639491"/>
          </a:xfrm>
          <a:prstGeom prst="rect">
            <a:avLst/>
          </a:prstGeom>
        </p:spPr>
        <p:txBody>
          <a:bodyPr lIns="65023" tIns="32511" rIns="65023" bIns="32511"/>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quarter" idx="2"/>
          </p:nvPr>
        </p:nvSpPr>
        <p:spPr>
          <a:xfrm>
            <a:off x="4648201" y="1200150"/>
            <a:ext cx="4038600" cy="1639491"/>
          </a:xfrm>
          <a:prstGeom prst="rect">
            <a:avLst/>
          </a:prstGeom>
        </p:spPr>
        <p:txBody>
          <a:bodyPr lIns="65023" tIns="32511" rIns="65023" bIns="32511"/>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Содержимое 4"/>
          <p:cNvSpPr>
            <a:spLocks noGrp="1"/>
          </p:cNvSpPr>
          <p:nvPr>
            <p:ph sz="quarter" idx="3"/>
          </p:nvPr>
        </p:nvSpPr>
        <p:spPr>
          <a:xfrm>
            <a:off x="457202" y="2953942"/>
            <a:ext cx="4038600" cy="1640681"/>
          </a:xfrm>
          <a:prstGeom prst="rect">
            <a:avLst/>
          </a:prstGeom>
        </p:spPr>
        <p:txBody>
          <a:bodyPr lIns="65023" tIns="32511" rIns="65023" bIns="32511"/>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Содержимое 5"/>
          <p:cNvSpPr>
            <a:spLocks noGrp="1"/>
          </p:cNvSpPr>
          <p:nvPr>
            <p:ph sz="quarter" idx="4"/>
          </p:nvPr>
        </p:nvSpPr>
        <p:spPr>
          <a:xfrm>
            <a:off x="4648201" y="2953942"/>
            <a:ext cx="4038600" cy="1640681"/>
          </a:xfrm>
          <a:prstGeom prst="rect">
            <a:avLst/>
          </a:prstGeom>
        </p:spPr>
        <p:txBody>
          <a:bodyPr lIns="65023" tIns="32511" rIns="65023" bIns="32511"/>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xfrm>
            <a:off x="457200" y="4767263"/>
            <a:ext cx="2133600" cy="273844"/>
          </a:xfrm>
          <a:prstGeom prst="rect">
            <a:avLst/>
          </a:prstGeom>
        </p:spPr>
        <p:txBody>
          <a:bodyPr lIns="65023" tIns="32511" rIns="65023" bIns="32511"/>
          <a:lstStyle>
            <a:lvl1pPr>
              <a:defRPr>
                <a:solidFill>
                  <a:prstClr val="black"/>
                </a:solidFill>
                <a:latin typeface="Arial" charset="0"/>
                <a:cs typeface="+mn-cs"/>
              </a:defRPr>
            </a:lvl1pPr>
          </a:lstStyle>
          <a:p>
            <a:pPr>
              <a:defRPr/>
            </a:pPr>
            <a:endParaRPr lang="ru-RU" dirty="0"/>
          </a:p>
        </p:txBody>
      </p:sp>
      <p:sp>
        <p:nvSpPr>
          <p:cNvPr id="8" name="Rectangle 5"/>
          <p:cNvSpPr>
            <a:spLocks noGrp="1" noChangeArrowheads="1"/>
          </p:cNvSpPr>
          <p:nvPr>
            <p:ph type="ftr" sz="quarter" idx="11"/>
          </p:nvPr>
        </p:nvSpPr>
        <p:spPr>
          <a:xfrm>
            <a:off x="3124200" y="4767263"/>
            <a:ext cx="2895600" cy="273844"/>
          </a:xfrm>
          <a:prstGeom prst="rect">
            <a:avLst/>
          </a:prstGeom>
        </p:spPr>
        <p:txBody>
          <a:bodyPr lIns="65023" tIns="32511" rIns="65023" bIns="32511"/>
          <a:lstStyle>
            <a:lvl1pPr>
              <a:defRPr>
                <a:solidFill>
                  <a:prstClr val="black"/>
                </a:solidFill>
                <a:latin typeface="Arial" charset="0"/>
                <a:cs typeface="+mn-cs"/>
              </a:defRPr>
            </a:lvl1pPr>
          </a:lstStyle>
          <a:p>
            <a:pPr>
              <a:defRPr/>
            </a:pPr>
            <a:endParaRPr lang="ru-RU" dirty="0"/>
          </a:p>
        </p:txBody>
      </p:sp>
      <p:sp>
        <p:nvSpPr>
          <p:cNvPr id="9" name="Rectangle 6"/>
          <p:cNvSpPr>
            <a:spLocks noGrp="1" noChangeArrowheads="1"/>
          </p:cNvSpPr>
          <p:nvPr>
            <p:ph type="sldNum" sz="quarter" idx="12"/>
          </p:nvPr>
        </p:nvSpPr>
        <p:spPr>
          <a:xfrm>
            <a:off x="6553200" y="4767263"/>
            <a:ext cx="2133600" cy="273844"/>
          </a:xfrm>
          <a:prstGeom prst="rect">
            <a:avLst/>
          </a:prstGeom>
        </p:spPr>
        <p:txBody>
          <a:bodyPr lIns="65023" tIns="32511" rIns="65023" bIns="32511"/>
          <a:lstStyle>
            <a:lvl1pPr>
              <a:defRPr>
                <a:solidFill>
                  <a:prstClr val="black"/>
                </a:solidFill>
                <a:latin typeface="Arial" charset="0"/>
                <a:cs typeface="+mn-cs"/>
              </a:defRPr>
            </a:lvl1pPr>
          </a:lstStyle>
          <a:p>
            <a:pPr>
              <a:defRPr/>
            </a:pPr>
            <a:fld id="{A1762CF9-F0AC-4E0B-8441-0F6231A2F61A}" type="slidenum">
              <a:rPr lang="ru-RU"/>
              <a:pPr>
                <a:defRPr/>
              </a:pPr>
              <a:t>‹#›</a:t>
            </a:fld>
            <a:endParaRPr lang="ru-RU" dirty="0"/>
          </a:p>
        </p:txBody>
      </p:sp>
    </p:spTree>
    <p:extLst>
      <p:ext uri="{BB962C8B-B14F-4D97-AF65-F5344CB8AC3E}">
        <p14:creationId xmlns:p14="http://schemas.microsoft.com/office/powerpoint/2010/main" val="205280955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Only">
  <p:cSld name="Объект">
    <p:spTree>
      <p:nvGrpSpPr>
        <p:cNvPr id="1" name=""/>
        <p:cNvGrpSpPr/>
        <p:nvPr/>
      </p:nvGrpSpPr>
      <p:grpSpPr>
        <a:xfrm>
          <a:off x="0" y="0"/>
          <a:ext cx="0" cy="0"/>
          <a:chOff x="0" y="0"/>
          <a:chExt cx="0" cy="0"/>
        </a:xfrm>
      </p:grpSpPr>
      <p:sp>
        <p:nvSpPr>
          <p:cNvPr id="2" name="Содержимое 1"/>
          <p:cNvSpPr>
            <a:spLocks noGrp="1"/>
          </p:cNvSpPr>
          <p:nvPr>
            <p:ph/>
          </p:nvPr>
        </p:nvSpPr>
        <p:spPr>
          <a:xfrm>
            <a:off x="450783" y="198345"/>
            <a:ext cx="8114093" cy="4225969"/>
          </a:xfrm>
          <a:prstGeom prst="rect">
            <a:avLst/>
          </a:prstGeom>
        </p:spPr>
        <p:txBody>
          <a:bodyPr lIns="65023" tIns="32511" rIns="65023" bIns="32511"/>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3" name="Дата 3"/>
          <p:cNvSpPr>
            <a:spLocks noGrp="1"/>
          </p:cNvSpPr>
          <p:nvPr>
            <p:ph type="dt" sz="half" idx="10"/>
          </p:nvPr>
        </p:nvSpPr>
        <p:spPr>
          <a:xfrm>
            <a:off x="457200" y="4767263"/>
            <a:ext cx="2133600" cy="273844"/>
          </a:xfrm>
          <a:prstGeom prst="rect">
            <a:avLst/>
          </a:prstGeom>
        </p:spPr>
        <p:txBody>
          <a:bodyPr lIns="65023" tIns="32511" rIns="65023" bIns="32511"/>
          <a:lstStyle>
            <a:lvl1pPr>
              <a:defRPr>
                <a:solidFill>
                  <a:prstClr val="black"/>
                </a:solidFill>
                <a:latin typeface="Arial" charset="0"/>
                <a:cs typeface="+mn-cs"/>
              </a:defRPr>
            </a:lvl1pPr>
          </a:lstStyle>
          <a:p>
            <a:pPr>
              <a:defRPr/>
            </a:pPr>
            <a:endParaRPr lang="ru-RU" dirty="0"/>
          </a:p>
        </p:txBody>
      </p:sp>
      <p:sp>
        <p:nvSpPr>
          <p:cNvPr id="4" name="Нижний колонтитул 4"/>
          <p:cNvSpPr>
            <a:spLocks noGrp="1"/>
          </p:cNvSpPr>
          <p:nvPr>
            <p:ph type="ftr" sz="quarter" idx="11"/>
          </p:nvPr>
        </p:nvSpPr>
        <p:spPr>
          <a:xfrm>
            <a:off x="3124200" y="4767263"/>
            <a:ext cx="2895600" cy="273844"/>
          </a:xfrm>
          <a:prstGeom prst="rect">
            <a:avLst/>
          </a:prstGeom>
        </p:spPr>
        <p:txBody>
          <a:bodyPr lIns="65023" tIns="32511" rIns="65023" bIns="32511"/>
          <a:lstStyle>
            <a:lvl1pPr>
              <a:defRPr>
                <a:solidFill>
                  <a:prstClr val="black"/>
                </a:solidFill>
                <a:latin typeface="Arial" charset="0"/>
                <a:cs typeface="+mn-cs"/>
              </a:defRPr>
            </a:lvl1pPr>
          </a:lstStyle>
          <a:p>
            <a:pPr>
              <a:defRPr/>
            </a:pPr>
            <a:endParaRPr lang="ru-RU" dirty="0"/>
          </a:p>
        </p:txBody>
      </p:sp>
      <p:sp>
        <p:nvSpPr>
          <p:cNvPr id="5" name="Номер слайда 5"/>
          <p:cNvSpPr>
            <a:spLocks noGrp="1"/>
          </p:cNvSpPr>
          <p:nvPr>
            <p:ph type="sldNum" sz="quarter" idx="12"/>
          </p:nvPr>
        </p:nvSpPr>
        <p:spPr>
          <a:xfrm>
            <a:off x="6553200" y="4767263"/>
            <a:ext cx="2133600" cy="273844"/>
          </a:xfrm>
          <a:prstGeom prst="rect">
            <a:avLst/>
          </a:prstGeom>
        </p:spPr>
        <p:txBody>
          <a:bodyPr lIns="65023" tIns="32511" rIns="65023" bIns="32511"/>
          <a:lstStyle>
            <a:lvl1pPr>
              <a:defRPr>
                <a:solidFill>
                  <a:prstClr val="black"/>
                </a:solidFill>
                <a:latin typeface="Arial" charset="0"/>
                <a:cs typeface="+mn-cs"/>
              </a:defRPr>
            </a:lvl1pPr>
          </a:lstStyle>
          <a:p>
            <a:pPr>
              <a:defRPr/>
            </a:pPr>
            <a:fld id="{7C1F48DE-10F6-475B-BDAD-86B69A5ABC48}" type="slidenum">
              <a:rPr lang="ru-RU"/>
              <a:pPr>
                <a:defRPr/>
              </a:pPr>
              <a:t>‹#›</a:t>
            </a:fld>
            <a:endParaRPr lang="ru-RU" dirty="0"/>
          </a:p>
        </p:txBody>
      </p:sp>
    </p:spTree>
    <p:extLst>
      <p:ext uri="{BB962C8B-B14F-4D97-AF65-F5344CB8AC3E}">
        <p14:creationId xmlns:p14="http://schemas.microsoft.com/office/powerpoint/2010/main" val="405306563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9_Заголовок и объект">
    <p:spTree>
      <p:nvGrpSpPr>
        <p:cNvPr id="1" name=""/>
        <p:cNvGrpSpPr/>
        <p:nvPr/>
      </p:nvGrpSpPr>
      <p:grpSpPr>
        <a:xfrm>
          <a:off x="0" y="0"/>
          <a:ext cx="0" cy="0"/>
          <a:chOff x="0" y="0"/>
          <a:chExt cx="0" cy="0"/>
        </a:xfrm>
      </p:grpSpPr>
      <p:sp>
        <p:nvSpPr>
          <p:cNvPr id="3" name="AutoShape 6"/>
          <p:cNvSpPr>
            <a:spLocks noChangeArrowheads="1"/>
          </p:cNvSpPr>
          <p:nvPr userDrawn="1"/>
        </p:nvSpPr>
        <p:spPr bwMode="auto">
          <a:xfrm>
            <a:off x="285750" y="696516"/>
            <a:ext cx="8642350" cy="53578"/>
          </a:xfrm>
          <a:prstGeom prst="homePlate">
            <a:avLst>
              <a:gd name="adj" fmla="val 45367"/>
            </a:avLst>
          </a:prstGeom>
          <a:solidFill>
            <a:srgbClr val="002060">
              <a:alpha val="85881"/>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sz="1600" b="1" dirty="0">
              <a:solidFill>
                <a:srgbClr val="FFFFFF"/>
              </a:solidFill>
              <a:latin typeface="Tahoma" pitchFamily="34" charset="0"/>
              <a:cs typeface="Tahoma" pitchFamily="34" charset="0"/>
            </a:endParaRPr>
          </a:p>
        </p:txBody>
      </p:sp>
      <p:grpSp>
        <p:nvGrpSpPr>
          <p:cNvPr id="4" name="Группа 10"/>
          <p:cNvGrpSpPr>
            <a:grpSpLocks/>
          </p:cNvGrpSpPr>
          <p:nvPr userDrawn="1"/>
        </p:nvGrpSpPr>
        <p:grpSpPr bwMode="auto">
          <a:xfrm>
            <a:off x="214313" y="4554141"/>
            <a:ext cx="8713787" cy="482203"/>
            <a:chOff x="214313" y="6072188"/>
            <a:chExt cx="8713787" cy="642937"/>
          </a:xfrm>
        </p:grpSpPr>
        <p:sp>
          <p:nvSpPr>
            <p:cNvPr id="5" name="AutoShape 6"/>
            <p:cNvSpPr>
              <a:spLocks noChangeArrowheads="1"/>
            </p:cNvSpPr>
            <p:nvPr userDrawn="1"/>
          </p:nvSpPr>
          <p:spPr bwMode="auto">
            <a:xfrm>
              <a:off x="285750" y="6072188"/>
              <a:ext cx="8642350" cy="71437"/>
            </a:xfrm>
            <a:prstGeom prst="homePlate">
              <a:avLst>
                <a:gd name="adj" fmla="val 45367"/>
              </a:avLst>
            </a:prstGeom>
            <a:solidFill>
              <a:srgbClr val="002060">
                <a:alpha val="85881"/>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sz="1600" b="1" dirty="0">
                <a:solidFill>
                  <a:srgbClr val="FFFFFF"/>
                </a:solidFill>
                <a:latin typeface="Tahoma" pitchFamily="34" charset="0"/>
                <a:cs typeface="Tahoma" pitchFamily="34" charset="0"/>
              </a:endParaRPr>
            </a:p>
          </p:txBody>
        </p:sp>
        <p:grpSp>
          <p:nvGrpSpPr>
            <p:cNvPr id="6" name="Группа 16"/>
            <p:cNvGrpSpPr>
              <a:grpSpLocks/>
            </p:cNvGrpSpPr>
            <p:nvPr userDrawn="1"/>
          </p:nvGrpSpPr>
          <p:grpSpPr bwMode="auto">
            <a:xfrm>
              <a:off x="214313" y="6143625"/>
              <a:ext cx="8713787" cy="571500"/>
              <a:chOff x="214282" y="6143644"/>
              <a:chExt cx="8713788" cy="571504"/>
            </a:xfrm>
          </p:grpSpPr>
          <p:sp>
            <p:nvSpPr>
              <p:cNvPr id="7" name="AutoShape 2"/>
              <p:cNvSpPr>
                <a:spLocks noChangeArrowheads="1"/>
              </p:cNvSpPr>
              <p:nvPr userDrawn="1"/>
            </p:nvSpPr>
            <p:spPr bwMode="auto">
              <a:xfrm>
                <a:off x="214282" y="6143644"/>
                <a:ext cx="8713788" cy="571504"/>
              </a:xfrm>
              <a:prstGeom prst="homePlate">
                <a:avLst>
                  <a:gd name="adj" fmla="val 0"/>
                </a:avLst>
              </a:prstGeom>
              <a:noFill/>
              <a:ln w="6350" algn="ctr">
                <a:solidFill>
                  <a:srgbClr val="5F606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ru-RU" sz="800" dirty="0">
                  <a:solidFill>
                    <a:srgbClr val="000000"/>
                  </a:solidFill>
                  <a:latin typeface="Calibri" pitchFamily="34" charset="0"/>
                </a:endParaRPr>
              </a:p>
            </p:txBody>
          </p:sp>
          <p:sp>
            <p:nvSpPr>
              <p:cNvPr id="8" name="TextBox 7"/>
              <p:cNvSpPr txBox="1">
                <a:spLocks noChangeArrowheads="1"/>
              </p:cNvSpPr>
              <p:nvPr userDrawn="1"/>
            </p:nvSpPr>
            <p:spPr bwMode="auto">
              <a:xfrm>
                <a:off x="357157" y="6286520"/>
                <a:ext cx="6357938" cy="369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sz="1200" b="1" dirty="0" smtClean="0">
                    <a:solidFill>
                      <a:srgbClr val="4F4B4B"/>
                    </a:solidFill>
                    <a:latin typeface="Tahoma" pitchFamily="34" charset="0"/>
                    <a:cs typeface="Tahoma" pitchFamily="34" charset="0"/>
                  </a:rPr>
                  <a:t>         </a:t>
                </a:r>
                <a:r>
                  <a:rPr lang="ru-RU" sz="1200" b="1" dirty="0" smtClean="0">
                    <a:solidFill>
                      <a:srgbClr val="4F4B4B"/>
                    </a:solidFill>
                    <a:latin typeface="Tahoma" pitchFamily="34" charset="0"/>
                    <a:cs typeface="Tahoma" pitchFamily="34" charset="0"/>
                  </a:rPr>
                  <a:t> </a:t>
                </a:r>
                <a:r>
                  <a:rPr lang="en-US" sz="1200" b="1" dirty="0" smtClean="0">
                    <a:solidFill>
                      <a:srgbClr val="4F4B4B"/>
                    </a:solidFill>
                    <a:latin typeface="Tahoma" pitchFamily="34" charset="0"/>
                    <a:cs typeface="Tahoma" pitchFamily="34" charset="0"/>
                  </a:rPr>
                  <a:t> </a:t>
                </a:r>
                <a:r>
                  <a:rPr lang="ru-RU" sz="1200" b="1" dirty="0" smtClean="0">
                    <a:solidFill>
                      <a:srgbClr val="4F4B4B"/>
                    </a:solidFill>
                    <a:latin typeface="Tahoma" pitchFamily="34" charset="0"/>
                    <a:cs typeface="Tahoma" pitchFamily="34" charset="0"/>
                  </a:rPr>
                  <a:t>Министерство сельского хозяйства Республики Казахстан</a:t>
                </a:r>
              </a:p>
            </p:txBody>
          </p:sp>
          <p:pic>
            <p:nvPicPr>
              <p:cNvPr id="9" name="Picture 1" descr="C:\Documents and Settings\Admin\Рабочий стол\sk\gerb.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57158" y="6215082"/>
                <a:ext cx="428628" cy="433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 Box 27"/>
              <p:cNvSpPr txBox="1">
                <a:spLocks noChangeArrowheads="1"/>
              </p:cNvSpPr>
              <p:nvPr userDrawn="1"/>
            </p:nvSpPr>
            <p:spPr bwMode="auto">
              <a:xfrm>
                <a:off x="7358033" y="6324620"/>
                <a:ext cx="1500187" cy="307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sz="900" b="1" dirty="0" smtClean="0">
                    <a:solidFill>
                      <a:srgbClr val="17375E"/>
                    </a:solidFill>
                    <a:latin typeface="Tahoma" pitchFamily="34" charset="0"/>
                  </a:rPr>
                  <a:t>www. minagri.gov.kz</a:t>
                </a:r>
                <a:endParaRPr lang="ru-RU" sz="900" b="1" dirty="0" smtClean="0">
                  <a:solidFill>
                    <a:srgbClr val="17375E"/>
                  </a:solidFill>
                  <a:latin typeface="Tahoma" pitchFamily="34" charset="0"/>
                </a:endParaRPr>
              </a:p>
            </p:txBody>
          </p:sp>
        </p:grpSp>
      </p:grpSp>
      <p:sp>
        <p:nvSpPr>
          <p:cNvPr id="11" name="Номер слайда 11"/>
          <p:cNvSpPr txBox="1">
            <a:spLocks/>
          </p:cNvSpPr>
          <p:nvPr userDrawn="1"/>
        </p:nvSpPr>
        <p:spPr bwMode="auto">
          <a:xfrm>
            <a:off x="8501064" y="303610"/>
            <a:ext cx="534987"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defRPr/>
            </a:pPr>
            <a:fld id="{D88480D2-312E-460B-934D-34055BEF8C67}" type="slidenum">
              <a:rPr lang="ru-RU" smtClean="0">
                <a:solidFill>
                  <a:srgbClr val="7F7F7F"/>
                </a:solidFill>
                <a:latin typeface="Calibri" pitchFamily="34" charset="0"/>
              </a:rPr>
              <a:pPr algn="r" eaLnBrk="1" hangingPunct="1">
                <a:defRPr/>
              </a:pPr>
              <a:t>‹#›</a:t>
            </a:fld>
            <a:endParaRPr lang="ru-RU" dirty="0" smtClean="0">
              <a:solidFill>
                <a:srgbClr val="7F7F7F"/>
              </a:solidFill>
              <a:latin typeface="Calibri" pitchFamily="34" charset="0"/>
            </a:endParaRPr>
          </a:p>
        </p:txBody>
      </p:sp>
      <p:sp>
        <p:nvSpPr>
          <p:cNvPr id="20" name="Заголовок 1"/>
          <p:cNvSpPr>
            <a:spLocks noGrp="1"/>
          </p:cNvSpPr>
          <p:nvPr>
            <p:ph type="title"/>
          </p:nvPr>
        </p:nvSpPr>
        <p:spPr>
          <a:xfrm>
            <a:off x="285720" y="107139"/>
            <a:ext cx="8572560" cy="535785"/>
          </a:xfrm>
          <a:prstGeom prst="rect">
            <a:avLst/>
          </a:prstGeom>
        </p:spPr>
        <p:txBody>
          <a:bodyPr anchor="ctr" anchorCtr="0">
            <a:normAutofit/>
          </a:bodyPr>
          <a:lstStyle>
            <a:lvl1pPr marL="0" marR="0" indent="0" algn="ctr" defTabSz="914400" rtl="0" eaLnBrk="1" fontAlgn="auto" latinLnBrk="0" hangingPunct="1">
              <a:lnSpc>
                <a:spcPct val="100000"/>
              </a:lnSpc>
              <a:spcBef>
                <a:spcPct val="0"/>
              </a:spcBef>
              <a:spcAft>
                <a:spcPts val="0"/>
              </a:spcAft>
              <a:buClrTx/>
              <a:buSzTx/>
              <a:buFontTx/>
              <a:buNone/>
              <a:tabLst/>
              <a:defRPr sz="1800" b="1">
                <a:latin typeface="Tahoma" pitchFamily="34" charset="0"/>
                <a:ea typeface="Tahoma" pitchFamily="34" charset="0"/>
                <a:cs typeface="Tahoma" pitchFamily="34" charset="0"/>
              </a:defRPr>
            </a:lvl1pPr>
          </a:lstStyle>
          <a:p>
            <a:endParaRPr lang="ru-RU" dirty="0"/>
          </a:p>
        </p:txBody>
      </p:sp>
    </p:spTree>
    <p:extLst>
      <p:ext uri="{BB962C8B-B14F-4D97-AF65-F5344CB8AC3E}">
        <p14:creationId xmlns:p14="http://schemas.microsoft.com/office/powerpoint/2010/main" val="217600723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userDrawn="1">
  <p:cSld name="1_Титульный слайд">
    <p:spTree>
      <p:nvGrpSpPr>
        <p:cNvPr id="1" name=""/>
        <p:cNvGrpSpPr/>
        <p:nvPr/>
      </p:nvGrpSpPr>
      <p:grpSpPr>
        <a:xfrm>
          <a:off x="0" y="0"/>
          <a:ext cx="0" cy="0"/>
          <a:chOff x="0" y="0"/>
          <a:chExt cx="0" cy="0"/>
        </a:xfrm>
      </p:grpSpPr>
      <p:pic>
        <p:nvPicPr>
          <p:cNvPr id="3" name="Рисунок 2" descr="85232.jpg"/>
          <p:cNvPicPr>
            <a:picLocks noChangeAspect="1"/>
          </p:cNvPicPr>
          <p:nvPr userDrawn="1"/>
        </p:nvPicPr>
        <p:blipFill>
          <a:blip r:embed="rId2" cstate="print">
            <a:grayscl/>
          </a:blip>
          <a:stretch>
            <a:fillRect/>
          </a:stretch>
        </p:blipFill>
        <p:spPr>
          <a:xfrm>
            <a:off x="285720" y="1071552"/>
            <a:ext cx="8601718" cy="3107553"/>
          </a:xfrm>
          <a:prstGeom prst="rect">
            <a:avLst/>
          </a:prstGeom>
          <a:scene3d>
            <a:camera prst="perspectiveFront"/>
            <a:lightRig rig="threePt" dir="t"/>
          </a:scene3d>
        </p:spPr>
      </p:pic>
      <p:sp>
        <p:nvSpPr>
          <p:cNvPr id="4" name="Text Box 27"/>
          <p:cNvSpPr txBox="1">
            <a:spLocks noChangeArrowheads="1"/>
          </p:cNvSpPr>
          <p:nvPr userDrawn="1"/>
        </p:nvSpPr>
        <p:spPr bwMode="auto">
          <a:xfrm>
            <a:off x="227014" y="4468416"/>
            <a:ext cx="1500187"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sz="900" b="1" dirty="0" smtClean="0">
                <a:solidFill>
                  <a:srgbClr val="17375E"/>
                </a:solidFill>
                <a:latin typeface="Tahoma" pitchFamily="34" charset="0"/>
              </a:rPr>
              <a:t>www. minagri.gov.kz</a:t>
            </a:r>
            <a:endParaRPr lang="ru-RU" sz="900" b="1" dirty="0" smtClean="0">
              <a:solidFill>
                <a:srgbClr val="17375E"/>
              </a:solidFill>
              <a:latin typeface="Tahoma" pitchFamily="34" charset="0"/>
            </a:endParaRPr>
          </a:p>
        </p:txBody>
      </p:sp>
      <p:sp>
        <p:nvSpPr>
          <p:cNvPr id="5" name="Rectangle 3"/>
          <p:cNvSpPr txBox="1">
            <a:spLocks noChangeArrowheads="1"/>
          </p:cNvSpPr>
          <p:nvPr userDrawn="1"/>
        </p:nvSpPr>
        <p:spPr bwMode="auto">
          <a:xfrm>
            <a:off x="214314" y="4416028"/>
            <a:ext cx="8643937" cy="40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defRPr/>
            </a:pPr>
            <a:r>
              <a:rPr lang="ru-RU" sz="1200" b="1" dirty="0" smtClean="0">
                <a:solidFill>
                  <a:srgbClr val="17375E"/>
                </a:solidFill>
                <a:latin typeface="Calibri" pitchFamily="34" charset="0"/>
              </a:rPr>
              <a:t>Астана</a:t>
            </a:r>
          </a:p>
          <a:p>
            <a:pPr algn="r" eaLnBrk="1" hangingPunct="1">
              <a:defRPr/>
            </a:pPr>
            <a:endParaRPr lang="ru-RU" sz="1200" b="1" dirty="0" smtClean="0">
              <a:solidFill>
                <a:srgbClr val="17375E"/>
              </a:solidFill>
              <a:latin typeface="Calibri" pitchFamily="34" charset="0"/>
            </a:endParaRPr>
          </a:p>
        </p:txBody>
      </p:sp>
      <p:sp>
        <p:nvSpPr>
          <p:cNvPr id="6" name="TextBox 5"/>
          <p:cNvSpPr txBox="1">
            <a:spLocks noChangeArrowheads="1"/>
          </p:cNvSpPr>
          <p:nvPr userDrawn="1"/>
        </p:nvSpPr>
        <p:spPr bwMode="auto">
          <a:xfrm>
            <a:off x="357189" y="375048"/>
            <a:ext cx="635793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ru-RU" sz="1400" b="1" dirty="0" smtClean="0">
                <a:solidFill>
                  <a:srgbClr val="4F4B4B"/>
                </a:solidFill>
                <a:latin typeface="Tahoma" pitchFamily="34" charset="0"/>
                <a:cs typeface="Tahoma" pitchFamily="34" charset="0"/>
              </a:rPr>
              <a:t>         Министерство сельского хозяйства Республики Казахстан</a:t>
            </a:r>
          </a:p>
        </p:txBody>
      </p:sp>
      <p:pic>
        <p:nvPicPr>
          <p:cNvPr id="7" name="Picture 1" descr="C:\Documents and Settings\Admin\Рабочий стол\sk\gerb.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28625" y="321469"/>
            <a:ext cx="423863" cy="321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AutoShape 6"/>
          <p:cNvSpPr>
            <a:spLocks noChangeArrowheads="1"/>
          </p:cNvSpPr>
          <p:nvPr userDrawn="1"/>
        </p:nvSpPr>
        <p:spPr bwMode="auto">
          <a:xfrm>
            <a:off x="285750" y="696516"/>
            <a:ext cx="8642350" cy="53578"/>
          </a:xfrm>
          <a:prstGeom prst="homePlate">
            <a:avLst>
              <a:gd name="adj" fmla="val 45367"/>
            </a:avLst>
          </a:prstGeom>
          <a:solidFill>
            <a:srgbClr val="002060">
              <a:alpha val="85881"/>
            </a:srgbClr>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sz="1600" b="1" dirty="0">
              <a:solidFill>
                <a:srgbClr val="FFFFFF"/>
              </a:solidFill>
              <a:latin typeface="Tahoma" pitchFamily="34" charset="0"/>
              <a:cs typeface="Tahoma" pitchFamily="34" charset="0"/>
            </a:endParaRPr>
          </a:p>
        </p:txBody>
      </p:sp>
      <p:sp>
        <p:nvSpPr>
          <p:cNvPr id="28" name="AutoShape 4"/>
          <p:cNvSpPr>
            <a:spLocks noGrp="1" noChangeArrowheads="1"/>
          </p:cNvSpPr>
          <p:nvPr>
            <p:ph type="ctrTitle"/>
          </p:nvPr>
        </p:nvSpPr>
        <p:spPr>
          <a:xfrm>
            <a:off x="264220" y="2196700"/>
            <a:ext cx="8640960" cy="1077128"/>
          </a:xfrm>
          <a:prstGeom prst="homePlate">
            <a:avLst>
              <a:gd name="adj" fmla="val 0"/>
            </a:avLst>
          </a:prstGeom>
          <a:solidFill>
            <a:srgbClr val="002060">
              <a:alpha val="78000"/>
            </a:srgb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nchorCtr="0"/>
          <a:lstStyle>
            <a:lvl1pPr>
              <a:defRPr sz="2400" baseline="0">
                <a:solidFill>
                  <a:schemeClr val="bg1"/>
                </a:solidFill>
                <a:latin typeface="Tahoma" pitchFamily="34" charset="0"/>
                <a:ea typeface="Tahoma" pitchFamily="34" charset="0"/>
                <a:cs typeface="Tahoma" pitchFamily="34" charset="0"/>
              </a:defRPr>
            </a:lvl1pPr>
          </a:lstStyle>
          <a:p>
            <a:endParaRPr lang="ru-RU" dirty="0"/>
          </a:p>
        </p:txBody>
      </p:sp>
    </p:spTree>
    <p:extLst>
      <p:ext uri="{BB962C8B-B14F-4D97-AF65-F5344CB8AC3E}">
        <p14:creationId xmlns:p14="http://schemas.microsoft.com/office/powerpoint/2010/main" val="2968650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cSld name="Титульный слайд">
    <p:spTree>
      <p:nvGrpSpPr>
        <p:cNvPr id="1" name=""/>
        <p:cNvGrpSpPr/>
        <p:nvPr/>
      </p:nvGrpSpPr>
      <p:grpSpPr>
        <a:xfrm>
          <a:off x="0" y="0"/>
          <a:ext cx="0" cy="0"/>
          <a:chOff x="0" y="0"/>
          <a:chExt cx="0" cy="0"/>
        </a:xfrm>
      </p:grpSpPr>
      <p:sp>
        <p:nvSpPr>
          <p:cNvPr id="3" name="TextBox 2"/>
          <p:cNvSpPr txBox="1">
            <a:spLocks noChangeArrowheads="1"/>
          </p:cNvSpPr>
          <p:nvPr/>
        </p:nvSpPr>
        <p:spPr bwMode="auto">
          <a:xfrm>
            <a:off x="357189" y="375048"/>
            <a:ext cx="635793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r>
              <a:rPr lang="ru-RU" sz="1400" b="1" dirty="0">
                <a:solidFill>
                  <a:srgbClr val="606060"/>
                </a:solidFill>
                <a:latin typeface="Tahoma" pitchFamily="34" charset="0"/>
              </a:rPr>
              <a:t>         Министерство сельского хозяйства Республики Казахстан</a:t>
            </a:r>
          </a:p>
        </p:txBody>
      </p:sp>
      <p:pic>
        <p:nvPicPr>
          <p:cNvPr id="4" name="Рисунок 3" descr="85232.jpg"/>
          <p:cNvPicPr>
            <a:picLocks noChangeAspect="1"/>
          </p:cNvPicPr>
          <p:nvPr/>
        </p:nvPicPr>
        <p:blipFill>
          <a:blip r:embed="rId2" cstate="print">
            <a:grayscl/>
          </a:blip>
          <a:stretch>
            <a:fillRect/>
          </a:stretch>
        </p:blipFill>
        <p:spPr>
          <a:xfrm>
            <a:off x="328000" y="1071552"/>
            <a:ext cx="8601718" cy="3107553"/>
          </a:xfrm>
          <a:prstGeom prst="rect">
            <a:avLst/>
          </a:prstGeom>
          <a:scene3d>
            <a:camera prst="perspectiveFront"/>
            <a:lightRig rig="threePt" dir="t"/>
          </a:scene3d>
        </p:spPr>
      </p:pic>
      <p:pic>
        <p:nvPicPr>
          <p:cNvPr id="5" name="Picture 1" descr="C:\Documents and Settings\Admin\Рабочий стол\sk\gerb.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8625" y="321469"/>
            <a:ext cx="423863" cy="321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27"/>
          <p:cNvSpPr txBox="1">
            <a:spLocks noChangeArrowheads="1"/>
          </p:cNvSpPr>
          <p:nvPr/>
        </p:nvSpPr>
        <p:spPr bwMode="auto">
          <a:xfrm>
            <a:off x="285750" y="4446985"/>
            <a:ext cx="1500188" cy="238527"/>
          </a:xfrm>
          <a:prstGeom prst="rect">
            <a:avLst/>
          </a:prstGeom>
          <a:noFill/>
          <a:ln w="9525">
            <a:noFill/>
            <a:miter lim="800000"/>
            <a:headEnd/>
            <a:tailEnd/>
          </a:ln>
          <a:effectLst/>
        </p:spPr>
        <p:txBody>
          <a:bodyPr>
            <a:spAutoFit/>
          </a:bodyPr>
          <a:lstStyle/>
          <a:p>
            <a:pPr>
              <a:defRPr/>
            </a:pPr>
            <a:r>
              <a:rPr lang="en-US" sz="950" b="1" dirty="0">
                <a:solidFill>
                  <a:srgbClr val="808080">
                    <a:lumMod val="75000"/>
                  </a:srgbClr>
                </a:solidFill>
                <a:latin typeface="Tahoma" pitchFamily="34" charset="0"/>
              </a:rPr>
              <a:t>www. minagri.gov.kz</a:t>
            </a:r>
            <a:endParaRPr lang="ru-RU" sz="950" b="1" dirty="0">
              <a:solidFill>
                <a:srgbClr val="808080">
                  <a:lumMod val="75000"/>
                </a:srgbClr>
              </a:solidFill>
              <a:latin typeface="Tahoma" pitchFamily="34" charset="0"/>
            </a:endParaRPr>
          </a:p>
        </p:txBody>
      </p:sp>
      <p:sp>
        <p:nvSpPr>
          <p:cNvPr id="7" name="Rectangle 3"/>
          <p:cNvSpPr txBox="1">
            <a:spLocks noChangeArrowheads="1"/>
          </p:cNvSpPr>
          <p:nvPr/>
        </p:nvSpPr>
        <p:spPr bwMode="auto">
          <a:xfrm>
            <a:off x="214314" y="4339828"/>
            <a:ext cx="8643937" cy="40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defRPr/>
            </a:pPr>
            <a:r>
              <a:rPr lang="ru-RU" sz="1200" b="1" dirty="0">
                <a:solidFill>
                  <a:srgbClr val="606060"/>
                </a:solidFill>
                <a:latin typeface="Tahoma" pitchFamily="34" charset="0"/>
              </a:rPr>
              <a:t>Астана</a:t>
            </a:r>
          </a:p>
          <a:p>
            <a:pPr algn="r" eaLnBrk="1" hangingPunct="1">
              <a:defRPr/>
            </a:pPr>
            <a:r>
              <a:rPr lang="en-US" sz="1200" b="1" dirty="0">
                <a:solidFill>
                  <a:srgbClr val="606060"/>
                </a:solidFill>
                <a:latin typeface="Tahoma" pitchFamily="34" charset="0"/>
              </a:rPr>
              <a:t>1</a:t>
            </a:r>
            <a:r>
              <a:rPr lang="ru-RU" sz="1200" b="1" dirty="0">
                <a:solidFill>
                  <a:srgbClr val="606060"/>
                </a:solidFill>
                <a:latin typeface="Tahoma" pitchFamily="34" charset="0"/>
              </a:rPr>
              <a:t>.</a:t>
            </a:r>
            <a:r>
              <a:rPr lang="en-US" sz="1200" b="1" dirty="0">
                <a:solidFill>
                  <a:srgbClr val="606060"/>
                </a:solidFill>
                <a:latin typeface="Tahoma" pitchFamily="34" charset="0"/>
              </a:rPr>
              <a:t>12</a:t>
            </a:r>
            <a:r>
              <a:rPr lang="ru-RU" sz="1200" b="1" dirty="0">
                <a:solidFill>
                  <a:srgbClr val="606060"/>
                </a:solidFill>
                <a:latin typeface="Tahoma" pitchFamily="34" charset="0"/>
              </a:rPr>
              <a:t>.2009г.</a:t>
            </a:r>
          </a:p>
        </p:txBody>
      </p:sp>
      <p:sp>
        <p:nvSpPr>
          <p:cNvPr id="8" name="AutoShape 6"/>
          <p:cNvSpPr>
            <a:spLocks noChangeArrowheads="1"/>
          </p:cNvSpPr>
          <p:nvPr/>
        </p:nvSpPr>
        <p:spPr bwMode="auto">
          <a:xfrm>
            <a:off x="285720" y="696502"/>
            <a:ext cx="8642350" cy="53579"/>
          </a:xfrm>
          <a:prstGeom prst="homePlate">
            <a:avLst>
              <a:gd name="adj" fmla="val 45366"/>
            </a:avLst>
          </a:prstGeom>
          <a:solidFill>
            <a:srgbClr val="002060">
              <a:alpha val="86000"/>
            </a:srgbClr>
          </a:solidFill>
          <a:ln w="9525" algn="ctr">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defRPr/>
            </a:pPr>
            <a:endParaRPr lang="en-US" sz="1600" b="1" dirty="0">
              <a:solidFill>
                <a:srgbClr val="FFFFFF"/>
              </a:solidFill>
              <a:latin typeface="Tahoma" pitchFamily="34" charset="0"/>
              <a:cs typeface="Tahoma" pitchFamily="34" charset="0"/>
            </a:endParaRPr>
          </a:p>
        </p:txBody>
      </p:sp>
      <p:sp>
        <p:nvSpPr>
          <p:cNvPr id="13" name="AutoShape 4"/>
          <p:cNvSpPr>
            <a:spLocks noGrp="1" noChangeArrowheads="1"/>
          </p:cNvSpPr>
          <p:nvPr>
            <p:ph type="ctrTitle"/>
          </p:nvPr>
        </p:nvSpPr>
        <p:spPr>
          <a:xfrm>
            <a:off x="357158" y="2196701"/>
            <a:ext cx="8572560" cy="964413"/>
          </a:xfrm>
          <a:prstGeom prst="homePlate">
            <a:avLst>
              <a:gd name="adj" fmla="val 0"/>
            </a:avLst>
          </a:prstGeom>
          <a:solidFill>
            <a:srgbClr val="002060">
              <a:alpha val="78000"/>
            </a:srgb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lvl1pPr algn="ctr">
              <a:defRPr sz="2400">
                <a:solidFill>
                  <a:schemeClr val="bg1"/>
                </a:solidFill>
              </a:defRPr>
            </a:lvl1pPr>
          </a:lstStyle>
          <a:p>
            <a:r>
              <a:rPr lang="ru-RU" dirty="0" smtClean="0"/>
              <a:t>Образец заголовка</a:t>
            </a:r>
            <a:endParaRPr lang="ru-RU" dirty="0"/>
          </a:p>
        </p:txBody>
      </p:sp>
    </p:spTree>
    <p:extLst>
      <p:ext uri="{BB962C8B-B14F-4D97-AF65-F5344CB8AC3E}">
        <p14:creationId xmlns:p14="http://schemas.microsoft.com/office/powerpoint/2010/main" val="206441991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11"/>
          <p:cNvSpPr>
            <a:spLocks noGrp="1" noChangeArrowheads="1"/>
          </p:cNvSpPr>
          <p:nvPr>
            <p:ph type="sldNum" sz="quarter" idx="10"/>
          </p:nvPr>
        </p:nvSpPr>
        <p:spPr>
          <a:xfrm>
            <a:off x="8666163" y="303610"/>
            <a:ext cx="298450" cy="159544"/>
          </a:xfrm>
          <a:prstGeom prst="rect">
            <a:avLst/>
          </a:prstGeom>
        </p:spPr>
        <p:txBody>
          <a:bodyPr/>
          <a:lstStyle>
            <a:lvl1pPr>
              <a:defRPr>
                <a:solidFill>
                  <a:prstClr val="black"/>
                </a:solidFill>
                <a:latin typeface="Arial" charset="0"/>
                <a:cs typeface="Arial" charset="0"/>
              </a:defRPr>
            </a:lvl1pPr>
          </a:lstStyle>
          <a:p>
            <a:pPr>
              <a:defRPr/>
            </a:pPr>
            <a:fld id="{B6DC79F5-5010-4534-BDF5-78E9BE0AB6C0}" type="slidenum">
              <a:rPr lang="ru-RU"/>
              <a:pPr>
                <a:defRPr/>
              </a:pPr>
              <a:t>‹#›</a:t>
            </a:fld>
            <a:endParaRPr lang="ru-RU" dirty="0"/>
          </a:p>
        </p:txBody>
      </p:sp>
    </p:spTree>
    <p:extLst>
      <p:ext uri="{BB962C8B-B14F-4D97-AF65-F5344CB8AC3E}">
        <p14:creationId xmlns:p14="http://schemas.microsoft.com/office/powerpoint/2010/main" val="3310725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597819"/>
            <a:ext cx="7772400" cy="1102519"/>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endParaRPr lang="ru-RU" dirty="0">
              <a:solidFill>
                <a:prstClr val="black">
                  <a:tint val="75000"/>
                </a:prstClr>
              </a:solidFill>
            </a:endParaRPr>
          </a:p>
        </p:txBody>
      </p:sp>
      <p:sp>
        <p:nvSpPr>
          <p:cNvPr id="5" name="Нижний колонтитул 4"/>
          <p:cNvSpPr>
            <a:spLocks noGrp="1"/>
          </p:cNvSpPr>
          <p:nvPr>
            <p:ph type="ftr" sz="quarter" idx="11"/>
          </p:nvPr>
        </p:nvSpPr>
        <p:spPr/>
        <p:txBody>
          <a:bodyPr/>
          <a:lstStyle>
            <a:lvl1pPr>
              <a:defRPr/>
            </a:lvl1pPr>
          </a:lstStyle>
          <a:p>
            <a:pPr>
              <a:defRPr/>
            </a:pPr>
            <a:endParaRPr lang="ru-RU" dirty="0">
              <a:solidFill>
                <a:prstClr val="black">
                  <a:tint val="75000"/>
                </a:prstClr>
              </a:solidFill>
            </a:endParaRPr>
          </a:p>
        </p:txBody>
      </p:sp>
      <p:sp>
        <p:nvSpPr>
          <p:cNvPr id="6" name="Номер слайда 5"/>
          <p:cNvSpPr>
            <a:spLocks noGrp="1"/>
          </p:cNvSpPr>
          <p:nvPr>
            <p:ph type="sldNum" sz="quarter" idx="12"/>
          </p:nvPr>
        </p:nvSpPr>
        <p:spPr/>
        <p:txBody>
          <a:bodyPr/>
          <a:lstStyle>
            <a:lvl1pPr>
              <a:defRPr/>
            </a:lvl1pPr>
          </a:lstStyle>
          <a:p>
            <a:fld id="{952F88EF-A219-4F93-8AED-B886A713CC37}" type="slidenum">
              <a:rPr lang="ru-RU"/>
              <a:pPr/>
              <a:t>‹#›</a:t>
            </a:fld>
            <a:endParaRPr lang="ru-RU" dirty="0"/>
          </a:p>
        </p:txBody>
      </p:sp>
    </p:spTree>
    <p:extLst>
      <p:ext uri="{BB962C8B-B14F-4D97-AF65-F5344CB8AC3E}">
        <p14:creationId xmlns:p14="http://schemas.microsoft.com/office/powerpoint/2010/main" val="119620637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endParaRPr lang="ru-RU" dirty="0">
              <a:solidFill>
                <a:prstClr val="black">
                  <a:tint val="75000"/>
                </a:prstClr>
              </a:solidFill>
            </a:endParaRPr>
          </a:p>
        </p:txBody>
      </p:sp>
      <p:sp>
        <p:nvSpPr>
          <p:cNvPr id="5" name="Нижний колонтитул 4"/>
          <p:cNvSpPr>
            <a:spLocks noGrp="1"/>
          </p:cNvSpPr>
          <p:nvPr>
            <p:ph type="ftr" sz="quarter" idx="11"/>
          </p:nvPr>
        </p:nvSpPr>
        <p:spPr/>
        <p:txBody>
          <a:bodyPr/>
          <a:lstStyle>
            <a:lvl1pPr>
              <a:defRPr/>
            </a:lvl1pPr>
          </a:lstStyle>
          <a:p>
            <a:pPr>
              <a:defRPr/>
            </a:pPr>
            <a:endParaRPr lang="ru-RU" dirty="0">
              <a:solidFill>
                <a:prstClr val="black">
                  <a:tint val="75000"/>
                </a:prstClr>
              </a:solidFill>
            </a:endParaRPr>
          </a:p>
        </p:txBody>
      </p:sp>
      <p:sp>
        <p:nvSpPr>
          <p:cNvPr id="6" name="Номер слайда 5"/>
          <p:cNvSpPr>
            <a:spLocks noGrp="1"/>
          </p:cNvSpPr>
          <p:nvPr>
            <p:ph type="sldNum" sz="quarter" idx="12"/>
          </p:nvPr>
        </p:nvSpPr>
        <p:spPr/>
        <p:txBody>
          <a:bodyPr/>
          <a:lstStyle>
            <a:lvl1pPr>
              <a:defRPr/>
            </a:lvl1pPr>
          </a:lstStyle>
          <a:p>
            <a:fld id="{786BC422-30D0-41CA-B66B-6EE6426E481A}" type="slidenum">
              <a:rPr lang="ru-RU"/>
              <a:pPr/>
              <a:t>‹#›</a:t>
            </a:fld>
            <a:endParaRPr lang="ru-RU" dirty="0"/>
          </a:p>
        </p:txBody>
      </p:sp>
    </p:spTree>
    <p:extLst>
      <p:ext uri="{BB962C8B-B14F-4D97-AF65-F5344CB8AC3E}">
        <p14:creationId xmlns:p14="http://schemas.microsoft.com/office/powerpoint/2010/main" val="19392613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3305176"/>
            <a:ext cx="7772400" cy="1021556"/>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endParaRPr lang="ru-RU" dirty="0">
              <a:solidFill>
                <a:prstClr val="black">
                  <a:tint val="75000"/>
                </a:prstClr>
              </a:solidFill>
            </a:endParaRPr>
          </a:p>
        </p:txBody>
      </p:sp>
      <p:sp>
        <p:nvSpPr>
          <p:cNvPr id="5" name="Нижний колонтитул 4"/>
          <p:cNvSpPr>
            <a:spLocks noGrp="1"/>
          </p:cNvSpPr>
          <p:nvPr>
            <p:ph type="ftr" sz="quarter" idx="11"/>
          </p:nvPr>
        </p:nvSpPr>
        <p:spPr/>
        <p:txBody>
          <a:bodyPr/>
          <a:lstStyle>
            <a:lvl1pPr>
              <a:defRPr/>
            </a:lvl1pPr>
          </a:lstStyle>
          <a:p>
            <a:pPr>
              <a:defRPr/>
            </a:pPr>
            <a:endParaRPr lang="ru-RU" dirty="0">
              <a:solidFill>
                <a:prstClr val="black">
                  <a:tint val="75000"/>
                </a:prstClr>
              </a:solidFill>
            </a:endParaRPr>
          </a:p>
        </p:txBody>
      </p:sp>
      <p:sp>
        <p:nvSpPr>
          <p:cNvPr id="6" name="Номер слайда 5"/>
          <p:cNvSpPr>
            <a:spLocks noGrp="1"/>
          </p:cNvSpPr>
          <p:nvPr>
            <p:ph type="sldNum" sz="quarter" idx="12"/>
          </p:nvPr>
        </p:nvSpPr>
        <p:spPr/>
        <p:txBody>
          <a:bodyPr/>
          <a:lstStyle>
            <a:lvl1pPr>
              <a:defRPr/>
            </a:lvl1pPr>
          </a:lstStyle>
          <a:p>
            <a:fld id="{C321B2A5-73DF-4C9D-98A9-B486A619F03C}" type="slidenum">
              <a:rPr lang="ru-RU"/>
              <a:pPr/>
              <a:t>‹#›</a:t>
            </a:fld>
            <a:endParaRPr lang="ru-RU" dirty="0"/>
          </a:p>
        </p:txBody>
      </p:sp>
    </p:spTree>
    <p:extLst>
      <p:ext uri="{BB962C8B-B14F-4D97-AF65-F5344CB8AC3E}">
        <p14:creationId xmlns:p14="http://schemas.microsoft.com/office/powerpoint/2010/main" val="776333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endParaRPr lang="ru-RU" dirty="0">
              <a:solidFill>
                <a:prstClr val="black">
                  <a:tint val="75000"/>
                </a:prstClr>
              </a:solidFill>
            </a:endParaRPr>
          </a:p>
        </p:txBody>
      </p:sp>
      <p:sp>
        <p:nvSpPr>
          <p:cNvPr id="6" name="Нижний колонтитул 4"/>
          <p:cNvSpPr>
            <a:spLocks noGrp="1"/>
          </p:cNvSpPr>
          <p:nvPr>
            <p:ph type="ftr" sz="quarter" idx="11"/>
          </p:nvPr>
        </p:nvSpPr>
        <p:spPr/>
        <p:txBody>
          <a:bodyPr/>
          <a:lstStyle>
            <a:lvl1pPr>
              <a:defRPr/>
            </a:lvl1pPr>
          </a:lstStyle>
          <a:p>
            <a:pPr>
              <a:defRPr/>
            </a:pPr>
            <a:endParaRPr lang="ru-RU" dirty="0">
              <a:solidFill>
                <a:prstClr val="black">
                  <a:tint val="75000"/>
                </a:prstClr>
              </a:solidFill>
            </a:endParaRPr>
          </a:p>
        </p:txBody>
      </p:sp>
      <p:sp>
        <p:nvSpPr>
          <p:cNvPr id="7" name="Номер слайда 5"/>
          <p:cNvSpPr>
            <a:spLocks noGrp="1"/>
          </p:cNvSpPr>
          <p:nvPr>
            <p:ph type="sldNum" sz="quarter" idx="12"/>
          </p:nvPr>
        </p:nvSpPr>
        <p:spPr/>
        <p:txBody>
          <a:bodyPr/>
          <a:lstStyle>
            <a:lvl1pPr>
              <a:defRPr/>
            </a:lvl1pPr>
          </a:lstStyle>
          <a:p>
            <a:fld id="{B9A4FB43-A287-40E4-AD5E-640F9897B2F3}" type="slidenum">
              <a:rPr lang="ru-RU"/>
              <a:pPr/>
              <a:t>‹#›</a:t>
            </a:fld>
            <a:endParaRPr lang="ru-RU" dirty="0"/>
          </a:p>
        </p:txBody>
      </p:sp>
    </p:spTree>
    <p:extLst>
      <p:ext uri="{BB962C8B-B14F-4D97-AF65-F5344CB8AC3E}">
        <p14:creationId xmlns:p14="http://schemas.microsoft.com/office/powerpoint/2010/main" val="115145847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endParaRPr lang="ru-RU" dirty="0">
              <a:solidFill>
                <a:prstClr val="black">
                  <a:tint val="75000"/>
                </a:prstClr>
              </a:solidFill>
            </a:endParaRPr>
          </a:p>
        </p:txBody>
      </p:sp>
      <p:sp>
        <p:nvSpPr>
          <p:cNvPr id="8" name="Нижний колонтитул 4"/>
          <p:cNvSpPr>
            <a:spLocks noGrp="1"/>
          </p:cNvSpPr>
          <p:nvPr>
            <p:ph type="ftr" sz="quarter" idx="11"/>
          </p:nvPr>
        </p:nvSpPr>
        <p:spPr/>
        <p:txBody>
          <a:bodyPr/>
          <a:lstStyle>
            <a:lvl1pPr>
              <a:defRPr/>
            </a:lvl1pPr>
          </a:lstStyle>
          <a:p>
            <a:pPr>
              <a:defRPr/>
            </a:pPr>
            <a:endParaRPr lang="ru-RU" dirty="0">
              <a:solidFill>
                <a:prstClr val="black">
                  <a:tint val="75000"/>
                </a:prstClr>
              </a:solidFill>
            </a:endParaRPr>
          </a:p>
        </p:txBody>
      </p:sp>
      <p:sp>
        <p:nvSpPr>
          <p:cNvPr id="9" name="Номер слайда 5"/>
          <p:cNvSpPr>
            <a:spLocks noGrp="1"/>
          </p:cNvSpPr>
          <p:nvPr>
            <p:ph type="sldNum" sz="quarter" idx="12"/>
          </p:nvPr>
        </p:nvSpPr>
        <p:spPr/>
        <p:txBody>
          <a:bodyPr/>
          <a:lstStyle>
            <a:lvl1pPr>
              <a:defRPr/>
            </a:lvl1pPr>
          </a:lstStyle>
          <a:p>
            <a:fld id="{5152D9C3-DA83-4115-9050-D9BE2F42583D}" type="slidenum">
              <a:rPr lang="ru-RU"/>
              <a:pPr/>
              <a:t>‹#›</a:t>
            </a:fld>
            <a:endParaRPr lang="ru-RU" dirty="0"/>
          </a:p>
        </p:txBody>
      </p:sp>
    </p:spTree>
    <p:extLst>
      <p:ext uri="{BB962C8B-B14F-4D97-AF65-F5344CB8AC3E}">
        <p14:creationId xmlns:p14="http://schemas.microsoft.com/office/powerpoint/2010/main" val="323023017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endParaRPr lang="ru-RU" dirty="0">
              <a:solidFill>
                <a:prstClr val="black">
                  <a:tint val="75000"/>
                </a:prstClr>
              </a:solidFill>
            </a:endParaRPr>
          </a:p>
        </p:txBody>
      </p:sp>
      <p:sp>
        <p:nvSpPr>
          <p:cNvPr id="4" name="Нижний колонтитул 4"/>
          <p:cNvSpPr>
            <a:spLocks noGrp="1"/>
          </p:cNvSpPr>
          <p:nvPr>
            <p:ph type="ftr" sz="quarter" idx="11"/>
          </p:nvPr>
        </p:nvSpPr>
        <p:spPr/>
        <p:txBody>
          <a:bodyPr/>
          <a:lstStyle>
            <a:lvl1pPr>
              <a:defRPr/>
            </a:lvl1pPr>
          </a:lstStyle>
          <a:p>
            <a:pPr>
              <a:defRPr/>
            </a:pPr>
            <a:endParaRPr lang="ru-RU" dirty="0">
              <a:solidFill>
                <a:prstClr val="black">
                  <a:tint val="75000"/>
                </a:prstClr>
              </a:solidFill>
            </a:endParaRPr>
          </a:p>
        </p:txBody>
      </p:sp>
      <p:sp>
        <p:nvSpPr>
          <p:cNvPr id="5" name="Номер слайда 5"/>
          <p:cNvSpPr>
            <a:spLocks noGrp="1"/>
          </p:cNvSpPr>
          <p:nvPr>
            <p:ph type="sldNum" sz="quarter" idx="12"/>
          </p:nvPr>
        </p:nvSpPr>
        <p:spPr/>
        <p:txBody>
          <a:bodyPr/>
          <a:lstStyle>
            <a:lvl1pPr>
              <a:defRPr/>
            </a:lvl1pPr>
          </a:lstStyle>
          <a:p>
            <a:fld id="{556573B6-821D-47CF-90CD-42043515238C}" type="slidenum">
              <a:rPr lang="ru-RU"/>
              <a:pPr/>
              <a:t>‹#›</a:t>
            </a:fld>
            <a:endParaRPr lang="ru-RU" dirty="0"/>
          </a:p>
        </p:txBody>
      </p:sp>
    </p:spTree>
    <p:extLst>
      <p:ext uri="{BB962C8B-B14F-4D97-AF65-F5344CB8AC3E}">
        <p14:creationId xmlns:p14="http://schemas.microsoft.com/office/powerpoint/2010/main" val="708895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endParaRPr lang="ru-RU" dirty="0">
              <a:solidFill>
                <a:prstClr val="black">
                  <a:tint val="75000"/>
                </a:prstClr>
              </a:solidFill>
            </a:endParaRPr>
          </a:p>
        </p:txBody>
      </p:sp>
      <p:sp>
        <p:nvSpPr>
          <p:cNvPr id="3" name="Нижний колонтитул 4"/>
          <p:cNvSpPr>
            <a:spLocks noGrp="1"/>
          </p:cNvSpPr>
          <p:nvPr>
            <p:ph type="ftr" sz="quarter" idx="11"/>
          </p:nvPr>
        </p:nvSpPr>
        <p:spPr/>
        <p:txBody>
          <a:bodyPr/>
          <a:lstStyle>
            <a:lvl1pPr>
              <a:defRPr/>
            </a:lvl1pPr>
          </a:lstStyle>
          <a:p>
            <a:pPr>
              <a:defRPr/>
            </a:pPr>
            <a:endParaRPr lang="ru-RU" dirty="0">
              <a:solidFill>
                <a:prstClr val="black">
                  <a:tint val="75000"/>
                </a:prstClr>
              </a:solidFill>
            </a:endParaRPr>
          </a:p>
        </p:txBody>
      </p:sp>
      <p:sp>
        <p:nvSpPr>
          <p:cNvPr id="4" name="Номер слайда 5"/>
          <p:cNvSpPr>
            <a:spLocks noGrp="1"/>
          </p:cNvSpPr>
          <p:nvPr>
            <p:ph type="sldNum" sz="quarter" idx="12"/>
          </p:nvPr>
        </p:nvSpPr>
        <p:spPr/>
        <p:txBody>
          <a:bodyPr/>
          <a:lstStyle>
            <a:lvl1pPr>
              <a:defRPr/>
            </a:lvl1pPr>
          </a:lstStyle>
          <a:p>
            <a:fld id="{4EAEBAFE-4C03-4F76-BA66-3F8E7FB4BC37}" type="slidenum">
              <a:rPr lang="ru-RU"/>
              <a:pPr/>
              <a:t>‹#›</a:t>
            </a:fld>
            <a:endParaRPr lang="ru-RU" dirty="0"/>
          </a:p>
        </p:txBody>
      </p:sp>
    </p:spTree>
    <p:extLst>
      <p:ext uri="{BB962C8B-B14F-4D97-AF65-F5344CB8AC3E}">
        <p14:creationId xmlns:p14="http://schemas.microsoft.com/office/powerpoint/2010/main" val="295399155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1" y="204787"/>
            <a:ext cx="3008313" cy="871538"/>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endParaRPr lang="ru-RU" dirty="0">
              <a:solidFill>
                <a:prstClr val="black">
                  <a:tint val="75000"/>
                </a:prstClr>
              </a:solidFill>
            </a:endParaRPr>
          </a:p>
        </p:txBody>
      </p:sp>
      <p:sp>
        <p:nvSpPr>
          <p:cNvPr id="6" name="Нижний колонтитул 4"/>
          <p:cNvSpPr>
            <a:spLocks noGrp="1"/>
          </p:cNvSpPr>
          <p:nvPr>
            <p:ph type="ftr" sz="quarter" idx="11"/>
          </p:nvPr>
        </p:nvSpPr>
        <p:spPr/>
        <p:txBody>
          <a:bodyPr/>
          <a:lstStyle>
            <a:lvl1pPr>
              <a:defRPr/>
            </a:lvl1pPr>
          </a:lstStyle>
          <a:p>
            <a:pPr>
              <a:defRPr/>
            </a:pPr>
            <a:endParaRPr lang="ru-RU" dirty="0">
              <a:solidFill>
                <a:prstClr val="black">
                  <a:tint val="75000"/>
                </a:prstClr>
              </a:solidFill>
            </a:endParaRPr>
          </a:p>
        </p:txBody>
      </p:sp>
      <p:sp>
        <p:nvSpPr>
          <p:cNvPr id="7" name="Номер слайда 5"/>
          <p:cNvSpPr>
            <a:spLocks noGrp="1"/>
          </p:cNvSpPr>
          <p:nvPr>
            <p:ph type="sldNum" sz="quarter" idx="12"/>
          </p:nvPr>
        </p:nvSpPr>
        <p:spPr/>
        <p:txBody>
          <a:bodyPr/>
          <a:lstStyle>
            <a:lvl1pPr>
              <a:defRPr/>
            </a:lvl1pPr>
          </a:lstStyle>
          <a:p>
            <a:fld id="{D48B9C79-AA02-49A7-9E8C-E42D150BB30D}" type="slidenum">
              <a:rPr lang="ru-RU"/>
              <a:pPr/>
              <a:t>‹#›</a:t>
            </a:fld>
            <a:endParaRPr lang="ru-RU" dirty="0"/>
          </a:p>
        </p:txBody>
      </p:sp>
    </p:spTree>
    <p:extLst>
      <p:ext uri="{BB962C8B-B14F-4D97-AF65-F5344CB8AC3E}">
        <p14:creationId xmlns:p14="http://schemas.microsoft.com/office/powerpoint/2010/main" val="115208861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3600450"/>
            <a:ext cx="5486400" cy="425054"/>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459581"/>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dirty="0"/>
          </a:p>
        </p:txBody>
      </p:sp>
      <p:sp>
        <p:nvSpPr>
          <p:cNvPr id="4" name="Текст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endParaRPr lang="ru-RU" dirty="0">
              <a:solidFill>
                <a:prstClr val="black">
                  <a:tint val="75000"/>
                </a:prstClr>
              </a:solidFill>
            </a:endParaRPr>
          </a:p>
        </p:txBody>
      </p:sp>
      <p:sp>
        <p:nvSpPr>
          <p:cNvPr id="6" name="Нижний колонтитул 4"/>
          <p:cNvSpPr>
            <a:spLocks noGrp="1"/>
          </p:cNvSpPr>
          <p:nvPr>
            <p:ph type="ftr" sz="quarter" idx="11"/>
          </p:nvPr>
        </p:nvSpPr>
        <p:spPr/>
        <p:txBody>
          <a:bodyPr/>
          <a:lstStyle>
            <a:lvl1pPr>
              <a:defRPr/>
            </a:lvl1pPr>
          </a:lstStyle>
          <a:p>
            <a:pPr>
              <a:defRPr/>
            </a:pPr>
            <a:endParaRPr lang="ru-RU" dirty="0">
              <a:solidFill>
                <a:prstClr val="black">
                  <a:tint val="75000"/>
                </a:prstClr>
              </a:solidFill>
            </a:endParaRPr>
          </a:p>
        </p:txBody>
      </p:sp>
      <p:sp>
        <p:nvSpPr>
          <p:cNvPr id="7" name="Номер слайда 5"/>
          <p:cNvSpPr>
            <a:spLocks noGrp="1"/>
          </p:cNvSpPr>
          <p:nvPr>
            <p:ph type="sldNum" sz="quarter" idx="12"/>
          </p:nvPr>
        </p:nvSpPr>
        <p:spPr/>
        <p:txBody>
          <a:bodyPr/>
          <a:lstStyle>
            <a:lvl1pPr>
              <a:defRPr/>
            </a:lvl1pPr>
          </a:lstStyle>
          <a:p>
            <a:fld id="{569D8C79-2B38-40DC-AA41-9D0C0D02C170}" type="slidenum">
              <a:rPr lang="ru-RU"/>
              <a:pPr/>
              <a:t>‹#›</a:t>
            </a:fld>
            <a:endParaRPr lang="ru-RU" dirty="0"/>
          </a:p>
        </p:txBody>
      </p:sp>
    </p:spTree>
    <p:extLst>
      <p:ext uri="{BB962C8B-B14F-4D97-AF65-F5344CB8AC3E}">
        <p14:creationId xmlns:p14="http://schemas.microsoft.com/office/powerpoint/2010/main" val="1714202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1_Заголовок и объект">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8149003"/>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endParaRPr lang="ru-RU" dirty="0">
              <a:solidFill>
                <a:prstClr val="black">
                  <a:tint val="75000"/>
                </a:prstClr>
              </a:solidFill>
            </a:endParaRPr>
          </a:p>
        </p:txBody>
      </p:sp>
      <p:sp>
        <p:nvSpPr>
          <p:cNvPr id="5" name="Нижний колонтитул 4"/>
          <p:cNvSpPr>
            <a:spLocks noGrp="1"/>
          </p:cNvSpPr>
          <p:nvPr>
            <p:ph type="ftr" sz="quarter" idx="11"/>
          </p:nvPr>
        </p:nvSpPr>
        <p:spPr/>
        <p:txBody>
          <a:bodyPr/>
          <a:lstStyle>
            <a:lvl1pPr>
              <a:defRPr/>
            </a:lvl1pPr>
          </a:lstStyle>
          <a:p>
            <a:pPr>
              <a:defRPr/>
            </a:pPr>
            <a:endParaRPr lang="ru-RU" dirty="0">
              <a:solidFill>
                <a:prstClr val="black">
                  <a:tint val="75000"/>
                </a:prstClr>
              </a:solidFill>
            </a:endParaRPr>
          </a:p>
        </p:txBody>
      </p:sp>
      <p:sp>
        <p:nvSpPr>
          <p:cNvPr id="6" name="Номер слайда 5"/>
          <p:cNvSpPr>
            <a:spLocks noGrp="1"/>
          </p:cNvSpPr>
          <p:nvPr>
            <p:ph type="sldNum" sz="quarter" idx="12"/>
          </p:nvPr>
        </p:nvSpPr>
        <p:spPr/>
        <p:txBody>
          <a:bodyPr/>
          <a:lstStyle>
            <a:lvl1pPr>
              <a:defRPr/>
            </a:lvl1pPr>
          </a:lstStyle>
          <a:p>
            <a:fld id="{D736ECDC-A3F6-4A7F-ABCA-F0B3FE381852}" type="slidenum">
              <a:rPr lang="ru-RU"/>
              <a:pPr/>
              <a:t>‹#›</a:t>
            </a:fld>
            <a:endParaRPr lang="ru-RU" dirty="0"/>
          </a:p>
        </p:txBody>
      </p:sp>
    </p:spTree>
    <p:extLst>
      <p:ext uri="{BB962C8B-B14F-4D97-AF65-F5344CB8AC3E}">
        <p14:creationId xmlns:p14="http://schemas.microsoft.com/office/powerpoint/2010/main" val="169710783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05979"/>
            <a:ext cx="2057400" cy="4388644"/>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05979"/>
            <a:ext cx="6019800" cy="438864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endParaRPr lang="ru-RU" dirty="0">
              <a:solidFill>
                <a:prstClr val="black">
                  <a:tint val="75000"/>
                </a:prstClr>
              </a:solidFill>
            </a:endParaRPr>
          </a:p>
        </p:txBody>
      </p:sp>
      <p:sp>
        <p:nvSpPr>
          <p:cNvPr id="5" name="Нижний колонтитул 4"/>
          <p:cNvSpPr>
            <a:spLocks noGrp="1"/>
          </p:cNvSpPr>
          <p:nvPr>
            <p:ph type="ftr" sz="quarter" idx="11"/>
          </p:nvPr>
        </p:nvSpPr>
        <p:spPr/>
        <p:txBody>
          <a:bodyPr/>
          <a:lstStyle>
            <a:lvl1pPr>
              <a:defRPr/>
            </a:lvl1pPr>
          </a:lstStyle>
          <a:p>
            <a:pPr>
              <a:defRPr/>
            </a:pPr>
            <a:endParaRPr lang="ru-RU" dirty="0">
              <a:solidFill>
                <a:prstClr val="black">
                  <a:tint val="75000"/>
                </a:prstClr>
              </a:solidFill>
            </a:endParaRPr>
          </a:p>
        </p:txBody>
      </p:sp>
      <p:sp>
        <p:nvSpPr>
          <p:cNvPr id="6" name="Номер слайда 5"/>
          <p:cNvSpPr>
            <a:spLocks noGrp="1"/>
          </p:cNvSpPr>
          <p:nvPr>
            <p:ph type="sldNum" sz="quarter" idx="12"/>
          </p:nvPr>
        </p:nvSpPr>
        <p:spPr/>
        <p:txBody>
          <a:bodyPr/>
          <a:lstStyle>
            <a:lvl1pPr>
              <a:defRPr/>
            </a:lvl1pPr>
          </a:lstStyle>
          <a:p>
            <a:fld id="{220DE1DE-DF9A-4720-98D2-D92DA85735CB}" type="slidenum">
              <a:rPr lang="ru-RU"/>
              <a:pPr/>
              <a:t>‹#›</a:t>
            </a:fld>
            <a:endParaRPr lang="ru-RU" dirty="0"/>
          </a:p>
        </p:txBody>
      </p:sp>
    </p:spTree>
    <p:extLst>
      <p:ext uri="{BB962C8B-B14F-4D97-AF65-F5344CB8AC3E}">
        <p14:creationId xmlns:p14="http://schemas.microsoft.com/office/powerpoint/2010/main" val="185645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2_Заголовок и объект">
    <p:spTree>
      <p:nvGrpSpPr>
        <p:cNvPr id="1" name=""/>
        <p:cNvGrpSpPr/>
        <p:nvPr/>
      </p:nvGrpSpPr>
      <p:grpSpPr>
        <a:xfrm>
          <a:off x="0" y="0"/>
          <a:ext cx="0" cy="0"/>
          <a:chOff x="0" y="0"/>
          <a:chExt cx="0" cy="0"/>
        </a:xfrm>
      </p:grpSpPr>
    </p:spTree>
    <p:extLst>
      <p:ext uri="{BB962C8B-B14F-4D97-AF65-F5344CB8AC3E}">
        <p14:creationId xmlns:p14="http://schemas.microsoft.com/office/powerpoint/2010/main" val="1913133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Заголовок и объект">
    <p:spTree>
      <p:nvGrpSpPr>
        <p:cNvPr id="1" name=""/>
        <p:cNvGrpSpPr/>
        <p:nvPr/>
      </p:nvGrpSpPr>
      <p:grpSpPr>
        <a:xfrm>
          <a:off x="0" y="0"/>
          <a:ext cx="0" cy="0"/>
          <a:chOff x="0" y="0"/>
          <a:chExt cx="0" cy="0"/>
        </a:xfrm>
      </p:grpSpPr>
    </p:spTree>
    <p:extLst>
      <p:ext uri="{BB962C8B-B14F-4D97-AF65-F5344CB8AC3E}">
        <p14:creationId xmlns:p14="http://schemas.microsoft.com/office/powerpoint/2010/main" val="2694793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cSld name="Титульный слайд">
    <p:spTree>
      <p:nvGrpSpPr>
        <p:cNvPr id="1" name=""/>
        <p:cNvGrpSpPr/>
        <p:nvPr/>
      </p:nvGrpSpPr>
      <p:grpSpPr>
        <a:xfrm>
          <a:off x="0" y="0"/>
          <a:ext cx="0" cy="0"/>
          <a:chOff x="0" y="0"/>
          <a:chExt cx="0" cy="0"/>
        </a:xfrm>
      </p:grpSpPr>
      <p:sp>
        <p:nvSpPr>
          <p:cNvPr id="3" name="TextBox 2"/>
          <p:cNvSpPr txBox="1">
            <a:spLocks noChangeArrowheads="1"/>
          </p:cNvSpPr>
          <p:nvPr/>
        </p:nvSpPr>
        <p:spPr bwMode="auto">
          <a:xfrm>
            <a:off x="357189" y="375048"/>
            <a:ext cx="635793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r>
              <a:rPr lang="ru-RU" sz="1400" b="1" dirty="0">
                <a:solidFill>
                  <a:srgbClr val="606060"/>
                </a:solidFill>
                <a:latin typeface="Tahoma" pitchFamily="34" charset="0"/>
              </a:rPr>
              <a:t>         Министерство сельского хозяйства Республики Казахстан</a:t>
            </a:r>
          </a:p>
        </p:txBody>
      </p:sp>
      <p:pic>
        <p:nvPicPr>
          <p:cNvPr id="4" name="Рисунок 3" descr="85232.jpg"/>
          <p:cNvPicPr>
            <a:picLocks noChangeAspect="1"/>
          </p:cNvPicPr>
          <p:nvPr/>
        </p:nvPicPr>
        <p:blipFill>
          <a:blip r:embed="rId2" cstate="print">
            <a:grayscl/>
          </a:blip>
          <a:stretch>
            <a:fillRect/>
          </a:stretch>
        </p:blipFill>
        <p:spPr>
          <a:xfrm>
            <a:off x="328000" y="1071552"/>
            <a:ext cx="8601718" cy="3107553"/>
          </a:xfrm>
          <a:prstGeom prst="rect">
            <a:avLst/>
          </a:prstGeom>
          <a:scene3d>
            <a:camera prst="perspectiveFront"/>
            <a:lightRig rig="threePt" dir="t"/>
          </a:scene3d>
        </p:spPr>
      </p:pic>
      <p:pic>
        <p:nvPicPr>
          <p:cNvPr id="5" name="Picture 1" descr="C:\Documents and Settings\Admin\Рабочий стол\sk\gerb.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8625" y="321469"/>
            <a:ext cx="423863" cy="321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27"/>
          <p:cNvSpPr txBox="1">
            <a:spLocks noChangeArrowheads="1"/>
          </p:cNvSpPr>
          <p:nvPr/>
        </p:nvSpPr>
        <p:spPr bwMode="auto">
          <a:xfrm>
            <a:off x="285750" y="4446985"/>
            <a:ext cx="1500188" cy="238527"/>
          </a:xfrm>
          <a:prstGeom prst="rect">
            <a:avLst/>
          </a:prstGeom>
          <a:noFill/>
          <a:ln w="9525">
            <a:noFill/>
            <a:miter lim="800000"/>
            <a:headEnd/>
            <a:tailEnd/>
          </a:ln>
          <a:effectLst/>
        </p:spPr>
        <p:txBody>
          <a:bodyPr>
            <a:spAutoFit/>
          </a:bodyPr>
          <a:lstStyle/>
          <a:p>
            <a:pPr>
              <a:defRPr/>
            </a:pPr>
            <a:r>
              <a:rPr lang="en-US" sz="950" b="1" dirty="0">
                <a:solidFill>
                  <a:srgbClr val="808080">
                    <a:lumMod val="75000"/>
                  </a:srgbClr>
                </a:solidFill>
                <a:latin typeface="Tahoma" pitchFamily="34" charset="0"/>
              </a:rPr>
              <a:t>www. minagri.gov.kz</a:t>
            </a:r>
            <a:endParaRPr lang="ru-RU" sz="950" b="1" dirty="0">
              <a:solidFill>
                <a:srgbClr val="808080">
                  <a:lumMod val="75000"/>
                </a:srgbClr>
              </a:solidFill>
              <a:latin typeface="Tahoma" pitchFamily="34" charset="0"/>
            </a:endParaRPr>
          </a:p>
        </p:txBody>
      </p:sp>
      <p:sp>
        <p:nvSpPr>
          <p:cNvPr id="7" name="Rectangle 3"/>
          <p:cNvSpPr txBox="1">
            <a:spLocks noChangeArrowheads="1"/>
          </p:cNvSpPr>
          <p:nvPr/>
        </p:nvSpPr>
        <p:spPr bwMode="auto">
          <a:xfrm>
            <a:off x="214314" y="4339828"/>
            <a:ext cx="8643937" cy="40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defRPr/>
            </a:pPr>
            <a:r>
              <a:rPr lang="ru-RU" sz="1200" b="1" dirty="0">
                <a:solidFill>
                  <a:srgbClr val="606060"/>
                </a:solidFill>
                <a:latin typeface="Tahoma" pitchFamily="34" charset="0"/>
              </a:rPr>
              <a:t>Астана</a:t>
            </a:r>
          </a:p>
          <a:p>
            <a:pPr algn="r" eaLnBrk="1" hangingPunct="1">
              <a:defRPr/>
            </a:pPr>
            <a:r>
              <a:rPr lang="en-US" sz="1200" b="1" dirty="0">
                <a:solidFill>
                  <a:srgbClr val="606060"/>
                </a:solidFill>
                <a:latin typeface="Tahoma" pitchFamily="34" charset="0"/>
              </a:rPr>
              <a:t>1</a:t>
            </a:r>
            <a:r>
              <a:rPr lang="ru-RU" sz="1200" b="1" dirty="0">
                <a:solidFill>
                  <a:srgbClr val="606060"/>
                </a:solidFill>
                <a:latin typeface="Tahoma" pitchFamily="34" charset="0"/>
              </a:rPr>
              <a:t>.</a:t>
            </a:r>
            <a:r>
              <a:rPr lang="en-US" sz="1200" b="1" dirty="0">
                <a:solidFill>
                  <a:srgbClr val="606060"/>
                </a:solidFill>
                <a:latin typeface="Tahoma" pitchFamily="34" charset="0"/>
              </a:rPr>
              <a:t>12</a:t>
            </a:r>
            <a:r>
              <a:rPr lang="ru-RU" sz="1200" b="1" dirty="0">
                <a:solidFill>
                  <a:srgbClr val="606060"/>
                </a:solidFill>
                <a:latin typeface="Tahoma" pitchFamily="34" charset="0"/>
              </a:rPr>
              <a:t>.2009г.</a:t>
            </a:r>
          </a:p>
        </p:txBody>
      </p:sp>
      <p:sp>
        <p:nvSpPr>
          <p:cNvPr id="8" name="AutoShape 6"/>
          <p:cNvSpPr>
            <a:spLocks noChangeArrowheads="1"/>
          </p:cNvSpPr>
          <p:nvPr/>
        </p:nvSpPr>
        <p:spPr bwMode="auto">
          <a:xfrm>
            <a:off x="285720" y="696502"/>
            <a:ext cx="8642350" cy="53579"/>
          </a:xfrm>
          <a:prstGeom prst="homePlate">
            <a:avLst>
              <a:gd name="adj" fmla="val 45366"/>
            </a:avLst>
          </a:prstGeom>
          <a:solidFill>
            <a:srgbClr val="002060">
              <a:alpha val="86000"/>
            </a:srgbClr>
          </a:solidFill>
          <a:ln w="9525" algn="ctr">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defRPr/>
            </a:pPr>
            <a:endParaRPr lang="en-US" sz="1600" b="1" dirty="0">
              <a:solidFill>
                <a:srgbClr val="FFFFFF"/>
              </a:solidFill>
              <a:latin typeface="Tahoma" pitchFamily="34" charset="0"/>
              <a:cs typeface="Tahoma" pitchFamily="34" charset="0"/>
            </a:endParaRPr>
          </a:p>
        </p:txBody>
      </p:sp>
      <p:sp>
        <p:nvSpPr>
          <p:cNvPr id="13" name="AutoShape 4"/>
          <p:cNvSpPr>
            <a:spLocks noGrp="1" noChangeArrowheads="1"/>
          </p:cNvSpPr>
          <p:nvPr>
            <p:ph type="ctrTitle"/>
          </p:nvPr>
        </p:nvSpPr>
        <p:spPr>
          <a:xfrm>
            <a:off x="357158" y="2196701"/>
            <a:ext cx="8572560" cy="964413"/>
          </a:xfrm>
          <a:prstGeom prst="homePlate">
            <a:avLst>
              <a:gd name="adj" fmla="val 0"/>
            </a:avLst>
          </a:prstGeom>
          <a:solidFill>
            <a:srgbClr val="002060">
              <a:alpha val="78000"/>
            </a:srgb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lvl1pPr algn="ctr">
              <a:defRPr sz="2400">
                <a:solidFill>
                  <a:schemeClr val="bg1"/>
                </a:solidFill>
              </a:defRPr>
            </a:lvl1pPr>
          </a:lstStyle>
          <a:p>
            <a:r>
              <a:rPr lang="ru-RU" dirty="0" smtClean="0"/>
              <a:t>Образец заголовка</a:t>
            </a:r>
            <a:endParaRPr lang="ru-RU" dirty="0"/>
          </a:p>
        </p:txBody>
      </p:sp>
    </p:spTree>
    <p:extLst>
      <p:ext uri="{BB962C8B-B14F-4D97-AF65-F5344CB8AC3E}">
        <p14:creationId xmlns:p14="http://schemas.microsoft.com/office/powerpoint/2010/main" val="16279612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10.xml.rels><?xml version="1.0" encoding="UTF-8" standalone="yes"?>
<Relationships xmlns="http://schemas.openxmlformats.org/package/2006/relationships"><Relationship Id="rId3" Type="http://schemas.openxmlformats.org/officeDocument/2006/relationships/slideLayout" Target="../slideLayouts/slideLayout47.xml"/><Relationship Id="rId7" Type="http://schemas.openxmlformats.org/officeDocument/2006/relationships/theme" Target="../theme/theme10.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5" Type="http://schemas.openxmlformats.org/officeDocument/2006/relationships/slideLayout" Target="../slideLayouts/slideLayout49.xml"/><Relationship Id="rId4" Type="http://schemas.openxmlformats.org/officeDocument/2006/relationships/slideLayout" Target="../slideLayouts/slideLayout4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58.xml"/><Relationship Id="rId3" Type="http://schemas.openxmlformats.org/officeDocument/2006/relationships/slideLayout" Target="../slideLayouts/slideLayout53.xml"/><Relationship Id="rId7" Type="http://schemas.openxmlformats.org/officeDocument/2006/relationships/slideLayout" Target="../slideLayouts/slideLayout57.xml"/><Relationship Id="rId12" Type="http://schemas.openxmlformats.org/officeDocument/2006/relationships/theme" Target="../theme/theme11.xml"/><Relationship Id="rId2" Type="http://schemas.openxmlformats.org/officeDocument/2006/relationships/slideLayout" Target="../slideLayouts/slideLayout52.xml"/><Relationship Id="rId1" Type="http://schemas.openxmlformats.org/officeDocument/2006/relationships/slideLayout" Target="../slideLayouts/slideLayout51.xml"/><Relationship Id="rId6" Type="http://schemas.openxmlformats.org/officeDocument/2006/relationships/slideLayout" Target="../slideLayouts/slideLayout56.xml"/><Relationship Id="rId11" Type="http://schemas.openxmlformats.org/officeDocument/2006/relationships/slideLayout" Target="../slideLayouts/slideLayout61.xml"/><Relationship Id="rId5" Type="http://schemas.openxmlformats.org/officeDocument/2006/relationships/slideLayout" Target="../slideLayouts/slideLayout55.xml"/><Relationship Id="rId10" Type="http://schemas.openxmlformats.org/officeDocument/2006/relationships/slideLayout" Target="../slideLayouts/slideLayout60.xml"/><Relationship Id="rId4" Type="http://schemas.openxmlformats.org/officeDocument/2006/relationships/slideLayout" Target="../slideLayouts/slideLayout54.xml"/><Relationship Id="rId9" Type="http://schemas.openxmlformats.org/officeDocument/2006/relationships/slideLayout" Target="../slideLayouts/slideLayout5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image" Target="../media/image2.jpeg"/><Relationship Id="rId5" Type="http://schemas.openxmlformats.org/officeDocument/2006/relationships/theme" Target="../theme/theme2.xml"/><Relationship Id="rId4" Type="http://schemas.openxmlformats.org/officeDocument/2006/relationships/slideLayout" Target="../slideLayouts/slideLayout7.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11.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2.jpeg"/><Relationship Id="rId5" Type="http://schemas.openxmlformats.org/officeDocument/2006/relationships/theme" Target="../theme/theme4.xml"/><Relationship Id="rId4" Type="http://schemas.openxmlformats.org/officeDocument/2006/relationships/slideLayout" Target="../slideLayouts/slideLayout15.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image" Target="../media/image2.jpeg"/><Relationship Id="rId5" Type="http://schemas.openxmlformats.org/officeDocument/2006/relationships/theme" Target="../theme/theme5.xml"/><Relationship Id="rId4" Type="http://schemas.openxmlformats.org/officeDocument/2006/relationships/slideLayout" Target="../slideLayouts/slideLayout19.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22.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image" Target="../media/image2.jpeg"/><Relationship Id="rId5" Type="http://schemas.openxmlformats.org/officeDocument/2006/relationships/theme" Target="../theme/theme6.xml"/><Relationship Id="rId4" Type="http://schemas.openxmlformats.org/officeDocument/2006/relationships/slideLayout" Target="../slideLayouts/slideLayout23.xml"/></Relationships>
</file>

<file path=ppt/slideMasters/_rels/slideMaster7.xml.rels><?xml version="1.0" encoding="UTF-8" standalone="yes"?>
<Relationships xmlns="http://schemas.openxmlformats.org/package/2006/relationships"><Relationship Id="rId8" Type="http://schemas.openxmlformats.org/officeDocument/2006/relationships/theme" Target="../theme/theme7.xml"/><Relationship Id="rId3" Type="http://schemas.openxmlformats.org/officeDocument/2006/relationships/slideLayout" Target="../slideLayouts/slideLayout26.xml"/><Relationship Id="rId7" Type="http://schemas.openxmlformats.org/officeDocument/2006/relationships/slideLayout" Target="../slideLayouts/slideLayout30.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5" Type="http://schemas.openxmlformats.org/officeDocument/2006/relationships/slideLayout" Target="../slideLayouts/slideLayout28.xml"/><Relationship Id="rId4" Type="http://schemas.openxmlformats.org/officeDocument/2006/relationships/slideLayout" Target="../slideLayouts/slideLayout27.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38.xml"/><Relationship Id="rId3" Type="http://schemas.openxmlformats.org/officeDocument/2006/relationships/slideLayout" Target="../slideLayouts/slideLayout33.xml"/><Relationship Id="rId7" Type="http://schemas.openxmlformats.org/officeDocument/2006/relationships/slideLayout" Target="../slideLayouts/slideLayout37.xml"/><Relationship Id="rId2" Type="http://schemas.openxmlformats.org/officeDocument/2006/relationships/slideLayout" Target="../slideLayouts/slideLayout32.xml"/><Relationship Id="rId1" Type="http://schemas.openxmlformats.org/officeDocument/2006/relationships/slideLayout" Target="../slideLayouts/slideLayout31.xml"/><Relationship Id="rId6" Type="http://schemas.openxmlformats.org/officeDocument/2006/relationships/slideLayout" Target="../slideLayouts/slideLayout36.xml"/><Relationship Id="rId5" Type="http://schemas.openxmlformats.org/officeDocument/2006/relationships/slideLayout" Target="../slideLayouts/slideLayout35.xml"/><Relationship Id="rId4" Type="http://schemas.openxmlformats.org/officeDocument/2006/relationships/slideLayout" Target="../slideLayouts/slideLayout34.xml"/><Relationship Id="rId9" Type="http://schemas.openxmlformats.org/officeDocument/2006/relationships/theme" Target="../theme/theme8.xml"/></Relationships>
</file>

<file path=ppt/slideMasters/_rels/slideMaster9.xml.rels><?xml version="1.0" encoding="UTF-8" standalone="yes"?>
<Relationships xmlns="http://schemas.openxmlformats.org/package/2006/relationships"><Relationship Id="rId3" Type="http://schemas.openxmlformats.org/officeDocument/2006/relationships/slideLayout" Target="../slideLayouts/slideLayout41.xml"/><Relationship Id="rId7" Type="http://schemas.openxmlformats.org/officeDocument/2006/relationships/theme" Target="../theme/theme9.xml"/><Relationship Id="rId2" Type="http://schemas.openxmlformats.org/officeDocument/2006/relationships/slideLayout" Target="../slideLayouts/slideLayout40.xml"/><Relationship Id="rId1" Type="http://schemas.openxmlformats.org/officeDocument/2006/relationships/slideLayout" Target="../slideLayouts/slideLayout39.xml"/><Relationship Id="rId6" Type="http://schemas.openxmlformats.org/officeDocument/2006/relationships/slideLayout" Target="../slideLayouts/slideLayout44.xml"/><Relationship Id="rId5" Type="http://schemas.openxmlformats.org/officeDocument/2006/relationships/slideLayout" Target="../slideLayouts/slideLayout43.xml"/><Relationship Id="rId4"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4866" r:id="rId1"/>
    <p:sldLayoutId id="2147484867" r:id="rId2"/>
    <p:sldLayoutId id="2147484868" r:id="rId3"/>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4897" r:id="rId1"/>
    <p:sldLayoutId id="2147484898" r:id="rId2"/>
    <p:sldLayoutId id="2147484899" r:id="rId3"/>
    <p:sldLayoutId id="2147484900" r:id="rId4"/>
    <p:sldLayoutId id="2147484901" r:id="rId5"/>
    <p:sldLayoutId id="2147484902" r:id="rId6"/>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05978"/>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200151"/>
            <a:ext cx="8229600" cy="339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endParaRPr lang="ru-RU" dirty="0">
              <a:solidFill>
                <a:prstClr val="black">
                  <a:tint val="75000"/>
                </a:prstClr>
              </a:solidFill>
            </a:endParaRPr>
          </a:p>
        </p:txBody>
      </p:sp>
      <p:sp>
        <p:nvSpPr>
          <p:cNvPr id="5" name="Нижний колонтитул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ru-RU" dirty="0">
              <a:solidFill>
                <a:prstClr val="black">
                  <a:tint val="75000"/>
                </a:prstClr>
              </a:solidFill>
            </a:endParaRPr>
          </a:p>
        </p:txBody>
      </p:sp>
      <p:sp>
        <p:nvSpPr>
          <p:cNvPr id="6" name="Номер слайда 5"/>
          <p:cNvSpPr>
            <a:spLocks noGrp="1"/>
          </p:cNvSpPr>
          <p:nvPr>
            <p:ph type="sldNum" sz="quarter" idx="4"/>
          </p:nvPr>
        </p:nvSpPr>
        <p:spPr>
          <a:xfrm>
            <a:off x="6553200" y="4767263"/>
            <a:ext cx="2133600" cy="273844"/>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fld id="{11F4684C-BC10-4DCC-9FCD-33FF57A142CA}" type="slidenum">
              <a:rPr lang="ru-RU" smtClean="0">
                <a:cs typeface="Arial" panose="020B0604020202020204" pitchFamily="34" charset="0"/>
              </a:rPr>
              <a:pPr/>
              <a:t>‹#›</a:t>
            </a:fld>
            <a:endParaRPr lang="ru-RU" dirty="0" smtClean="0">
              <a:cs typeface="Arial" panose="020B0604020202020204" pitchFamily="34" charset="0"/>
            </a:endParaRPr>
          </a:p>
        </p:txBody>
      </p:sp>
    </p:spTree>
    <p:extLst>
      <p:ext uri="{BB962C8B-B14F-4D97-AF65-F5344CB8AC3E}">
        <p14:creationId xmlns:p14="http://schemas.microsoft.com/office/powerpoint/2010/main" val="442748316"/>
      </p:ext>
    </p:extLst>
  </p:cSld>
  <p:clrMap bg1="lt1" tx1="dk1" bg2="lt2" tx2="dk2" accent1="accent1" accent2="accent2" accent3="accent3" accent4="accent4" accent5="accent5" accent6="accent6" hlink="hlink" folHlink="folHlink"/>
  <p:sldLayoutIdLst>
    <p:sldLayoutId id="2147484905" r:id="rId1"/>
    <p:sldLayoutId id="2147484906" r:id="rId2"/>
    <p:sldLayoutId id="2147484907" r:id="rId3"/>
    <p:sldLayoutId id="2147484908" r:id="rId4"/>
    <p:sldLayoutId id="2147484909" r:id="rId5"/>
    <p:sldLayoutId id="2147484910" r:id="rId6"/>
    <p:sldLayoutId id="2147484911" r:id="rId7"/>
    <p:sldLayoutId id="2147484912" r:id="rId8"/>
    <p:sldLayoutId id="2147484913" r:id="rId9"/>
    <p:sldLayoutId id="2147484914" r:id="rId10"/>
    <p:sldLayoutId id="2147484915"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ext Box 27"/>
          <p:cNvSpPr txBox="1">
            <a:spLocks noChangeArrowheads="1"/>
          </p:cNvSpPr>
          <p:nvPr/>
        </p:nvSpPr>
        <p:spPr bwMode="auto">
          <a:xfrm>
            <a:off x="7500939" y="4804173"/>
            <a:ext cx="1500187"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r>
              <a:rPr lang="en-US" sz="900" b="1" dirty="0">
                <a:solidFill>
                  <a:srgbClr val="606060"/>
                </a:solidFill>
                <a:latin typeface="Tahoma" pitchFamily="34" charset="0"/>
              </a:rPr>
              <a:t>www. minagri.gov.kz</a:t>
            </a:r>
            <a:endParaRPr lang="ru-RU" sz="900" b="1" dirty="0">
              <a:solidFill>
                <a:srgbClr val="606060"/>
              </a:solidFill>
              <a:latin typeface="Tahoma" pitchFamily="34" charset="0"/>
            </a:endParaRPr>
          </a:p>
        </p:txBody>
      </p:sp>
      <p:sp>
        <p:nvSpPr>
          <p:cNvPr id="1027" name="AutoShape 2"/>
          <p:cNvSpPr>
            <a:spLocks noChangeArrowheads="1"/>
          </p:cNvSpPr>
          <p:nvPr/>
        </p:nvSpPr>
        <p:spPr bwMode="auto">
          <a:xfrm>
            <a:off x="214313" y="4661297"/>
            <a:ext cx="8713787" cy="428625"/>
          </a:xfrm>
          <a:prstGeom prst="homePlate">
            <a:avLst>
              <a:gd name="adj" fmla="val 0"/>
            </a:avLst>
          </a:prstGeom>
          <a:noFill/>
          <a:ln w="6350" algn="ctr">
            <a:solidFill>
              <a:srgbClr val="5F606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ru-RU" sz="800" dirty="0">
              <a:solidFill>
                <a:srgbClr val="000000"/>
              </a:solidFill>
            </a:endParaRPr>
          </a:p>
        </p:txBody>
      </p:sp>
      <p:sp>
        <p:nvSpPr>
          <p:cNvPr id="24" name="Rectangle 5"/>
          <p:cNvSpPr txBox="1">
            <a:spLocks noChangeArrowheads="1"/>
          </p:cNvSpPr>
          <p:nvPr/>
        </p:nvSpPr>
        <p:spPr bwMode="auto">
          <a:xfrm>
            <a:off x="8714669" y="267891"/>
            <a:ext cx="237244" cy="215444"/>
          </a:xfrm>
          <a:prstGeom prst="rect">
            <a:avLst/>
          </a:prstGeom>
          <a:noFill/>
          <a:ln w="9525">
            <a:noFill/>
            <a:miter lim="800000"/>
            <a:headEnd/>
            <a:tailEnd/>
          </a:ln>
          <a:effectLst/>
        </p:spPr>
        <p:txBody>
          <a:bodyPr wrap="none" lIns="0" tIns="0" rIns="0" bIns="0">
            <a:spAutoFit/>
          </a:bodyPr>
          <a:lstStyle>
            <a:lvl1pPr algn="r">
              <a:defRPr sz="1400" b="1">
                <a:solidFill>
                  <a:srgbClr val="5F6062"/>
                </a:solidFill>
                <a:latin typeface="Arial Black" pitchFamily="34" charset="0"/>
                <a:cs typeface="Tahoma" pitchFamily="34" charset="0"/>
              </a:defRPr>
            </a:lvl1pPr>
          </a:lstStyle>
          <a:p>
            <a:pPr>
              <a:defRPr/>
            </a:pPr>
            <a:fld id="{E35AAD53-8DE1-4C44-9DD4-B507D3CB3744}" type="slidenum">
              <a:rPr lang="ru-RU" smtClean="0"/>
              <a:pPr>
                <a:defRPr/>
              </a:pPr>
              <a:t>‹#›</a:t>
            </a:fld>
            <a:endParaRPr lang="ru-RU" dirty="0"/>
          </a:p>
        </p:txBody>
      </p:sp>
      <p:sp>
        <p:nvSpPr>
          <p:cNvPr id="1029" name="TextBox 24"/>
          <p:cNvSpPr txBox="1">
            <a:spLocks noChangeArrowheads="1"/>
          </p:cNvSpPr>
          <p:nvPr/>
        </p:nvSpPr>
        <p:spPr bwMode="auto">
          <a:xfrm>
            <a:off x="357189" y="4768454"/>
            <a:ext cx="635793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r>
              <a:rPr lang="en-US" sz="1400" b="1" dirty="0">
                <a:solidFill>
                  <a:srgbClr val="606060"/>
                </a:solidFill>
              </a:rPr>
              <a:t>         </a:t>
            </a:r>
            <a:r>
              <a:rPr lang="ru-RU" sz="1400" b="1" dirty="0">
                <a:solidFill>
                  <a:srgbClr val="606060"/>
                </a:solidFill>
              </a:rPr>
              <a:t> </a:t>
            </a:r>
            <a:r>
              <a:rPr lang="en-US" sz="1400" b="1" dirty="0">
                <a:solidFill>
                  <a:srgbClr val="606060"/>
                </a:solidFill>
              </a:rPr>
              <a:t> </a:t>
            </a:r>
            <a:r>
              <a:rPr lang="ru-RU" sz="1400" b="1" dirty="0">
                <a:solidFill>
                  <a:srgbClr val="606060"/>
                </a:solidFill>
              </a:rPr>
              <a:t>Министерство сельского хозяйства Республики Казахстан</a:t>
            </a:r>
            <a:endParaRPr lang="ru-RU" sz="1400" b="1" dirty="0">
              <a:solidFill>
                <a:srgbClr val="606060"/>
              </a:solidFill>
              <a:latin typeface="Tahoma" pitchFamily="34" charset="0"/>
            </a:endParaRPr>
          </a:p>
        </p:txBody>
      </p:sp>
      <p:pic>
        <p:nvPicPr>
          <p:cNvPr id="1030" name="Picture 1" descr="C:\Documents and Settings\Admin\Рабочий стол\sk\gerb.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57189" y="4714875"/>
            <a:ext cx="428625" cy="3250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AutoShape 6"/>
          <p:cNvSpPr>
            <a:spLocks noChangeArrowheads="1"/>
          </p:cNvSpPr>
          <p:nvPr/>
        </p:nvSpPr>
        <p:spPr bwMode="auto">
          <a:xfrm>
            <a:off x="214282" y="642924"/>
            <a:ext cx="8642350" cy="53579"/>
          </a:xfrm>
          <a:prstGeom prst="homePlate">
            <a:avLst>
              <a:gd name="adj" fmla="val 45366"/>
            </a:avLst>
          </a:prstGeom>
          <a:solidFill>
            <a:srgbClr val="002060">
              <a:alpha val="86000"/>
            </a:srgbClr>
          </a:solidFill>
          <a:ln w="9525" algn="ctr">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defRPr/>
            </a:pPr>
            <a:endParaRPr lang="en-US" sz="1600" b="1" dirty="0">
              <a:solidFill>
                <a:srgbClr val="FFFFFF"/>
              </a:solidFill>
              <a:latin typeface="Tahoma" pitchFamily="34" charset="0"/>
              <a:cs typeface="Tahoma" pitchFamily="34" charset="0"/>
            </a:endParaRPr>
          </a:p>
        </p:txBody>
      </p:sp>
      <p:sp>
        <p:nvSpPr>
          <p:cNvPr id="28" name="AutoShape 6"/>
          <p:cNvSpPr>
            <a:spLocks noChangeArrowheads="1"/>
          </p:cNvSpPr>
          <p:nvPr/>
        </p:nvSpPr>
        <p:spPr bwMode="auto">
          <a:xfrm>
            <a:off x="214282" y="4607733"/>
            <a:ext cx="8642350" cy="53579"/>
          </a:xfrm>
          <a:prstGeom prst="homePlate">
            <a:avLst>
              <a:gd name="adj" fmla="val 45366"/>
            </a:avLst>
          </a:prstGeom>
          <a:solidFill>
            <a:srgbClr val="002060">
              <a:alpha val="86000"/>
            </a:srgbClr>
          </a:solidFill>
          <a:ln w="9525" algn="ctr">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defRPr/>
            </a:pPr>
            <a:endParaRPr lang="en-US" sz="1600" b="1" dirty="0">
              <a:solidFill>
                <a:srgbClr val="FFFFFF"/>
              </a:solidFill>
              <a:latin typeface="Tahoma" pitchFamily="34" charset="0"/>
              <a:cs typeface="Tahoma" pitchFamily="34" charset="0"/>
            </a:endParaRPr>
          </a:p>
        </p:txBody>
      </p:sp>
    </p:spTree>
  </p:cSld>
  <p:clrMap bg1="lt1" tx1="dk1" bg2="lt2" tx2="dk2" accent1="accent1" accent2="accent2" accent3="accent3" accent4="accent4" accent5="accent5" accent6="accent6" hlink="hlink" folHlink="folHlink"/>
  <p:sldLayoutIdLst>
    <p:sldLayoutId id="2147484851" r:id="rId1"/>
    <p:sldLayoutId id="2147484871" r:id="rId2"/>
    <p:sldLayoutId id="2147484852" r:id="rId3"/>
    <p:sldLayoutId id="2147484853" r:id="rId4"/>
  </p:sldLayoutIdLst>
  <p:hf hdr="0" ftr="0" dt="0"/>
  <p:txStyles>
    <p:titleStyle>
      <a:lvl1pPr algn="l" rtl="0" eaLnBrk="0" fontAlgn="base" hangingPunct="0">
        <a:spcBef>
          <a:spcPct val="0"/>
        </a:spcBef>
        <a:spcAft>
          <a:spcPct val="0"/>
        </a:spcAft>
        <a:defRPr sz="2600">
          <a:solidFill>
            <a:srgbClr val="5F5F5F"/>
          </a:solidFill>
          <a:latin typeface="+mj-lt"/>
          <a:ea typeface="+mj-ea"/>
          <a:cs typeface="+mj-cs"/>
        </a:defRPr>
      </a:lvl1pPr>
      <a:lvl2pPr algn="l" rtl="0" eaLnBrk="0" fontAlgn="base" hangingPunct="0">
        <a:spcBef>
          <a:spcPct val="0"/>
        </a:spcBef>
        <a:spcAft>
          <a:spcPct val="0"/>
        </a:spcAft>
        <a:defRPr sz="2600">
          <a:solidFill>
            <a:srgbClr val="5F5F5F"/>
          </a:solidFill>
          <a:latin typeface="Tahoma" pitchFamily="34" charset="0"/>
        </a:defRPr>
      </a:lvl2pPr>
      <a:lvl3pPr algn="l" rtl="0" eaLnBrk="0" fontAlgn="base" hangingPunct="0">
        <a:spcBef>
          <a:spcPct val="0"/>
        </a:spcBef>
        <a:spcAft>
          <a:spcPct val="0"/>
        </a:spcAft>
        <a:defRPr sz="2600">
          <a:solidFill>
            <a:srgbClr val="5F5F5F"/>
          </a:solidFill>
          <a:latin typeface="Tahoma" pitchFamily="34" charset="0"/>
        </a:defRPr>
      </a:lvl3pPr>
      <a:lvl4pPr algn="l" rtl="0" eaLnBrk="0" fontAlgn="base" hangingPunct="0">
        <a:spcBef>
          <a:spcPct val="0"/>
        </a:spcBef>
        <a:spcAft>
          <a:spcPct val="0"/>
        </a:spcAft>
        <a:defRPr sz="2600">
          <a:solidFill>
            <a:srgbClr val="5F5F5F"/>
          </a:solidFill>
          <a:latin typeface="Tahoma" pitchFamily="34" charset="0"/>
        </a:defRPr>
      </a:lvl4pPr>
      <a:lvl5pPr algn="l" rtl="0" eaLnBrk="0" fontAlgn="base" hangingPunct="0">
        <a:spcBef>
          <a:spcPct val="0"/>
        </a:spcBef>
        <a:spcAft>
          <a:spcPct val="0"/>
        </a:spcAft>
        <a:defRPr sz="2600">
          <a:solidFill>
            <a:srgbClr val="5F5F5F"/>
          </a:solidFill>
          <a:latin typeface="Tahoma" pitchFamily="34" charset="0"/>
        </a:defRPr>
      </a:lvl5pPr>
      <a:lvl6pPr marL="457200" algn="l" rtl="0" eaLnBrk="1" fontAlgn="base" hangingPunct="1">
        <a:spcBef>
          <a:spcPct val="0"/>
        </a:spcBef>
        <a:spcAft>
          <a:spcPct val="0"/>
        </a:spcAft>
        <a:defRPr sz="2000">
          <a:solidFill>
            <a:srgbClr val="5F5F5F"/>
          </a:solidFill>
          <a:latin typeface="Tahoma" pitchFamily="34" charset="0"/>
        </a:defRPr>
      </a:lvl6pPr>
      <a:lvl7pPr marL="914400" algn="l" rtl="0" eaLnBrk="1" fontAlgn="base" hangingPunct="1">
        <a:spcBef>
          <a:spcPct val="0"/>
        </a:spcBef>
        <a:spcAft>
          <a:spcPct val="0"/>
        </a:spcAft>
        <a:defRPr sz="2000">
          <a:solidFill>
            <a:srgbClr val="5F5F5F"/>
          </a:solidFill>
          <a:latin typeface="Tahoma" pitchFamily="34" charset="0"/>
        </a:defRPr>
      </a:lvl7pPr>
      <a:lvl8pPr marL="1371600" algn="l" rtl="0" eaLnBrk="1" fontAlgn="base" hangingPunct="1">
        <a:spcBef>
          <a:spcPct val="0"/>
        </a:spcBef>
        <a:spcAft>
          <a:spcPct val="0"/>
        </a:spcAft>
        <a:defRPr sz="2000">
          <a:solidFill>
            <a:srgbClr val="5F5F5F"/>
          </a:solidFill>
          <a:latin typeface="Tahoma" pitchFamily="34" charset="0"/>
        </a:defRPr>
      </a:lvl8pPr>
      <a:lvl9pPr marL="1828800" algn="l" rtl="0" eaLnBrk="1" fontAlgn="base" hangingPunct="1">
        <a:spcBef>
          <a:spcPct val="0"/>
        </a:spcBef>
        <a:spcAft>
          <a:spcPct val="0"/>
        </a:spcAft>
        <a:defRPr sz="2000">
          <a:solidFill>
            <a:srgbClr val="5F5F5F"/>
          </a:solidFill>
          <a:latin typeface="Tahoma" pitchFamily="34" charset="0"/>
        </a:defRPr>
      </a:lvl9pPr>
    </p:titleStyle>
    <p:bodyStyle>
      <a:lvl1pPr marL="342900" indent="-342900" algn="l" rtl="0" eaLnBrk="0" fontAlgn="base" hangingPunct="0">
        <a:spcBef>
          <a:spcPct val="20000"/>
        </a:spcBef>
        <a:spcAft>
          <a:spcPct val="0"/>
        </a:spcAft>
        <a:buClr>
          <a:schemeClr val="hlink"/>
        </a:buClr>
        <a:buSzPct val="110000"/>
        <a:buChar char="•"/>
        <a:defRPr sz="1600">
          <a:solidFill>
            <a:srgbClr val="262626"/>
          </a:solidFill>
          <a:latin typeface="+mn-lt"/>
          <a:ea typeface="+mn-ea"/>
          <a:cs typeface="+mn-cs"/>
        </a:defRPr>
      </a:lvl1pPr>
      <a:lvl2pPr marL="355600" indent="-176213" algn="l" rtl="0" eaLnBrk="0" fontAlgn="base" hangingPunct="0">
        <a:spcBef>
          <a:spcPct val="20000"/>
        </a:spcBef>
        <a:spcAft>
          <a:spcPct val="0"/>
        </a:spcAft>
        <a:buClr>
          <a:srgbClr val="002060"/>
        </a:buClr>
        <a:buFont typeface="Wingdings" pitchFamily="2" charset="2"/>
        <a:buChar char="§"/>
        <a:defRPr sz="1400">
          <a:solidFill>
            <a:srgbClr val="262626"/>
          </a:solidFill>
          <a:latin typeface="+mn-lt"/>
        </a:defRPr>
      </a:lvl2pPr>
      <a:lvl3pPr marL="719138" indent="-184150" algn="l" rtl="0" eaLnBrk="0" fontAlgn="base" hangingPunct="0">
        <a:spcBef>
          <a:spcPct val="20000"/>
        </a:spcBef>
        <a:spcAft>
          <a:spcPct val="0"/>
        </a:spcAft>
        <a:buClr>
          <a:srgbClr val="002060"/>
        </a:buClr>
        <a:buFont typeface="Wingdings" pitchFamily="2" charset="2"/>
        <a:buChar char="§"/>
        <a:defRPr sz="1200">
          <a:solidFill>
            <a:srgbClr val="262626"/>
          </a:solidFill>
          <a:latin typeface="+mn-lt"/>
        </a:defRPr>
      </a:lvl3pPr>
      <a:lvl4pPr marL="1074738" indent="-176213" algn="l" rtl="0" eaLnBrk="0" fontAlgn="base" hangingPunct="0">
        <a:spcBef>
          <a:spcPct val="20000"/>
        </a:spcBef>
        <a:spcAft>
          <a:spcPct val="0"/>
        </a:spcAft>
        <a:buClr>
          <a:srgbClr val="002060"/>
        </a:buClr>
        <a:buFont typeface="Wingdings" pitchFamily="2" charset="2"/>
        <a:buChar char="§"/>
        <a:defRPr sz="1000">
          <a:solidFill>
            <a:srgbClr val="262626"/>
          </a:solidFill>
          <a:latin typeface="+mn-lt"/>
        </a:defRPr>
      </a:lvl4pPr>
      <a:lvl5pPr marL="1439863" indent="-185738" algn="l" rtl="0" eaLnBrk="0" fontAlgn="base" hangingPunct="0">
        <a:spcBef>
          <a:spcPct val="20000"/>
        </a:spcBef>
        <a:spcAft>
          <a:spcPct val="0"/>
        </a:spcAft>
        <a:buClr>
          <a:srgbClr val="002060"/>
        </a:buClr>
        <a:buFont typeface="Wingdings" pitchFamily="2" charset="2"/>
        <a:buChar char="§"/>
        <a:defRPr sz="1000">
          <a:solidFill>
            <a:srgbClr val="262626"/>
          </a:solidFill>
          <a:latin typeface="+mn-lt"/>
        </a:defRPr>
      </a:lvl5pPr>
      <a:lvl6pPr marL="1897063" indent="-185738" algn="l" rtl="0" eaLnBrk="1" fontAlgn="base" hangingPunct="1">
        <a:spcBef>
          <a:spcPct val="20000"/>
        </a:spcBef>
        <a:spcAft>
          <a:spcPct val="0"/>
        </a:spcAft>
        <a:buClr>
          <a:srgbClr val="F04235"/>
        </a:buClr>
        <a:buFont typeface="Tahoma" pitchFamily="34" charset="0"/>
        <a:buChar char="●"/>
        <a:defRPr sz="1000">
          <a:solidFill>
            <a:srgbClr val="000000"/>
          </a:solidFill>
          <a:latin typeface="+mn-lt"/>
        </a:defRPr>
      </a:lvl6pPr>
      <a:lvl7pPr marL="2354263" indent="-185738" algn="l" rtl="0" eaLnBrk="1" fontAlgn="base" hangingPunct="1">
        <a:spcBef>
          <a:spcPct val="20000"/>
        </a:spcBef>
        <a:spcAft>
          <a:spcPct val="0"/>
        </a:spcAft>
        <a:buClr>
          <a:srgbClr val="F04235"/>
        </a:buClr>
        <a:buFont typeface="Tahoma" pitchFamily="34" charset="0"/>
        <a:buChar char="●"/>
        <a:defRPr sz="1000">
          <a:solidFill>
            <a:srgbClr val="000000"/>
          </a:solidFill>
          <a:latin typeface="+mn-lt"/>
        </a:defRPr>
      </a:lvl7pPr>
      <a:lvl8pPr marL="2811463" indent="-185738" algn="l" rtl="0" eaLnBrk="1" fontAlgn="base" hangingPunct="1">
        <a:spcBef>
          <a:spcPct val="20000"/>
        </a:spcBef>
        <a:spcAft>
          <a:spcPct val="0"/>
        </a:spcAft>
        <a:buClr>
          <a:srgbClr val="F04235"/>
        </a:buClr>
        <a:buFont typeface="Tahoma" pitchFamily="34" charset="0"/>
        <a:buChar char="●"/>
        <a:defRPr sz="1000">
          <a:solidFill>
            <a:srgbClr val="000000"/>
          </a:solidFill>
          <a:latin typeface="+mn-lt"/>
        </a:defRPr>
      </a:lvl8pPr>
      <a:lvl9pPr marL="3268663" indent="-185738" algn="l" rtl="0" eaLnBrk="1" fontAlgn="base" hangingPunct="1">
        <a:spcBef>
          <a:spcPct val="20000"/>
        </a:spcBef>
        <a:spcAft>
          <a:spcPct val="0"/>
        </a:spcAft>
        <a:buClr>
          <a:srgbClr val="F04235"/>
        </a:buClr>
        <a:buFont typeface="Tahoma" pitchFamily="34" charset="0"/>
        <a:buChar char="●"/>
        <a:defRPr sz="1000">
          <a:solidFill>
            <a:srgbClr val="000000"/>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ext Box 27"/>
          <p:cNvSpPr txBox="1">
            <a:spLocks noChangeArrowheads="1"/>
          </p:cNvSpPr>
          <p:nvPr/>
        </p:nvSpPr>
        <p:spPr bwMode="auto">
          <a:xfrm>
            <a:off x="7500939" y="4804173"/>
            <a:ext cx="1500187"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r>
              <a:rPr lang="en-US" sz="900" b="1" dirty="0">
                <a:solidFill>
                  <a:srgbClr val="606060"/>
                </a:solidFill>
                <a:latin typeface="Tahoma" pitchFamily="34" charset="0"/>
              </a:rPr>
              <a:t>www. minagri.gov.kz</a:t>
            </a:r>
            <a:endParaRPr lang="ru-RU" sz="900" b="1" dirty="0">
              <a:solidFill>
                <a:srgbClr val="606060"/>
              </a:solidFill>
              <a:latin typeface="Tahoma" pitchFamily="34" charset="0"/>
            </a:endParaRPr>
          </a:p>
        </p:txBody>
      </p:sp>
      <p:sp>
        <p:nvSpPr>
          <p:cNvPr id="2051" name="AutoShape 2"/>
          <p:cNvSpPr>
            <a:spLocks noChangeArrowheads="1"/>
          </p:cNvSpPr>
          <p:nvPr/>
        </p:nvSpPr>
        <p:spPr bwMode="auto">
          <a:xfrm>
            <a:off x="214313" y="4661297"/>
            <a:ext cx="8713787" cy="428625"/>
          </a:xfrm>
          <a:prstGeom prst="homePlate">
            <a:avLst>
              <a:gd name="adj" fmla="val 0"/>
            </a:avLst>
          </a:prstGeom>
          <a:noFill/>
          <a:ln w="6350" algn="ctr">
            <a:solidFill>
              <a:srgbClr val="5F606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ru-RU" sz="800" dirty="0">
              <a:solidFill>
                <a:srgbClr val="000000"/>
              </a:solidFill>
            </a:endParaRPr>
          </a:p>
        </p:txBody>
      </p:sp>
      <p:sp>
        <p:nvSpPr>
          <p:cNvPr id="2052" name="TextBox 24"/>
          <p:cNvSpPr txBox="1">
            <a:spLocks noChangeArrowheads="1"/>
          </p:cNvSpPr>
          <p:nvPr/>
        </p:nvSpPr>
        <p:spPr bwMode="auto">
          <a:xfrm>
            <a:off x="357189" y="4768454"/>
            <a:ext cx="635793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r>
              <a:rPr lang="en-US" sz="1400" b="1" dirty="0">
                <a:solidFill>
                  <a:srgbClr val="606060"/>
                </a:solidFill>
              </a:rPr>
              <a:t>         </a:t>
            </a:r>
            <a:r>
              <a:rPr lang="ru-RU" sz="1400" b="1" dirty="0">
                <a:solidFill>
                  <a:srgbClr val="606060"/>
                </a:solidFill>
              </a:rPr>
              <a:t> </a:t>
            </a:r>
            <a:r>
              <a:rPr lang="en-US" sz="1400" b="1" dirty="0">
                <a:solidFill>
                  <a:srgbClr val="606060"/>
                </a:solidFill>
              </a:rPr>
              <a:t> </a:t>
            </a:r>
            <a:r>
              <a:rPr lang="ru-RU" sz="1400" b="1" dirty="0">
                <a:solidFill>
                  <a:srgbClr val="606060"/>
                </a:solidFill>
              </a:rPr>
              <a:t>Министерство сельского хозяйства Республики Казахстан</a:t>
            </a:r>
            <a:endParaRPr lang="ru-RU" sz="1400" b="1" dirty="0">
              <a:solidFill>
                <a:srgbClr val="606060"/>
              </a:solidFill>
              <a:latin typeface="Tahoma" pitchFamily="34" charset="0"/>
            </a:endParaRPr>
          </a:p>
        </p:txBody>
      </p:sp>
      <p:pic>
        <p:nvPicPr>
          <p:cNvPr id="2053" name="Picture 1" descr="C:\Documents and Settings\Admin\Рабочий стол\sk\gerb.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57189" y="4714875"/>
            <a:ext cx="428625" cy="3250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AutoShape 6"/>
          <p:cNvSpPr>
            <a:spLocks noChangeArrowheads="1"/>
          </p:cNvSpPr>
          <p:nvPr/>
        </p:nvSpPr>
        <p:spPr bwMode="auto">
          <a:xfrm>
            <a:off x="214282" y="642924"/>
            <a:ext cx="8642350" cy="53579"/>
          </a:xfrm>
          <a:prstGeom prst="homePlate">
            <a:avLst>
              <a:gd name="adj" fmla="val 45366"/>
            </a:avLst>
          </a:prstGeom>
          <a:solidFill>
            <a:srgbClr val="002060">
              <a:alpha val="86000"/>
            </a:srgbClr>
          </a:solidFill>
          <a:ln w="9525" algn="ctr">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defRPr/>
            </a:pPr>
            <a:endParaRPr lang="en-US" sz="1600" b="1" dirty="0">
              <a:solidFill>
                <a:srgbClr val="FFFFFF"/>
              </a:solidFill>
              <a:latin typeface="Tahoma" pitchFamily="34" charset="0"/>
              <a:cs typeface="Tahoma" pitchFamily="34" charset="0"/>
            </a:endParaRPr>
          </a:p>
        </p:txBody>
      </p:sp>
      <p:sp>
        <p:nvSpPr>
          <p:cNvPr id="28" name="AutoShape 6"/>
          <p:cNvSpPr>
            <a:spLocks noChangeArrowheads="1"/>
          </p:cNvSpPr>
          <p:nvPr/>
        </p:nvSpPr>
        <p:spPr bwMode="auto">
          <a:xfrm>
            <a:off x="214282" y="4607733"/>
            <a:ext cx="8642350" cy="53579"/>
          </a:xfrm>
          <a:prstGeom prst="homePlate">
            <a:avLst>
              <a:gd name="adj" fmla="val 45366"/>
            </a:avLst>
          </a:prstGeom>
          <a:solidFill>
            <a:srgbClr val="002060">
              <a:alpha val="86000"/>
            </a:srgbClr>
          </a:solidFill>
          <a:ln w="9525" algn="ctr">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defRPr/>
            </a:pPr>
            <a:endParaRPr lang="en-US" sz="1600" b="1" dirty="0">
              <a:solidFill>
                <a:srgbClr val="FFFFFF"/>
              </a:solidFill>
              <a:latin typeface="Tahoma" pitchFamily="34" charset="0"/>
              <a:cs typeface="Tahoma" pitchFamily="34" charset="0"/>
            </a:endParaRPr>
          </a:p>
        </p:txBody>
      </p:sp>
    </p:spTree>
  </p:cSld>
  <p:clrMap bg1="lt1" tx1="dk1" bg2="lt2" tx2="dk2" accent1="accent1" accent2="accent2" accent3="accent3" accent4="accent4" accent5="accent5" accent6="accent6" hlink="hlink" folHlink="folHlink"/>
  <p:sldLayoutIdLst>
    <p:sldLayoutId id="2147484854" r:id="rId1"/>
    <p:sldLayoutId id="2147484872" r:id="rId2"/>
    <p:sldLayoutId id="2147484855" r:id="rId3"/>
    <p:sldLayoutId id="2147484856" r:id="rId4"/>
  </p:sldLayoutIdLst>
  <p:hf hdr="0" ftr="0" dt="0"/>
  <p:txStyles>
    <p:titleStyle>
      <a:lvl1pPr algn="l" rtl="0" eaLnBrk="0" fontAlgn="base" hangingPunct="0">
        <a:spcBef>
          <a:spcPct val="0"/>
        </a:spcBef>
        <a:spcAft>
          <a:spcPct val="0"/>
        </a:spcAft>
        <a:defRPr sz="2600">
          <a:solidFill>
            <a:srgbClr val="5F5F5F"/>
          </a:solidFill>
          <a:latin typeface="+mj-lt"/>
          <a:ea typeface="+mj-ea"/>
          <a:cs typeface="+mj-cs"/>
        </a:defRPr>
      </a:lvl1pPr>
      <a:lvl2pPr algn="l" rtl="0" eaLnBrk="0" fontAlgn="base" hangingPunct="0">
        <a:spcBef>
          <a:spcPct val="0"/>
        </a:spcBef>
        <a:spcAft>
          <a:spcPct val="0"/>
        </a:spcAft>
        <a:defRPr sz="2600">
          <a:solidFill>
            <a:srgbClr val="5F5F5F"/>
          </a:solidFill>
          <a:latin typeface="Tahoma" pitchFamily="34" charset="0"/>
        </a:defRPr>
      </a:lvl2pPr>
      <a:lvl3pPr algn="l" rtl="0" eaLnBrk="0" fontAlgn="base" hangingPunct="0">
        <a:spcBef>
          <a:spcPct val="0"/>
        </a:spcBef>
        <a:spcAft>
          <a:spcPct val="0"/>
        </a:spcAft>
        <a:defRPr sz="2600">
          <a:solidFill>
            <a:srgbClr val="5F5F5F"/>
          </a:solidFill>
          <a:latin typeface="Tahoma" pitchFamily="34" charset="0"/>
        </a:defRPr>
      </a:lvl3pPr>
      <a:lvl4pPr algn="l" rtl="0" eaLnBrk="0" fontAlgn="base" hangingPunct="0">
        <a:spcBef>
          <a:spcPct val="0"/>
        </a:spcBef>
        <a:spcAft>
          <a:spcPct val="0"/>
        </a:spcAft>
        <a:defRPr sz="2600">
          <a:solidFill>
            <a:srgbClr val="5F5F5F"/>
          </a:solidFill>
          <a:latin typeface="Tahoma" pitchFamily="34" charset="0"/>
        </a:defRPr>
      </a:lvl4pPr>
      <a:lvl5pPr algn="l" rtl="0" eaLnBrk="0" fontAlgn="base" hangingPunct="0">
        <a:spcBef>
          <a:spcPct val="0"/>
        </a:spcBef>
        <a:spcAft>
          <a:spcPct val="0"/>
        </a:spcAft>
        <a:defRPr sz="2600">
          <a:solidFill>
            <a:srgbClr val="5F5F5F"/>
          </a:solidFill>
          <a:latin typeface="Tahoma" pitchFamily="34" charset="0"/>
        </a:defRPr>
      </a:lvl5pPr>
      <a:lvl6pPr marL="457200" algn="l" rtl="0" eaLnBrk="1" fontAlgn="base" hangingPunct="1">
        <a:spcBef>
          <a:spcPct val="0"/>
        </a:spcBef>
        <a:spcAft>
          <a:spcPct val="0"/>
        </a:spcAft>
        <a:defRPr sz="2000">
          <a:solidFill>
            <a:srgbClr val="5F5F5F"/>
          </a:solidFill>
          <a:latin typeface="Tahoma" pitchFamily="34" charset="0"/>
        </a:defRPr>
      </a:lvl6pPr>
      <a:lvl7pPr marL="914400" algn="l" rtl="0" eaLnBrk="1" fontAlgn="base" hangingPunct="1">
        <a:spcBef>
          <a:spcPct val="0"/>
        </a:spcBef>
        <a:spcAft>
          <a:spcPct val="0"/>
        </a:spcAft>
        <a:defRPr sz="2000">
          <a:solidFill>
            <a:srgbClr val="5F5F5F"/>
          </a:solidFill>
          <a:latin typeface="Tahoma" pitchFamily="34" charset="0"/>
        </a:defRPr>
      </a:lvl7pPr>
      <a:lvl8pPr marL="1371600" algn="l" rtl="0" eaLnBrk="1" fontAlgn="base" hangingPunct="1">
        <a:spcBef>
          <a:spcPct val="0"/>
        </a:spcBef>
        <a:spcAft>
          <a:spcPct val="0"/>
        </a:spcAft>
        <a:defRPr sz="2000">
          <a:solidFill>
            <a:srgbClr val="5F5F5F"/>
          </a:solidFill>
          <a:latin typeface="Tahoma" pitchFamily="34" charset="0"/>
        </a:defRPr>
      </a:lvl8pPr>
      <a:lvl9pPr marL="1828800" algn="l" rtl="0" eaLnBrk="1" fontAlgn="base" hangingPunct="1">
        <a:spcBef>
          <a:spcPct val="0"/>
        </a:spcBef>
        <a:spcAft>
          <a:spcPct val="0"/>
        </a:spcAft>
        <a:defRPr sz="2000">
          <a:solidFill>
            <a:srgbClr val="5F5F5F"/>
          </a:solidFill>
          <a:latin typeface="Tahoma" pitchFamily="34" charset="0"/>
        </a:defRPr>
      </a:lvl9pPr>
    </p:titleStyle>
    <p:bodyStyle>
      <a:lvl1pPr marL="342900" indent="-342900" algn="l" rtl="0" eaLnBrk="0" fontAlgn="base" hangingPunct="0">
        <a:spcBef>
          <a:spcPct val="20000"/>
        </a:spcBef>
        <a:spcAft>
          <a:spcPct val="0"/>
        </a:spcAft>
        <a:buClr>
          <a:schemeClr val="hlink"/>
        </a:buClr>
        <a:buSzPct val="110000"/>
        <a:buChar char="•"/>
        <a:defRPr sz="1600">
          <a:solidFill>
            <a:srgbClr val="262626"/>
          </a:solidFill>
          <a:latin typeface="+mn-lt"/>
          <a:ea typeface="+mn-ea"/>
          <a:cs typeface="+mn-cs"/>
        </a:defRPr>
      </a:lvl1pPr>
      <a:lvl2pPr marL="355600" indent="-176213" algn="l" rtl="0" eaLnBrk="0" fontAlgn="base" hangingPunct="0">
        <a:spcBef>
          <a:spcPct val="20000"/>
        </a:spcBef>
        <a:spcAft>
          <a:spcPct val="0"/>
        </a:spcAft>
        <a:buClr>
          <a:srgbClr val="002060"/>
        </a:buClr>
        <a:buFont typeface="Wingdings" pitchFamily="2" charset="2"/>
        <a:buChar char="§"/>
        <a:defRPr sz="1400">
          <a:solidFill>
            <a:srgbClr val="262626"/>
          </a:solidFill>
          <a:latin typeface="+mn-lt"/>
        </a:defRPr>
      </a:lvl2pPr>
      <a:lvl3pPr marL="719138" indent="-184150" algn="l" rtl="0" eaLnBrk="0" fontAlgn="base" hangingPunct="0">
        <a:spcBef>
          <a:spcPct val="20000"/>
        </a:spcBef>
        <a:spcAft>
          <a:spcPct val="0"/>
        </a:spcAft>
        <a:buClr>
          <a:srgbClr val="002060"/>
        </a:buClr>
        <a:buFont typeface="Wingdings" pitchFamily="2" charset="2"/>
        <a:buChar char="§"/>
        <a:defRPr sz="1200">
          <a:solidFill>
            <a:srgbClr val="262626"/>
          </a:solidFill>
          <a:latin typeface="+mn-lt"/>
        </a:defRPr>
      </a:lvl3pPr>
      <a:lvl4pPr marL="1074738" indent="-176213" algn="l" rtl="0" eaLnBrk="0" fontAlgn="base" hangingPunct="0">
        <a:spcBef>
          <a:spcPct val="20000"/>
        </a:spcBef>
        <a:spcAft>
          <a:spcPct val="0"/>
        </a:spcAft>
        <a:buClr>
          <a:srgbClr val="002060"/>
        </a:buClr>
        <a:buFont typeface="Wingdings" pitchFamily="2" charset="2"/>
        <a:buChar char="§"/>
        <a:defRPr sz="1000">
          <a:solidFill>
            <a:srgbClr val="262626"/>
          </a:solidFill>
          <a:latin typeface="+mn-lt"/>
        </a:defRPr>
      </a:lvl4pPr>
      <a:lvl5pPr marL="1439863" indent="-185738" algn="l" rtl="0" eaLnBrk="0" fontAlgn="base" hangingPunct="0">
        <a:spcBef>
          <a:spcPct val="20000"/>
        </a:spcBef>
        <a:spcAft>
          <a:spcPct val="0"/>
        </a:spcAft>
        <a:buClr>
          <a:srgbClr val="002060"/>
        </a:buClr>
        <a:buFont typeface="Wingdings" pitchFamily="2" charset="2"/>
        <a:buChar char="§"/>
        <a:defRPr sz="1000">
          <a:solidFill>
            <a:srgbClr val="262626"/>
          </a:solidFill>
          <a:latin typeface="+mn-lt"/>
        </a:defRPr>
      </a:lvl5pPr>
      <a:lvl6pPr marL="1897063" indent="-185738" algn="l" rtl="0" eaLnBrk="1" fontAlgn="base" hangingPunct="1">
        <a:spcBef>
          <a:spcPct val="20000"/>
        </a:spcBef>
        <a:spcAft>
          <a:spcPct val="0"/>
        </a:spcAft>
        <a:buClr>
          <a:srgbClr val="F04235"/>
        </a:buClr>
        <a:buFont typeface="Tahoma" pitchFamily="34" charset="0"/>
        <a:buChar char="●"/>
        <a:defRPr sz="1000">
          <a:solidFill>
            <a:srgbClr val="000000"/>
          </a:solidFill>
          <a:latin typeface="+mn-lt"/>
        </a:defRPr>
      </a:lvl6pPr>
      <a:lvl7pPr marL="2354263" indent="-185738" algn="l" rtl="0" eaLnBrk="1" fontAlgn="base" hangingPunct="1">
        <a:spcBef>
          <a:spcPct val="20000"/>
        </a:spcBef>
        <a:spcAft>
          <a:spcPct val="0"/>
        </a:spcAft>
        <a:buClr>
          <a:srgbClr val="F04235"/>
        </a:buClr>
        <a:buFont typeface="Tahoma" pitchFamily="34" charset="0"/>
        <a:buChar char="●"/>
        <a:defRPr sz="1000">
          <a:solidFill>
            <a:srgbClr val="000000"/>
          </a:solidFill>
          <a:latin typeface="+mn-lt"/>
        </a:defRPr>
      </a:lvl7pPr>
      <a:lvl8pPr marL="2811463" indent="-185738" algn="l" rtl="0" eaLnBrk="1" fontAlgn="base" hangingPunct="1">
        <a:spcBef>
          <a:spcPct val="20000"/>
        </a:spcBef>
        <a:spcAft>
          <a:spcPct val="0"/>
        </a:spcAft>
        <a:buClr>
          <a:srgbClr val="F04235"/>
        </a:buClr>
        <a:buFont typeface="Tahoma" pitchFamily="34" charset="0"/>
        <a:buChar char="●"/>
        <a:defRPr sz="1000">
          <a:solidFill>
            <a:srgbClr val="000000"/>
          </a:solidFill>
          <a:latin typeface="+mn-lt"/>
        </a:defRPr>
      </a:lvl8pPr>
      <a:lvl9pPr marL="3268663" indent="-185738" algn="l" rtl="0" eaLnBrk="1" fontAlgn="base" hangingPunct="1">
        <a:spcBef>
          <a:spcPct val="20000"/>
        </a:spcBef>
        <a:spcAft>
          <a:spcPct val="0"/>
        </a:spcAft>
        <a:buClr>
          <a:srgbClr val="F04235"/>
        </a:buClr>
        <a:buFont typeface="Tahoma" pitchFamily="34" charset="0"/>
        <a:buChar char="●"/>
        <a:defRPr sz="1000">
          <a:solidFill>
            <a:srgbClr val="000000"/>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Text Box 27"/>
          <p:cNvSpPr txBox="1">
            <a:spLocks noChangeArrowheads="1"/>
          </p:cNvSpPr>
          <p:nvPr/>
        </p:nvSpPr>
        <p:spPr bwMode="auto">
          <a:xfrm>
            <a:off x="7500939" y="4804173"/>
            <a:ext cx="1500187"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r>
              <a:rPr lang="en-US" sz="900" b="1" dirty="0">
                <a:solidFill>
                  <a:srgbClr val="606060"/>
                </a:solidFill>
                <a:latin typeface="Tahoma" pitchFamily="34" charset="0"/>
              </a:rPr>
              <a:t>www. minagri.gov.kz</a:t>
            </a:r>
            <a:endParaRPr lang="ru-RU" sz="900" b="1" dirty="0">
              <a:solidFill>
                <a:srgbClr val="606060"/>
              </a:solidFill>
              <a:latin typeface="Tahoma" pitchFamily="34" charset="0"/>
            </a:endParaRPr>
          </a:p>
        </p:txBody>
      </p:sp>
      <p:sp>
        <p:nvSpPr>
          <p:cNvPr id="3075" name="AutoShape 2"/>
          <p:cNvSpPr>
            <a:spLocks noChangeArrowheads="1"/>
          </p:cNvSpPr>
          <p:nvPr/>
        </p:nvSpPr>
        <p:spPr bwMode="auto">
          <a:xfrm>
            <a:off x="214313" y="4661297"/>
            <a:ext cx="8713787" cy="428625"/>
          </a:xfrm>
          <a:prstGeom prst="homePlate">
            <a:avLst>
              <a:gd name="adj" fmla="val 0"/>
            </a:avLst>
          </a:prstGeom>
          <a:noFill/>
          <a:ln w="6350" algn="ctr">
            <a:solidFill>
              <a:srgbClr val="5F606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ru-RU" sz="800" dirty="0">
              <a:solidFill>
                <a:srgbClr val="000000"/>
              </a:solidFill>
            </a:endParaRPr>
          </a:p>
        </p:txBody>
      </p:sp>
      <p:sp>
        <p:nvSpPr>
          <p:cNvPr id="3076" name="TextBox 24"/>
          <p:cNvSpPr txBox="1">
            <a:spLocks noChangeArrowheads="1"/>
          </p:cNvSpPr>
          <p:nvPr/>
        </p:nvSpPr>
        <p:spPr bwMode="auto">
          <a:xfrm>
            <a:off x="357189" y="4768454"/>
            <a:ext cx="635793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r>
              <a:rPr lang="en-US" sz="1400" b="1" dirty="0">
                <a:solidFill>
                  <a:srgbClr val="606060"/>
                </a:solidFill>
              </a:rPr>
              <a:t>         </a:t>
            </a:r>
            <a:r>
              <a:rPr lang="ru-RU" sz="1400" b="1" dirty="0">
                <a:solidFill>
                  <a:srgbClr val="606060"/>
                </a:solidFill>
              </a:rPr>
              <a:t> </a:t>
            </a:r>
            <a:r>
              <a:rPr lang="en-US" sz="1400" b="1" dirty="0">
                <a:solidFill>
                  <a:srgbClr val="606060"/>
                </a:solidFill>
              </a:rPr>
              <a:t> </a:t>
            </a:r>
            <a:r>
              <a:rPr lang="ru-RU" sz="1400" b="1" dirty="0">
                <a:solidFill>
                  <a:srgbClr val="606060"/>
                </a:solidFill>
              </a:rPr>
              <a:t>Министерство сельского хозяйства Республики Казахстан</a:t>
            </a:r>
            <a:endParaRPr lang="ru-RU" sz="1400" b="1" dirty="0">
              <a:solidFill>
                <a:srgbClr val="606060"/>
              </a:solidFill>
              <a:latin typeface="Tahoma" pitchFamily="34" charset="0"/>
            </a:endParaRPr>
          </a:p>
        </p:txBody>
      </p:sp>
      <p:pic>
        <p:nvPicPr>
          <p:cNvPr id="3077" name="Picture 1" descr="C:\Documents and Settings\Admin\Рабочий стол\sk\gerb.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57189" y="4714875"/>
            <a:ext cx="428625" cy="3250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AutoShape 6"/>
          <p:cNvSpPr>
            <a:spLocks noChangeArrowheads="1"/>
          </p:cNvSpPr>
          <p:nvPr/>
        </p:nvSpPr>
        <p:spPr bwMode="auto">
          <a:xfrm>
            <a:off x="214282" y="642924"/>
            <a:ext cx="8642350" cy="53579"/>
          </a:xfrm>
          <a:prstGeom prst="homePlate">
            <a:avLst>
              <a:gd name="adj" fmla="val 45366"/>
            </a:avLst>
          </a:prstGeom>
          <a:solidFill>
            <a:srgbClr val="002060">
              <a:alpha val="86000"/>
            </a:srgbClr>
          </a:solidFill>
          <a:ln w="9525" algn="ctr">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defRPr/>
            </a:pPr>
            <a:endParaRPr lang="en-US" sz="1600" b="1" dirty="0">
              <a:solidFill>
                <a:srgbClr val="FFFFFF"/>
              </a:solidFill>
              <a:latin typeface="Tahoma" pitchFamily="34" charset="0"/>
              <a:cs typeface="Tahoma" pitchFamily="34" charset="0"/>
            </a:endParaRPr>
          </a:p>
        </p:txBody>
      </p:sp>
      <p:sp>
        <p:nvSpPr>
          <p:cNvPr id="28" name="AutoShape 6"/>
          <p:cNvSpPr>
            <a:spLocks noChangeArrowheads="1"/>
          </p:cNvSpPr>
          <p:nvPr/>
        </p:nvSpPr>
        <p:spPr bwMode="auto">
          <a:xfrm>
            <a:off x="214282" y="4607733"/>
            <a:ext cx="8642350" cy="53579"/>
          </a:xfrm>
          <a:prstGeom prst="homePlate">
            <a:avLst>
              <a:gd name="adj" fmla="val 45366"/>
            </a:avLst>
          </a:prstGeom>
          <a:solidFill>
            <a:srgbClr val="002060">
              <a:alpha val="86000"/>
            </a:srgbClr>
          </a:solidFill>
          <a:ln w="9525" algn="ctr">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defRPr/>
            </a:pPr>
            <a:endParaRPr lang="en-US" sz="1600" b="1" dirty="0">
              <a:solidFill>
                <a:srgbClr val="FFFFFF"/>
              </a:solidFill>
              <a:latin typeface="Tahoma" pitchFamily="34" charset="0"/>
              <a:cs typeface="Tahoma" pitchFamily="34" charset="0"/>
            </a:endParaRPr>
          </a:p>
        </p:txBody>
      </p:sp>
    </p:spTree>
  </p:cSld>
  <p:clrMap bg1="lt1" tx1="dk1" bg2="lt2" tx2="dk2" accent1="accent1" accent2="accent2" accent3="accent3" accent4="accent4" accent5="accent5" accent6="accent6" hlink="hlink" folHlink="folHlink"/>
  <p:sldLayoutIdLst>
    <p:sldLayoutId id="2147484857" r:id="rId1"/>
    <p:sldLayoutId id="2147484873" r:id="rId2"/>
    <p:sldLayoutId id="2147484858" r:id="rId3"/>
    <p:sldLayoutId id="2147484859" r:id="rId4"/>
  </p:sldLayoutIdLst>
  <p:hf hdr="0" ftr="0" dt="0"/>
  <p:txStyles>
    <p:titleStyle>
      <a:lvl1pPr algn="l" rtl="0" eaLnBrk="0" fontAlgn="base" hangingPunct="0">
        <a:spcBef>
          <a:spcPct val="0"/>
        </a:spcBef>
        <a:spcAft>
          <a:spcPct val="0"/>
        </a:spcAft>
        <a:defRPr sz="2600">
          <a:solidFill>
            <a:srgbClr val="5F5F5F"/>
          </a:solidFill>
          <a:latin typeface="+mj-lt"/>
          <a:ea typeface="+mj-ea"/>
          <a:cs typeface="+mj-cs"/>
        </a:defRPr>
      </a:lvl1pPr>
      <a:lvl2pPr algn="l" rtl="0" eaLnBrk="0" fontAlgn="base" hangingPunct="0">
        <a:spcBef>
          <a:spcPct val="0"/>
        </a:spcBef>
        <a:spcAft>
          <a:spcPct val="0"/>
        </a:spcAft>
        <a:defRPr sz="2600">
          <a:solidFill>
            <a:srgbClr val="5F5F5F"/>
          </a:solidFill>
          <a:latin typeface="Tahoma" pitchFamily="34" charset="0"/>
        </a:defRPr>
      </a:lvl2pPr>
      <a:lvl3pPr algn="l" rtl="0" eaLnBrk="0" fontAlgn="base" hangingPunct="0">
        <a:spcBef>
          <a:spcPct val="0"/>
        </a:spcBef>
        <a:spcAft>
          <a:spcPct val="0"/>
        </a:spcAft>
        <a:defRPr sz="2600">
          <a:solidFill>
            <a:srgbClr val="5F5F5F"/>
          </a:solidFill>
          <a:latin typeface="Tahoma" pitchFamily="34" charset="0"/>
        </a:defRPr>
      </a:lvl3pPr>
      <a:lvl4pPr algn="l" rtl="0" eaLnBrk="0" fontAlgn="base" hangingPunct="0">
        <a:spcBef>
          <a:spcPct val="0"/>
        </a:spcBef>
        <a:spcAft>
          <a:spcPct val="0"/>
        </a:spcAft>
        <a:defRPr sz="2600">
          <a:solidFill>
            <a:srgbClr val="5F5F5F"/>
          </a:solidFill>
          <a:latin typeface="Tahoma" pitchFamily="34" charset="0"/>
        </a:defRPr>
      </a:lvl4pPr>
      <a:lvl5pPr algn="l" rtl="0" eaLnBrk="0" fontAlgn="base" hangingPunct="0">
        <a:spcBef>
          <a:spcPct val="0"/>
        </a:spcBef>
        <a:spcAft>
          <a:spcPct val="0"/>
        </a:spcAft>
        <a:defRPr sz="2600">
          <a:solidFill>
            <a:srgbClr val="5F5F5F"/>
          </a:solidFill>
          <a:latin typeface="Tahoma" pitchFamily="34" charset="0"/>
        </a:defRPr>
      </a:lvl5pPr>
      <a:lvl6pPr marL="457200" algn="l" rtl="0" eaLnBrk="1" fontAlgn="base" hangingPunct="1">
        <a:spcBef>
          <a:spcPct val="0"/>
        </a:spcBef>
        <a:spcAft>
          <a:spcPct val="0"/>
        </a:spcAft>
        <a:defRPr sz="2000">
          <a:solidFill>
            <a:srgbClr val="5F5F5F"/>
          </a:solidFill>
          <a:latin typeface="Tahoma" pitchFamily="34" charset="0"/>
        </a:defRPr>
      </a:lvl6pPr>
      <a:lvl7pPr marL="914400" algn="l" rtl="0" eaLnBrk="1" fontAlgn="base" hangingPunct="1">
        <a:spcBef>
          <a:spcPct val="0"/>
        </a:spcBef>
        <a:spcAft>
          <a:spcPct val="0"/>
        </a:spcAft>
        <a:defRPr sz="2000">
          <a:solidFill>
            <a:srgbClr val="5F5F5F"/>
          </a:solidFill>
          <a:latin typeface="Tahoma" pitchFamily="34" charset="0"/>
        </a:defRPr>
      </a:lvl7pPr>
      <a:lvl8pPr marL="1371600" algn="l" rtl="0" eaLnBrk="1" fontAlgn="base" hangingPunct="1">
        <a:spcBef>
          <a:spcPct val="0"/>
        </a:spcBef>
        <a:spcAft>
          <a:spcPct val="0"/>
        </a:spcAft>
        <a:defRPr sz="2000">
          <a:solidFill>
            <a:srgbClr val="5F5F5F"/>
          </a:solidFill>
          <a:latin typeface="Tahoma" pitchFamily="34" charset="0"/>
        </a:defRPr>
      </a:lvl8pPr>
      <a:lvl9pPr marL="1828800" algn="l" rtl="0" eaLnBrk="1" fontAlgn="base" hangingPunct="1">
        <a:spcBef>
          <a:spcPct val="0"/>
        </a:spcBef>
        <a:spcAft>
          <a:spcPct val="0"/>
        </a:spcAft>
        <a:defRPr sz="2000">
          <a:solidFill>
            <a:srgbClr val="5F5F5F"/>
          </a:solidFill>
          <a:latin typeface="Tahoma" pitchFamily="34" charset="0"/>
        </a:defRPr>
      </a:lvl9pPr>
    </p:titleStyle>
    <p:bodyStyle>
      <a:lvl1pPr marL="342900" indent="-342900" algn="l" rtl="0" eaLnBrk="0" fontAlgn="base" hangingPunct="0">
        <a:spcBef>
          <a:spcPct val="20000"/>
        </a:spcBef>
        <a:spcAft>
          <a:spcPct val="0"/>
        </a:spcAft>
        <a:buClr>
          <a:schemeClr val="hlink"/>
        </a:buClr>
        <a:buSzPct val="110000"/>
        <a:buChar char="•"/>
        <a:defRPr sz="1600">
          <a:solidFill>
            <a:srgbClr val="262626"/>
          </a:solidFill>
          <a:latin typeface="+mn-lt"/>
          <a:ea typeface="+mn-ea"/>
          <a:cs typeface="+mn-cs"/>
        </a:defRPr>
      </a:lvl1pPr>
      <a:lvl2pPr marL="355600" indent="-176213" algn="l" rtl="0" eaLnBrk="0" fontAlgn="base" hangingPunct="0">
        <a:spcBef>
          <a:spcPct val="20000"/>
        </a:spcBef>
        <a:spcAft>
          <a:spcPct val="0"/>
        </a:spcAft>
        <a:buClr>
          <a:srgbClr val="002060"/>
        </a:buClr>
        <a:buFont typeface="Wingdings" pitchFamily="2" charset="2"/>
        <a:buChar char="§"/>
        <a:defRPr sz="1400">
          <a:solidFill>
            <a:srgbClr val="262626"/>
          </a:solidFill>
          <a:latin typeface="+mn-lt"/>
        </a:defRPr>
      </a:lvl2pPr>
      <a:lvl3pPr marL="719138" indent="-184150" algn="l" rtl="0" eaLnBrk="0" fontAlgn="base" hangingPunct="0">
        <a:spcBef>
          <a:spcPct val="20000"/>
        </a:spcBef>
        <a:spcAft>
          <a:spcPct val="0"/>
        </a:spcAft>
        <a:buClr>
          <a:srgbClr val="002060"/>
        </a:buClr>
        <a:buFont typeface="Wingdings" pitchFamily="2" charset="2"/>
        <a:buChar char="§"/>
        <a:defRPr sz="1200">
          <a:solidFill>
            <a:srgbClr val="262626"/>
          </a:solidFill>
          <a:latin typeface="+mn-lt"/>
        </a:defRPr>
      </a:lvl3pPr>
      <a:lvl4pPr marL="1074738" indent="-176213" algn="l" rtl="0" eaLnBrk="0" fontAlgn="base" hangingPunct="0">
        <a:spcBef>
          <a:spcPct val="20000"/>
        </a:spcBef>
        <a:spcAft>
          <a:spcPct val="0"/>
        </a:spcAft>
        <a:buClr>
          <a:srgbClr val="002060"/>
        </a:buClr>
        <a:buFont typeface="Wingdings" pitchFamily="2" charset="2"/>
        <a:buChar char="§"/>
        <a:defRPr sz="1000">
          <a:solidFill>
            <a:srgbClr val="262626"/>
          </a:solidFill>
          <a:latin typeface="+mn-lt"/>
        </a:defRPr>
      </a:lvl4pPr>
      <a:lvl5pPr marL="1439863" indent="-185738" algn="l" rtl="0" eaLnBrk="0" fontAlgn="base" hangingPunct="0">
        <a:spcBef>
          <a:spcPct val="20000"/>
        </a:spcBef>
        <a:spcAft>
          <a:spcPct val="0"/>
        </a:spcAft>
        <a:buClr>
          <a:srgbClr val="002060"/>
        </a:buClr>
        <a:buFont typeface="Wingdings" pitchFamily="2" charset="2"/>
        <a:buChar char="§"/>
        <a:defRPr sz="1000">
          <a:solidFill>
            <a:srgbClr val="262626"/>
          </a:solidFill>
          <a:latin typeface="+mn-lt"/>
        </a:defRPr>
      </a:lvl5pPr>
      <a:lvl6pPr marL="1897063" indent="-185738" algn="l" rtl="0" eaLnBrk="1" fontAlgn="base" hangingPunct="1">
        <a:spcBef>
          <a:spcPct val="20000"/>
        </a:spcBef>
        <a:spcAft>
          <a:spcPct val="0"/>
        </a:spcAft>
        <a:buClr>
          <a:srgbClr val="F04235"/>
        </a:buClr>
        <a:buFont typeface="Tahoma" pitchFamily="34" charset="0"/>
        <a:buChar char="●"/>
        <a:defRPr sz="1000">
          <a:solidFill>
            <a:srgbClr val="000000"/>
          </a:solidFill>
          <a:latin typeface="+mn-lt"/>
        </a:defRPr>
      </a:lvl6pPr>
      <a:lvl7pPr marL="2354263" indent="-185738" algn="l" rtl="0" eaLnBrk="1" fontAlgn="base" hangingPunct="1">
        <a:spcBef>
          <a:spcPct val="20000"/>
        </a:spcBef>
        <a:spcAft>
          <a:spcPct val="0"/>
        </a:spcAft>
        <a:buClr>
          <a:srgbClr val="F04235"/>
        </a:buClr>
        <a:buFont typeface="Tahoma" pitchFamily="34" charset="0"/>
        <a:buChar char="●"/>
        <a:defRPr sz="1000">
          <a:solidFill>
            <a:srgbClr val="000000"/>
          </a:solidFill>
          <a:latin typeface="+mn-lt"/>
        </a:defRPr>
      </a:lvl7pPr>
      <a:lvl8pPr marL="2811463" indent="-185738" algn="l" rtl="0" eaLnBrk="1" fontAlgn="base" hangingPunct="1">
        <a:spcBef>
          <a:spcPct val="20000"/>
        </a:spcBef>
        <a:spcAft>
          <a:spcPct val="0"/>
        </a:spcAft>
        <a:buClr>
          <a:srgbClr val="F04235"/>
        </a:buClr>
        <a:buFont typeface="Tahoma" pitchFamily="34" charset="0"/>
        <a:buChar char="●"/>
        <a:defRPr sz="1000">
          <a:solidFill>
            <a:srgbClr val="000000"/>
          </a:solidFill>
          <a:latin typeface="+mn-lt"/>
        </a:defRPr>
      </a:lvl8pPr>
      <a:lvl9pPr marL="3268663" indent="-185738" algn="l" rtl="0" eaLnBrk="1" fontAlgn="base" hangingPunct="1">
        <a:spcBef>
          <a:spcPct val="20000"/>
        </a:spcBef>
        <a:spcAft>
          <a:spcPct val="0"/>
        </a:spcAft>
        <a:buClr>
          <a:srgbClr val="F04235"/>
        </a:buClr>
        <a:buFont typeface="Tahoma" pitchFamily="34" charset="0"/>
        <a:buChar char="●"/>
        <a:defRPr sz="1000">
          <a:solidFill>
            <a:srgbClr val="000000"/>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Text Box 27"/>
          <p:cNvSpPr txBox="1">
            <a:spLocks noChangeArrowheads="1"/>
          </p:cNvSpPr>
          <p:nvPr/>
        </p:nvSpPr>
        <p:spPr bwMode="auto">
          <a:xfrm>
            <a:off x="7500939" y="4804173"/>
            <a:ext cx="1500187"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r>
              <a:rPr lang="en-US" sz="900" b="1" dirty="0">
                <a:solidFill>
                  <a:srgbClr val="606060"/>
                </a:solidFill>
                <a:latin typeface="Tahoma" pitchFamily="34" charset="0"/>
              </a:rPr>
              <a:t>www. minagri.gov.kz</a:t>
            </a:r>
            <a:endParaRPr lang="ru-RU" sz="900" b="1" dirty="0">
              <a:solidFill>
                <a:srgbClr val="606060"/>
              </a:solidFill>
              <a:latin typeface="Tahoma" pitchFamily="34" charset="0"/>
            </a:endParaRPr>
          </a:p>
        </p:txBody>
      </p:sp>
      <p:sp>
        <p:nvSpPr>
          <p:cNvPr id="4099" name="AutoShape 2"/>
          <p:cNvSpPr>
            <a:spLocks noChangeArrowheads="1"/>
          </p:cNvSpPr>
          <p:nvPr/>
        </p:nvSpPr>
        <p:spPr bwMode="auto">
          <a:xfrm>
            <a:off x="214313" y="4661297"/>
            <a:ext cx="8713787" cy="428625"/>
          </a:xfrm>
          <a:prstGeom prst="homePlate">
            <a:avLst>
              <a:gd name="adj" fmla="val 0"/>
            </a:avLst>
          </a:prstGeom>
          <a:noFill/>
          <a:ln w="6350" algn="ctr">
            <a:solidFill>
              <a:srgbClr val="5F606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ru-RU" sz="800" dirty="0">
              <a:solidFill>
                <a:srgbClr val="000000"/>
              </a:solidFill>
            </a:endParaRPr>
          </a:p>
        </p:txBody>
      </p:sp>
      <p:sp>
        <p:nvSpPr>
          <p:cNvPr id="4100" name="TextBox 24"/>
          <p:cNvSpPr txBox="1">
            <a:spLocks noChangeArrowheads="1"/>
          </p:cNvSpPr>
          <p:nvPr/>
        </p:nvSpPr>
        <p:spPr bwMode="auto">
          <a:xfrm>
            <a:off x="357189" y="4768454"/>
            <a:ext cx="635793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r>
              <a:rPr lang="en-US" sz="1400" b="1" dirty="0">
                <a:solidFill>
                  <a:srgbClr val="606060"/>
                </a:solidFill>
              </a:rPr>
              <a:t>         </a:t>
            </a:r>
            <a:r>
              <a:rPr lang="ru-RU" sz="1400" b="1" dirty="0">
                <a:solidFill>
                  <a:srgbClr val="606060"/>
                </a:solidFill>
              </a:rPr>
              <a:t> </a:t>
            </a:r>
            <a:r>
              <a:rPr lang="en-US" sz="1400" b="1" dirty="0">
                <a:solidFill>
                  <a:srgbClr val="606060"/>
                </a:solidFill>
              </a:rPr>
              <a:t> </a:t>
            </a:r>
            <a:r>
              <a:rPr lang="ru-RU" sz="1400" b="1" dirty="0">
                <a:solidFill>
                  <a:srgbClr val="606060"/>
                </a:solidFill>
              </a:rPr>
              <a:t>Министерство сельского хозяйства Республики Казахстан</a:t>
            </a:r>
            <a:endParaRPr lang="ru-RU" sz="1400" b="1" dirty="0">
              <a:solidFill>
                <a:srgbClr val="606060"/>
              </a:solidFill>
              <a:latin typeface="Tahoma" pitchFamily="34" charset="0"/>
            </a:endParaRPr>
          </a:p>
        </p:txBody>
      </p:sp>
      <p:pic>
        <p:nvPicPr>
          <p:cNvPr id="4101" name="Picture 1" descr="C:\Documents and Settings\Admin\Рабочий стол\sk\gerb.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57189" y="4714875"/>
            <a:ext cx="428625" cy="3250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AutoShape 6"/>
          <p:cNvSpPr>
            <a:spLocks noChangeArrowheads="1"/>
          </p:cNvSpPr>
          <p:nvPr/>
        </p:nvSpPr>
        <p:spPr bwMode="auto">
          <a:xfrm>
            <a:off x="214282" y="642924"/>
            <a:ext cx="8642350" cy="53579"/>
          </a:xfrm>
          <a:prstGeom prst="homePlate">
            <a:avLst>
              <a:gd name="adj" fmla="val 45366"/>
            </a:avLst>
          </a:prstGeom>
          <a:solidFill>
            <a:srgbClr val="002060">
              <a:alpha val="86000"/>
            </a:srgbClr>
          </a:solidFill>
          <a:ln w="9525" algn="ctr">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defRPr/>
            </a:pPr>
            <a:endParaRPr lang="en-US" sz="1600" b="1" dirty="0">
              <a:solidFill>
                <a:srgbClr val="FFFFFF"/>
              </a:solidFill>
              <a:latin typeface="Tahoma" pitchFamily="34" charset="0"/>
              <a:cs typeface="Tahoma" pitchFamily="34" charset="0"/>
            </a:endParaRPr>
          </a:p>
        </p:txBody>
      </p:sp>
      <p:sp>
        <p:nvSpPr>
          <p:cNvPr id="28" name="AutoShape 6"/>
          <p:cNvSpPr>
            <a:spLocks noChangeArrowheads="1"/>
          </p:cNvSpPr>
          <p:nvPr/>
        </p:nvSpPr>
        <p:spPr bwMode="auto">
          <a:xfrm>
            <a:off x="214282" y="4607733"/>
            <a:ext cx="8642350" cy="53579"/>
          </a:xfrm>
          <a:prstGeom prst="homePlate">
            <a:avLst>
              <a:gd name="adj" fmla="val 45366"/>
            </a:avLst>
          </a:prstGeom>
          <a:solidFill>
            <a:srgbClr val="002060">
              <a:alpha val="86000"/>
            </a:srgbClr>
          </a:solidFill>
          <a:ln w="9525" algn="ctr">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defRPr/>
            </a:pPr>
            <a:endParaRPr lang="en-US" sz="1600" b="1" dirty="0">
              <a:solidFill>
                <a:srgbClr val="FFFFFF"/>
              </a:solidFill>
              <a:latin typeface="Tahoma" pitchFamily="34" charset="0"/>
              <a:cs typeface="Tahoma" pitchFamily="34" charset="0"/>
            </a:endParaRPr>
          </a:p>
        </p:txBody>
      </p:sp>
    </p:spTree>
  </p:cSld>
  <p:clrMap bg1="lt1" tx1="dk1" bg2="lt2" tx2="dk2" accent1="accent1" accent2="accent2" accent3="accent3" accent4="accent4" accent5="accent5" accent6="accent6" hlink="hlink" folHlink="folHlink"/>
  <p:sldLayoutIdLst>
    <p:sldLayoutId id="2147484860" r:id="rId1"/>
    <p:sldLayoutId id="2147484874" r:id="rId2"/>
    <p:sldLayoutId id="2147484861" r:id="rId3"/>
    <p:sldLayoutId id="2147484862" r:id="rId4"/>
  </p:sldLayoutIdLst>
  <p:hf hdr="0" ftr="0" dt="0"/>
  <p:txStyles>
    <p:titleStyle>
      <a:lvl1pPr algn="l" rtl="0" eaLnBrk="0" fontAlgn="base" hangingPunct="0">
        <a:spcBef>
          <a:spcPct val="0"/>
        </a:spcBef>
        <a:spcAft>
          <a:spcPct val="0"/>
        </a:spcAft>
        <a:defRPr sz="2600">
          <a:solidFill>
            <a:srgbClr val="5F5F5F"/>
          </a:solidFill>
          <a:latin typeface="+mj-lt"/>
          <a:ea typeface="+mj-ea"/>
          <a:cs typeface="+mj-cs"/>
        </a:defRPr>
      </a:lvl1pPr>
      <a:lvl2pPr algn="l" rtl="0" eaLnBrk="0" fontAlgn="base" hangingPunct="0">
        <a:spcBef>
          <a:spcPct val="0"/>
        </a:spcBef>
        <a:spcAft>
          <a:spcPct val="0"/>
        </a:spcAft>
        <a:defRPr sz="2600">
          <a:solidFill>
            <a:srgbClr val="5F5F5F"/>
          </a:solidFill>
          <a:latin typeface="Tahoma" pitchFamily="34" charset="0"/>
        </a:defRPr>
      </a:lvl2pPr>
      <a:lvl3pPr algn="l" rtl="0" eaLnBrk="0" fontAlgn="base" hangingPunct="0">
        <a:spcBef>
          <a:spcPct val="0"/>
        </a:spcBef>
        <a:spcAft>
          <a:spcPct val="0"/>
        </a:spcAft>
        <a:defRPr sz="2600">
          <a:solidFill>
            <a:srgbClr val="5F5F5F"/>
          </a:solidFill>
          <a:latin typeface="Tahoma" pitchFamily="34" charset="0"/>
        </a:defRPr>
      </a:lvl3pPr>
      <a:lvl4pPr algn="l" rtl="0" eaLnBrk="0" fontAlgn="base" hangingPunct="0">
        <a:spcBef>
          <a:spcPct val="0"/>
        </a:spcBef>
        <a:spcAft>
          <a:spcPct val="0"/>
        </a:spcAft>
        <a:defRPr sz="2600">
          <a:solidFill>
            <a:srgbClr val="5F5F5F"/>
          </a:solidFill>
          <a:latin typeface="Tahoma" pitchFamily="34" charset="0"/>
        </a:defRPr>
      </a:lvl4pPr>
      <a:lvl5pPr algn="l" rtl="0" eaLnBrk="0" fontAlgn="base" hangingPunct="0">
        <a:spcBef>
          <a:spcPct val="0"/>
        </a:spcBef>
        <a:spcAft>
          <a:spcPct val="0"/>
        </a:spcAft>
        <a:defRPr sz="2600">
          <a:solidFill>
            <a:srgbClr val="5F5F5F"/>
          </a:solidFill>
          <a:latin typeface="Tahoma" pitchFamily="34" charset="0"/>
        </a:defRPr>
      </a:lvl5pPr>
      <a:lvl6pPr marL="457200" algn="l" rtl="0" eaLnBrk="1" fontAlgn="base" hangingPunct="1">
        <a:spcBef>
          <a:spcPct val="0"/>
        </a:spcBef>
        <a:spcAft>
          <a:spcPct val="0"/>
        </a:spcAft>
        <a:defRPr sz="2000">
          <a:solidFill>
            <a:srgbClr val="5F5F5F"/>
          </a:solidFill>
          <a:latin typeface="Tahoma" pitchFamily="34" charset="0"/>
        </a:defRPr>
      </a:lvl6pPr>
      <a:lvl7pPr marL="914400" algn="l" rtl="0" eaLnBrk="1" fontAlgn="base" hangingPunct="1">
        <a:spcBef>
          <a:spcPct val="0"/>
        </a:spcBef>
        <a:spcAft>
          <a:spcPct val="0"/>
        </a:spcAft>
        <a:defRPr sz="2000">
          <a:solidFill>
            <a:srgbClr val="5F5F5F"/>
          </a:solidFill>
          <a:latin typeface="Tahoma" pitchFamily="34" charset="0"/>
        </a:defRPr>
      </a:lvl7pPr>
      <a:lvl8pPr marL="1371600" algn="l" rtl="0" eaLnBrk="1" fontAlgn="base" hangingPunct="1">
        <a:spcBef>
          <a:spcPct val="0"/>
        </a:spcBef>
        <a:spcAft>
          <a:spcPct val="0"/>
        </a:spcAft>
        <a:defRPr sz="2000">
          <a:solidFill>
            <a:srgbClr val="5F5F5F"/>
          </a:solidFill>
          <a:latin typeface="Tahoma" pitchFamily="34" charset="0"/>
        </a:defRPr>
      </a:lvl8pPr>
      <a:lvl9pPr marL="1828800" algn="l" rtl="0" eaLnBrk="1" fontAlgn="base" hangingPunct="1">
        <a:spcBef>
          <a:spcPct val="0"/>
        </a:spcBef>
        <a:spcAft>
          <a:spcPct val="0"/>
        </a:spcAft>
        <a:defRPr sz="2000">
          <a:solidFill>
            <a:srgbClr val="5F5F5F"/>
          </a:solidFill>
          <a:latin typeface="Tahoma" pitchFamily="34" charset="0"/>
        </a:defRPr>
      </a:lvl9pPr>
    </p:titleStyle>
    <p:bodyStyle>
      <a:lvl1pPr marL="342900" indent="-342900" algn="l" rtl="0" eaLnBrk="0" fontAlgn="base" hangingPunct="0">
        <a:spcBef>
          <a:spcPct val="20000"/>
        </a:spcBef>
        <a:spcAft>
          <a:spcPct val="0"/>
        </a:spcAft>
        <a:buClr>
          <a:schemeClr val="hlink"/>
        </a:buClr>
        <a:buSzPct val="110000"/>
        <a:buChar char="•"/>
        <a:defRPr sz="1600">
          <a:solidFill>
            <a:srgbClr val="262626"/>
          </a:solidFill>
          <a:latin typeface="+mn-lt"/>
          <a:ea typeface="+mn-ea"/>
          <a:cs typeface="+mn-cs"/>
        </a:defRPr>
      </a:lvl1pPr>
      <a:lvl2pPr marL="355600" indent="-176213" algn="l" rtl="0" eaLnBrk="0" fontAlgn="base" hangingPunct="0">
        <a:spcBef>
          <a:spcPct val="20000"/>
        </a:spcBef>
        <a:spcAft>
          <a:spcPct val="0"/>
        </a:spcAft>
        <a:buClr>
          <a:srgbClr val="002060"/>
        </a:buClr>
        <a:buFont typeface="Wingdings" pitchFamily="2" charset="2"/>
        <a:buChar char="§"/>
        <a:defRPr sz="1400">
          <a:solidFill>
            <a:srgbClr val="262626"/>
          </a:solidFill>
          <a:latin typeface="+mn-lt"/>
        </a:defRPr>
      </a:lvl2pPr>
      <a:lvl3pPr marL="719138" indent="-184150" algn="l" rtl="0" eaLnBrk="0" fontAlgn="base" hangingPunct="0">
        <a:spcBef>
          <a:spcPct val="20000"/>
        </a:spcBef>
        <a:spcAft>
          <a:spcPct val="0"/>
        </a:spcAft>
        <a:buClr>
          <a:srgbClr val="002060"/>
        </a:buClr>
        <a:buFont typeface="Wingdings" pitchFamily="2" charset="2"/>
        <a:buChar char="§"/>
        <a:defRPr sz="1200">
          <a:solidFill>
            <a:srgbClr val="262626"/>
          </a:solidFill>
          <a:latin typeface="+mn-lt"/>
        </a:defRPr>
      </a:lvl3pPr>
      <a:lvl4pPr marL="1074738" indent="-176213" algn="l" rtl="0" eaLnBrk="0" fontAlgn="base" hangingPunct="0">
        <a:spcBef>
          <a:spcPct val="20000"/>
        </a:spcBef>
        <a:spcAft>
          <a:spcPct val="0"/>
        </a:spcAft>
        <a:buClr>
          <a:srgbClr val="002060"/>
        </a:buClr>
        <a:buFont typeface="Wingdings" pitchFamily="2" charset="2"/>
        <a:buChar char="§"/>
        <a:defRPr sz="1000">
          <a:solidFill>
            <a:srgbClr val="262626"/>
          </a:solidFill>
          <a:latin typeface="+mn-lt"/>
        </a:defRPr>
      </a:lvl4pPr>
      <a:lvl5pPr marL="1439863" indent="-185738" algn="l" rtl="0" eaLnBrk="0" fontAlgn="base" hangingPunct="0">
        <a:spcBef>
          <a:spcPct val="20000"/>
        </a:spcBef>
        <a:spcAft>
          <a:spcPct val="0"/>
        </a:spcAft>
        <a:buClr>
          <a:srgbClr val="002060"/>
        </a:buClr>
        <a:buFont typeface="Wingdings" pitchFamily="2" charset="2"/>
        <a:buChar char="§"/>
        <a:defRPr sz="1000">
          <a:solidFill>
            <a:srgbClr val="262626"/>
          </a:solidFill>
          <a:latin typeface="+mn-lt"/>
        </a:defRPr>
      </a:lvl5pPr>
      <a:lvl6pPr marL="1897063" indent="-185738" algn="l" rtl="0" eaLnBrk="1" fontAlgn="base" hangingPunct="1">
        <a:spcBef>
          <a:spcPct val="20000"/>
        </a:spcBef>
        <a:spcAft>
          <a:spcPct val="0"/>
        </a:spcAft>
        <a:buClr>
          <a:srgbClr val="F04235"/>
        </a:buClr>
        <a:buFont typeface="Tahoma" pitchFamily="34" charset="0"/>
        <a:buChar char="●"/>
        <a:defRPr sz="1000">
          <a:solidFill>
            <a:srgbClr val="000000"/>
          </a:solidFill>
          <a:latin typeface="+mn-lt"/>
        </a:defRPr>
      </a:lvl6pPr>
      <a:lvl7pPr marL="2354263" indent="-185738" algn="l" rtl="0" eaLnBrk="1" fontAlgn="base" hangingPunct="1">
        <a:spcBef>
          <a:spcPct val="20000"/>
        </a:spcBef>
        <a:spcAft>
          <a:spcPct val="0"/>
        </a:spcAft>
        <a:buClr>
          <a:srgbClr val="F04235"/>
        </a:buClr>
        <a:buFont typeface="Tahoma" pitchFamily="34" charset="0"/>
        <a:buChar char="●"/>
        <a:defRPr sz="1000">
          <a:solidFill>
            <a:srgbClr val="000000"/>
          </a:solidFill>
          <a:latin typeface="+mn-lt"/>
        </a:defRPr>
      </a:lvl7pPr>
      <a:lvl8pPr marL="2811463" indent="-185738" algn="l" rtl="0" eaLnBrk="1" fontAlgn="base" hangingPunct="1">
        <a:spcBef>
          <a:spcPct val="20000"/>
        </a:spcBef>
        <a:spcAft>
          <a:spcPct val="0"/>
        </a:spcAft>
        <a:buClr>
          <a:srgbClr val="F04235"/>
        </a:buClr>
        <a:buFont typeface="Tahoma" pitchFamily="34" charset="0"/>
        <a:buChar char="●"/>
        <a:defRPr sz="1000">
          <a:solidFill>
            <a:srgbClr val="000000"/>
          </a:solidFill>
          <a:latin typeface="+mn-lt"/>
        </a:defRPr>
      </a:lvl8pPr>
      <a:lvl9pPr marL="3268663" indent="-185738" algn="l" rtl="0" eaLnBrk="1" fontAlgn="base" hangingPunct="1">
        <a:spcBef>
          <a:spcPct val="20000"/>
        </a:spcBef>
        <a:spcAft>
          <a:spcPct val="0"/>
        </a:spcAft>
        <a:buClr>
          <a:srgbClr val="F04235"/>
        </a:buClr>
        <a:buFont typeface="Tahoma" pitchFamily="34" charset="0"/>
        <a:buChar char="●"/>
        <a:defRPr sz="1000">
          <a:solidFill>
            <a:srgbClr val="000000"/>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Text Box 27"/>
          <p:cNvSpPr txBox="1">
            <a:spLocks noChangeArrowheads="1"/>
          </p:cNvSpPr>
          <p:nvPr/>
        </p:nvSpPr>
        <p:spPr bwMode="auto">
          <a:xfrm>
            <a:off x="7500939" y="4804173"/>
            <a:ext cx="1500187"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r>
              <a:rPr lang="en-US" sz="900" b="1" dirty="0">
                <a:solidFill>
                  <a:srgbClr val="606060"/>
                </a:solidFill>
                <a:latin typeface="Tahoma" pitchFamily="34" charset="0"/>
              </a:rPr>
              <a:t>www. minagri.gov.kz</a:t>
            </a:r>
            <a:endParaRPr lang="ru-RU" sz="900" b="1" dirty="0">
              <a:solidFill>
                <a:srgbClr val="606060"/>
              </a:solidFill>
              <a:latin typeface="Tahoma" pitchFamily="34" charset="0"/>
            </a:endParaRPr>
          </a:p>
        </p:txBody>
      </p:sp>
      <p:sp>
        <p:nvSpPr>
          <p:cNvPr id="5123" name="AutoShape 2"/>
          <p:cNvSpPr>
            <a:spLocks noChangeArrowheads="1"/>
          </p:cNvSpPr>
          <p:nvPr/>
        </p:nvSpPr>
        <p:spPr bwMode="auto">
          <a:xfrm>
            <a:off x="214313" y="4661297"/>
            <a:ext cx="8713787" cy="428625"/>
          </a:xfrm>
          <a:prstGeom prst="homePlate">
            <a:avLst>
              <a:gd name="adj" fmla="val 0"/>
            </a:avLst>
          </a:prstGeom>
          <a:noFill/>
          <a:ln w="6350" algn="ctr">
            <a:solidFill>
              <a:srgbClr val="5F606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ru-RU" sz="800" dirty="0">
              <a:solidFill>
                <a:srgbClr val="000000"/>
              </a:solidFill>
            </a:endParaRPr>
          </a:p>
        </p:txBody>
      </p:sp>
      <p:sp>
        <p:nvSpPr>
          <p:cNvPr id="5124" name="TextBox 24"/>
          <p:cNvSpPr txBox="1">
            <a:spLocks noChangeArrowheads="1"/>
          </p:cNvSpPr>
          <p:nvPr/>
        </p:nvSpPr>
        <p:spPr bwMode="auto">
          <a:xfrm>
            <a:off x="357189" y="4768454"/>
            <a:ext cx="635793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defRPr/>
            </a:pPr>
            <a:r>
              <a:rPr lang="en-US" sz="1400" b="1" dirty="0">
                <a:solidFill>
                  <a:srgbClr val="606060"/>
                </a:solidFill>
              </a:rPr>
              <a:t>         </a:t>
            </a:r>
            <a:r>
              <a:rPr lang="ru-RU" sz="1400" b="1" dirty="0">
                <a:solidFill>
                  <a:srgbClr val="606060"/>
                </a:solidFill>
              </a:rPr>
              <a:t> </a:t>
            </a:r>
            <a:r>
              <a:rPr lang="en-US" sz="1400" b="1" dirty="0">
                <a:solidFill>
                  <a:srgbClr val="606060"/>
                </a:solidFill>
              </a:rPr>
              <a:t> </a:t>
            </a:r>
            <a:r>
              <a:rPr lang="ru-RU" sz="1400" b="1" dirty="0">
                <a:solidFill>
                  <a:srgbClr val="606060"/>
                </a:solidFill>
              </a:rPr>
              <a:t>Министерство сельского хозяйства Республики Казахстан</a:t>
            </a:r>
            <a:endParaRPr lang="ru-RU" sz="1400" b="1" dirty="0">
              <a:solidFill>
                <a:srgbClr val="606060"/>
              </a:solidFill>
              <a:latin typeface="Tahoma" pitchFamily="34" charset="0"/>
            </a:endParaRPr>
          </a:p>
        </p:txBody>
      </p:sp>
      <p:pic>
        <p:nvPicPr>
          <p:cNvPr id="5125" name="Picture 1" descr="C:\Documents and Settings\Admin\Рабочий стол\sk\gerb.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57189" y="4714875"/>
            <a:ext cx="428625" cy="3250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AutoShape 6"/>
          <p:cNvSpPr>
            <a:spLocks noChangeArrowheads="1"/>
          </p:cNvSpPr>
          <p:nvPr/>
        </p:nvSpPr>
        <p:spPr bwMode="auto">
          <a:xfrm>
            <a:off x="214282" y="642924"/>
            <a:ext cx="8642350" cy="53579"/>
          </a:xfrm>
          <a:prstGeom prst="homePlate">
            <a:avLst>
              <a:gd name="adj" fmla="val 45366"/>
            </a:avLst>
          </a:prstGeom>
          <a:solidFill>
            <a:srgbClr val="002060">
              <a:alpha val="86000"/>
            </a:srgbClr>
          </a:solidFill>
          <a:ln w="9525" algn="ctr">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defRPr/>
            </a:pPr>
            <a:endParaRPr lang="en-US" sz="1600" b="1" dirty="0">
              <a:solidFill>
                <a:srgbClr val="FFFFFF"/>
              </a:solidFill>
              <a:latin typeface="Tahoma" pitchFamily="34" charset="0"/>
              <a:cs typeface="Tahoma" pitchFamily="34" charset="0"/>
            </a:endParaRPr>
          </a:p>
        </p:txBody>
      </p:sp>
      <p:sp>
        <p:nvSpPr>
          <p:cNvPr id="28" name="AutoShape 6"/>
          <p:cNvSpPr>
            <a:spLocks noChangeArrowheads="1"/>
          </p:cNvSpPr>
          <p:nvPr/>
        </p:nvSpPr>
        <p:spPr bwMode="auto">
          <a:xfrm>
            <a:off x="214282" y="4607733"/>
            <a:ext cx="8642350" cy="53579"/>
          </a:xfrm>
          <a:prstGeom prst="homePlate">
            <a:avLst>
              <a:gd name="adj" fmla="val 45366"/>
            </a:avLst>
          </a:prstGeom>
          <a:solidFill>
            <a:srgbClr val="002060">
              <a:alpha val="86000"/>
            </a:srgbClr>
          </a:solidFill>
          <a:ln w="9525" algn="ctr">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defRPr/>
            </a:pPr>
            <a:endParaRPr lang="en-US" sz="1600" b="1" dirty="0">
              <a:solidFill>
                <a:srgbClr val="FFFFFF"/>
              </a:solidFill>
              <a:latin typeface="Tahoma" pitchFamily="34" charset="0"/>
              <a:cs typeface="Tahoma" pitchFamily="34" charset="0"/>
            </a:endParaRPr>
          </a:p>
        </p:txBody>
      </p:sp>
    </p:spTree>
  </p:cSld>
  <p:clrMap bg1="lt1" tx1="dk1" bg2="lt2" tx2="dk2" accent1="accent1" accent2="accent2" accent3="accent3" accent4="accent4" accent5="accent5" accent6="accent6" hlink="hlink" folHlink="folHlink"/>
  <p:sldLayoutIdLst>
    <p:sldLayoutId id="2147484863" r:id="rId1"/>
    <p:sldLayoutId id="2147484875" r:id="rId2"/>
    <p:sldLayoutId id="2147484864" r:id="rId3"/>
    <p:sldLayoutId id="2147484865" r:id="rId4"/>
  </p:sldLayoutIdLst>
  <p:hf hdr="0" ftr="0" dt="0"/>
  <p:txStyles>
    <p:titleStyle>
      <a:lvl1pPr algn="l" rtl="0" eaLnBrk="0" fontAlgn="base" hangingPunct="0">
        <a:spcBef>
          <a:spcPct val="0"/>
        </a:spcBef>
        <a:spcAft>
          <a:spcPct val="0"/>
        </a:spcAft>
        <a:defRPr sz="2600">
          <a:solidFill>
            <a:srgbClr val="5F5F5F"/>
          </a:solidFill>
          <a:latin typeface="+mj-lt"/>
          <a:ea typeface="+mj-ea"/>
          <a:cs typeface="+mj-cs"/>
        </a:defRPr>
      </a:lvl1pPr>
      <a:lvl2pPr algn="l" rtl="0" eaLnBrk="0" fontAlgn="base" hangingPunct="0">
        <a:spcBef>
          <a:spcPct val="0"/>
        </a:spcBef>
        <a:spcAft>
          <a:spcPct val="0"/>
        </a:spcAft>
        <a:defRPr sz="2600">
          <a:solidFill>
            <a:srgbClr val="5F5F5F"/>
          </a:solidFill>
          <a:latin typeface="Tahoma" pitchFamily="34" charset="0"/>
        </a:defRPr>
      </a:lvl2pPr>
      <a:lvl3pPr algn="l" rtl="0" eaLnBrk="0" fontAlgn="base" hangingPunct="0">
        <a:spcBef>
          <a:spcPct val="0"/>
        </a:spcBef>
        <a:spcAft>
          <a:spcPct val="0"/>
        </a:spcAft>
        <a:defRPr sz="2600">
          <a:solidFill>
            <a:srgbClr val="5F5F5F"/>
          </a:solidFill>
          <a:latin typeface="Tahoma" pitchFamily="34" charset="0"/>
        </a:defRPr>
      </a:lvl3pPr>
      <a:lvl4pPr algn="l" rtl="0" eaLnBrk="0" fontAlgn="base" hangingPunct="0">
        <a:spcBef>
          <a:spcPct val="0"/>
        </a:spcBef>
        <a:spcAft>
          <a:spcPct val="0"/>
        </a:spcAft>
        <a:defRPr sz="2600">
          <a:solidFill>
            <a:srgbClr val="5F5F5F"/>
          </a:solidFill>
          <a:latin typeface="Tahoma" pitchFamily="34" charset="0"/>
        </a:defRPr>
      </a:lvl4pPr>
      <a:lvl5pPr algn="l" rtl="0" eaLnBrk="0" fontAlgn="base" hangingPunct="0">
        <a:spcBef>
          <a:spcPct val="0"/>
        </a:spcBef>
        <a:spcAft>
          <a:spcPct val="0"/>
        </a:spcAft>
        <a:defRPr sz="2600">
          <a:solidFill>
            <a:srgbClr val="5F5F5F"/>
          </a:solidFill>
          <a:latin typeface="Tahoma" pitchFamily="34" charset="0"/>
        </a:defRPr>
      </a:lvl5pPr>
      <a:lvl6pPr marL="457200" algn="l" rtl="0" eaLnBrk="1" fontAlgn="base" hangingPunct="1">
        <a:spcBef>
          <a:spcPct val="0"/>
        </a:spcBef>
        <a:spcAft>
          <a:spcPct val="0"/>
        </a:spcAft>
        <a:defRPr sz="2000">
          <a:solidFill>
            <a:srgbClr val="5F5F5F"/>
          </a:solidFill>
          <a:latin typeface="Tahoma" pitchFamily="34" charset="0"/>
        </a:defRPr>
      </a:lvl6pPr>
      <a:lvl7pPr marL="914400" algn="l" rtl="0" eaLnBrk="1" fontAlgn="base" hangingPunct="1">
        <a:spcBef>
          <a:spcPct val="0"/>
        </a:spcBef>
        <a:spcAft>
          <a:spcPct val="0"/>
        </a:spcAft>
        <a:defRPr sz="2000">
          <a:solidFill>
            <a:srgbClr val="5F5F5F"/>
          </a:solidFill>
          <a:latin typeface="Tahoma" pitchFamily="34" charset="0"/>
        </a:defRPr>
      </a:lvl7pPr>
      <a:lvl8pPr marL="1371600" algn="l" rtl="0" eaLnBrk="1" fontAlgn="base" hangingPunct="1">
        <a:spcBef>
          <a:spcPct val="0"/>
        </a:spcBef>
        <a:spcAft>
          <a:spcPct val="0"/>
        </a:spcAft>
        <a:defRPr sz="2000">
          <a:solidFill>
            <a:srgbClr val="5F5F5F"/>
          </a:solidFill>
          <a:latin typeface="Tahoma" pitchFamily="34" charset="0"/>
        </a:defRPr>
      </a:lvl8pPr>
      <a:lvl9pPr marL="1828800" algn="l" rtl="0" eaLnBrk="1" fontAlgn="base" hangingPunct="1">
        <a:spcBef>
          <a:spcPct val="0"/>
        </a:spcBef>
        <a:spcAft>
          <a:spcPct val="0"/>
        </a:spcAft>
        <a:defRPr sz="2000">
          <a:solidFill>
            <a:srgbClr val="5F5F5F"/>
          </a:solidFill>
          <a:latin typeface="Tahoma" pitchFamily="34" charset="0"/>
        </a:defRPr>
      </a:lvl9pPr>
    </p:titleStyle>
    <p:bodyStyle>
      <a:lvl1pPr marL="342900" indent="-342900" algn="l" rtl="0" eaLnBrk="0" fontAlgn="base" hangingPunct="0">
        <a:spcBef>
          <a:spcPct val="20000"/>
        </a:spcBef>
        <a:spcAft>
          <a:spcPct val="0"/>
        </a:spcAft>
        <a:buClr>
          <a:schemeClr val="hlink"/>
        </a:buClr>
        <a:buSzPct val="110000"/>
        <a:buChar char="•"/>
        <a:defRPr sz="1600">
          <a:solidFill>
            <a:srgbClr val="262626"/>
          </a:solidFill>
          <a:latin typeface="+mn-lt"/>
          <a:ea typeface="+mn-ea"/>
          <a:cs typeface="+mn-cs"/>
        </a:defRPr>
      </a:lvl1pPr>
      <a:lvl2pPr marL="355600" indent="-176213" algn="l" rtl="0" eaLnBrk="0" fontAlgn="base" hangingPunct="0">
        <a:spcBef>
          <a:spcPct val="20000"/>
        </a:spcBef>
        <a:spcAft>
          <a:spcPct val="0"/>
        </a:spcAft>
        <a:buClr>
          <a:srgbClr val="002060"/>
        </a:buClr>
        <a:buFont typeface="Wingdings" pitchFamily="2" charset="2"/>
        <a:buChar char="§"/>
        <a:defRPr sz="1400">
          <a:solidFill>
            <a:srgbClr val="262626"/>
          </a:solidFill>
          <a:latin typeface="+mn-lt"/>
        </a:defRPr>
      </a:lvl2pPr>
      <a:lvl3pPr marL="719138" indent="-184150" algn="l" rtl="0" eaLnBrk="0" fontAlgn="base" hangingPunct="0">
        <a:spcBef>
          <a:spcPct val="20000"/>
        </a:spcBef>
        <a:spcAft>
          <a:spcPct val="0"/>
        </a:spcAft>
        <a:buClr>
          <a:srgbClr val="002060"/>
        </a:buClr>
        <a:buFont typeface="Wingdings" pitchFamily="2" charset="2"/>
        <a:buChar char="§"/>
        <a:defRPr sz="1200">
          <a:solidFill>
            <a:srgbClr val="262626"/>
          </a:solidFill>
          <a:latin typeface="+mn-lt"/>
        </a:defRPr>
      </a:lvl3pPr>
      <a:lvl4pPr marL="1074738" indent="-176213" algn="l" rtl="0" eaLnBrk="0" fontAlgn="base" hangingPunct="0">
        <a:spcBef>
          <a:spcPct val="20000"/>
        </a:spcBef>
        <a:spcAft>
          <a:spcPct val="0"/>
        </a:spcAft>
        <a:buClr>
          <a:srgbClr val="002060"/>
        </a:buClr>
        <a:buFont typeface="Wingdings" pitchFamily="2" charset="2"/>
        <a:buChar char="§"/>
        <a:defRPr sz="1000">
          <a:solidFill>
            <a:srgbClr val="262626"/>
          </a:solidFill>
          <a:latin typeface="+mn-lt"/>
        </a:defRPr>
      </a:lvl4pPr>
      <a:lvl5pPr marL="1439863" indent="-185738" algn="l" rtl="0" eaLnBrk="0" fontAlgn="base" hangingPunct="0">
        <a:spcBef>
          <a:spcPct val="20000"/>
        </a:spcBef>
        <a:spcAft>
          <a:spcPct val="0"/>
        </a:spcAft>
        <a:buClr>
          <a:srgbClr val="002060"/>
        </a:buClr>
        <a:buFont typeface="Wingdings" pitchFamily="2" charset="2"/>
        <a:buChar char="§"/>
        <a:defRPr sz="1000">
          <a:solidFill>
            <a:srgbClr val="262626"/>
          </a:solidFill>
          <a:latin typeface="+mn-lt"/>
        </a:defRPr>
      </a:lvl5pPr>
      <a:lvl6pPr marL="1897063" indent="-185738" algn="l" rtl="0" eaLnBrk="1" fontAlgn="base" hangingPunct="1">
        <a:spcBef>
          <a:spcPct val="20000"/>
        </a:spcBef>
        <a:spcAft>
          <a:spcPct val="0"/>
        </a:spcAft>
        <a:buClr>
          <a:srgbClr val="F04235"/>
        </a:buClr>
        <a:buFont typeface="Tahoma" pitchFamily="34" charset="0"/>
        <a:buChar char="●"/>
        <a:defRPr sz="1000">
          <a:solidFill>
            <a:srgbClr val="000000"/>
          </a:solidFill>
          <a:latin typeface="+mn-lt"/>
        </a:defRPr>
      </a:lvl6pPr>
      <a:lvl7pPr marL="2354263" indent="-185738" algn="l" rtl="0" eaLnBrk="1" fontAlgn="base" hangingPunct="1">
        <a:spcBef>
          <a:spcPct val="20000"/>
        </a:spcBef>
        <a:spcAft>
          <a:spcPct val="0"/>
        </a:spcAft>
        <a:buClr>
          <a:srgbClr val="F04235"/>
        </a:buClr>
        <a:buFont typeface="Tahoma" pitchFamily="34" charset="0"/>
        <a:buChar char="●"/>
        <a:defRPr sz="1000">
          <a:solidFill>
            <a:srgbClr val="000000"/>
          </a:solidFill>
          <a:latin typeface="+mn-lt"/>
        </a:defRPr>
      </a:lvl7pPr>
      <a:lvl8pPr marL="2811463" indent="-185738" algn="l" rtl="0" eaLnBrk="1" fontAlgn="base" hangingPunct="1">
        <a:spcBef>
          <a:spcPct val="20000"/>
        </a:spcBef>
        <a:spcAft>
          <a:spcPct val="0"/>
        </a:spcAft>
        <a:buClr>
          <a:srgbClr val="F04235"/>
        </a:buClr>
        <a:buFont typeface="Tahoma" pitchFamily="34" charset="0"/>
        <a:buChar char="●"/>
        <a:defRPr sz="1000">
          <a:solidFill>
            <a:srgbClr val="000000"/>
          </a:solidFill>
          <a:latin typeface="+mn-lt"/>
        </a:defRPr>
      </a:lvl8pPr>
      <a:lvl9pPr marL="3268663" indent="-185738" algn="l" rtl="0" eaLnBrk="1" fontAlgn="base" hangingPunct="1">
        <a:spcBef>
          <a:spcPct val="20000"/>
        </a:spcBef>
        <a:spcAft>
          <a:spcPct val="0"/>
        </a:spcAft>
        <a:buClr>
          <a:srgbClr val="F04235"/>
        </a:buClr>
        <a:buFont typeface="Tahoma" pitchFamily="34" charset="0"/>
        <a:buChar char="●"/>
        <a:defRPr sz="1000">
          <a:solidFill>
            <a:srgbClr val="000000"/>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4876" r:id="rId1"/>
    <p:sldLayoutId id="2147484877" r:id="rId2"/>
    <p:sldLayoutId id="2147484878" r:id="rId3"/>
    <p:sldLayoutId id="2147484879" r:id="rId4"/>
    <p:sldLayoutId id="2147484880" r:id="rId5"/>
    <p:sldLayoutId id="2147484881" r:id="rId6"/>
    <p:sldLayoutId id="2147484882" r:id="rId7"/>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4883" r:id="rId1"/>
    <p:sldLayoutId id="2147484884" r:id="rId2"/>
    <p:sldLayoutId id="2147484885" r:id="rId3"/>
    <p:sldLayoutId id="2147484886" r:id="rId4"/>
    <p:sldLayoutId id="2147484887" r:id="rId5"/>
    <p:sldLayoutId id="2147484888" r:id="rId6"/>
    <p:sldLayoutId id="2147484889" r:id="rId7"/>
    <p:sldLayoutId id="2147484890" r:id="rId8"/>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4891" r:id="rId1"/>
    <p:sldLayoutId id="2147484892" r:id="rId2"/>
    <p:sldLayoutId id="2147484893" r:id="rId3"/>
    <p:sldLayoutId id="2147484894" r:id="rId4"/>
    <p:sldLayoutId id="2147484895" r:id="rId5"/>
    <p:sldLayoutId id="2147484896" r:id="rId6"/>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5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17.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5.png"/><Relationship Id="rId1" Type="http://schemas.openxmlformats.org/officeDocument/2006/relationships/slideLayout" Target="../slideLayouts/slideLayout56.xml"/><Relationship Id="rId6" Type="http://schemas.openxmlformats.org/officeDocument/2006/relationships/diagramColors" Target="../diagrams/colors1.xml"/><Relationship Id="rId11" Type="http://schemas.openxmlformats.org/officeDocument/2006/relationships/image" Target="../media/image9.png"/><Relationship Id="rId5" Type="http://schemas.openxmlformats.org/officeDocument/2006/relationships/diagramQuickStyle" Target="../diagrams/quickStyle1.xml"/><Relationship Id="rId10" Type="http://schemas.openxmlformats.org/officeDocument/2006/relationships/image" Target="../media/image8.png"/><Relationship Id="rId4" Type="http://schemas.openxmlformats.org/officeDocument/2006/relationships/diagramLayout" Target="../diagrams/layout1.xml"/><Relationship Id="rId9" Type="http://schemas.openxmlformats.org/officeDocument/2006/relationships/image" Target="../media/image7.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7.xml"/></Relationships>
</file>

<file path=ppt/slides/_rels/slide5.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notesSlide" Target="../notesSlides/notesSlide5.xml"/><Relationship Id="rId1" Type="http://schemas.openxmlformats.org/officeDocument/2006/relationships/slideLayout" Target="../slideLayouts/slideLayout5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97013" y="113109"/>
            <a:ext cx="658812" cy="489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1" name="TextBox 13"/>
          <p:cNvSpPr txBox="1">
            <a:spLocks noChangeArrowheads="1"/>
          </p:cNvSpPr>
          <p:nvPr/>
        </p:nvSpPr>
        <p:spPr bwMode="auto">
          <a:xfrm>
            <a:off x="2268538" y="241698"/>
            <a:ext cx="586105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Char char="»"/>
              <a:defRPr sz="2000">
                <a:solidFill>
                  <a:schemeClr val="tx1"/>
                </a:solidFill>
                <a:latin typeface="Calibri" pitchFamily="34" charset="0"/>
              </a:defRPr>
            </a:lvl6pPr>
            <a:lvl7pPr eaLnBrk="0" fontAlgn="base" hangingPunct="0">
              <a:spcAft>
                <a:spcPct val="0"/>
              </a:spcAft>
              <a:buChar char="»"/>
              <a:defRPr sz="2000">
                <a:solidFill>
                  <a:schemeClr val="tx1"/>
                </a:solidFill>
                <a:latin typeface="Calibri" pitchFamily="34" charset="0"/>
              </a:defRPr>
            </a:lvl7pPr>
            <a:lvl8pPr eaLnBrk="0" fontAlgn="base" hangingPunct="0">
              <a:spcAft>
                <a:spcPct val="0"/>
              </a:spcAft>
              <a:buChar char="»"/>
              <a:defRPr sz="2000">
                <a:solidFill>
                  <a:schemeClr val="tx1"/>
                </a:solidFill>
                <a:latin typeface="Calibri" pitchFamily="34" charset="0"/>
              </a:defRPr>
            </a:lvl8pPr>
            <a:lvl9pPr eaLnBrk="0" fontAlgn="base" hangingPunct="0">
              <a:spcAft>
                <a:spcPct val="0"/>
              </a:spcAft>
              <a:buChar char="»"/>
              <a:defRPr sz="2000">
                <a:solidFill>
                  <a:schemeClr val="tx1"/>
                </a:solidFill>
                <a:latin typeface="Calibri" pitchFamily="34" charset="0"/>
              </a:defRPr>
            </a:lvl9pPr>
          </a:lstStyle>
          <a:p>
            <a:pPr eaLnBrk="1" hangingPunct="1"/>
            <a:r>
              <a:rPr lang="kk-KZ" altLang="ru-RU" sz="1400" b="1" dirty="0" smtClean="0">
                <a:solidFill>
                  <a:srgbClr val="254061"/>
                </a:solidFill>
                <a:latin typeface="Tahoma" pitchFamily="34" charset="0"/>
                <a:cs typeface="Tahoma" pitchFamily="34" charset="0"/>
              </a:rPr>
              <a:t>Қазақстан Республикасы Ауыл шаруашылығы министрлігі</a:t>
            </a:r>
            <a:endParaRPr lang="ru-RU" altLang="ru-RU" sz="1400" b="1" dirty="0">
              <a:solidFill>
                <a:srgbClr val="254061"/>
              </a:solidFill>
              <a:latin typeface="Tahoma" pitchFamily="34" charset="0"/>
              <a:cs typeface="Tahoma" pitchFamily="34" charset="0"/>
            </a:endParaRPr>
          </a:p>
        </p:txBody>
      </p:sp>
      <p:sp>
        <p:nvSpPr>
          <p:cNvPr id="6" name="Заголовок 1"/>
          <p:cNvSpPr>
            <a:spLocks noGrp="1"/>
          </p:cNvSpPr>
          <p:nvPr>
            <p:ph type="ctrTitle"/>
          </p:nvPr>
        </p:nvSpPr>
        <p:spPr>
          <a:xfrm>
            <a:off x="0" y="1257084"/>
            <a:ext cx="9144000" cy="1938992"/>
          </a:xfrm>
        </p:spPr>
        <p:txBody>
          <a:bodyPr rtlCol="0">
            <a:spAutoFit/>
          </a:bodyPr>
          <a:lstStyle/>
          <a:p>
            <a:pPr eaLnBrk="1" fontAlgn="auto" hangingPunct="1">
              <a:spcAft>
                <a:spcPts val="0"/>
              </a:spcAft>
              <a:defRPr/>
            </a:pPr>
            <a:r>
              <a:rPr lang="ru-RU" sz="2400" b="1" dirty="0" err="1" smtClean="0">
                <a:solidFill>
                  <a:srgbClr val="254061"/>
                </a:solidFill>
                <a:latin typeface="Tahoma" pitchFamily="34" charset="0"/>
                <a:ea typeface="+mn-ea"/>
                <a:cs typeface="Tahoma" pitchFamily="34" charset="0"/>
              </a:rPr>
              <a:t>Қазақстан</a:t>
            </a:r>
            <a:r>
              <a:rPr lang="ru-RU" sz="2400" b="1" dirty="0" smtClean="0">
                <a:solidFill>
                  <a:srgbClr val="254061"/>
                </a:solidFill>
                <a:latin typeface="Tahoma" pitchFamily="34" charset="0"/>
                <a:ea typeface="+mn-ea"/>
                <a:cs typeface="Tahoma" pitchFamily="34" charset="0"/>
              </a:rPr>
              <a:t> </a:t>
            </a:r>
            <a:r>
              <a:rPr lang="ru-RU" sz="2400" b="1" dirty="0" err="1">
                <a:solidFill>
                  <a:srgbClr val="254061"/>
                </a:solidFill>
                <a:latin typeface="Tahoma" pitchFamily="34" charset="0"/>
                <a:ea typeface="+mn-ea"/>
                <a:cs typeface="Tahoma" pitchFamily="34" charset="0"/>
              </a:rPr>
              <a:t>Республикасының</a:t>
            </a:r>
            <a:r>
              <a:rPr lang="ru-RU" sz="2400" b="1" dirty="0">
                <a:solidFill>
                  <a:srgbClr val="254061"/>
                </a:solidFill>
                <a:latin typeface="Tahoma" pitchFamily="34" charset="0"/>
                <a:ea typeface="+mn-ea"/>
                <a:cs typeface="Tahoma" pitchFamily="34" charset="0"/>
              </a:rPr>
              <a:t> </a:t>
            </a:r>
            <a:r>
              <a:rPr lang="ru-RU" sz="2400" b="1" dirty="0" err="1">
                <a:solidFill>
                  <a:srgbClr val="254061"/>
                </a:solidFill>
                <a:latin typeface="Tahoma" pitchFamily="34" charset="0"/>
                <a:ea typeface="+mn-ea"/>
                <a:cs typeface="Tahoma" pitchFamily="34" charset="0"/>
              </a:rPr>
              <a:t>агроөнеркәсіптік</a:t>
            </a:r>
            <a:r>
              <a:rPr lang="ru-RU" sz="2400" b="1" dirty="0">
                <a:solidFill>
                  <a:srgbClr val="254061"/>
                </a:solidFill>
                <a:latin typeface="Tahoma" pitchFamily="34" charset="0"/>
                <a:ea typeface="+mn-ea"/>
                <a:cs typeface="Tahoma" pitchFamily="34" charset="0"/>
              </a:rPr>
              <a:t> </a:t>
            </a:r>
            <a:r>
              <a:rPr lang="ru-RU" sz="2400" b="1" dirty="0" err="1">
                <a:solidFill>
                  <a:srgbClr val="254061"/>
                </a:solidFill>
                <a:latin typeface="Tahoma" pitchFamily="34" charset="0"/>
                <a:ea typeface="+mn-ea"/>
                <a:cs typeface="Tahoma" pitchFamily="34" charset="0"/>
              </a:rPr>
              <a:t>кешенін</a:t>
            </a:r>
            <a:r>
              <a:rPr lang="ru-RU" sz="2400" b="1" dirty="0">
                <a:solidFill>
                  <a:srgbClr val="254061"/>
                </a:solidFill>
                <a:latin typeface="Tahoma" pitchFamily="34" charset="0"/>
                <a:ea typeface="+mn-ea"/>
                <a:cs typeface="Tahoma" pitchFamily="34" charset="0"/>
              </a:rPr>
              <a:t> </a:t>
            </a:r>
            <a:r>
              <a:rPr lang="ru-RU" sz="2400" b="1" dirty="0" err="1">
                <a:solidFill>
                  <a:srgbClr val="254061"/>
                </a:solidFill>
                <a:latin typeface="Tahoma" pitchFamily="34" charset="0"/>
                <a:ea typeface="+mn-ea"/>
                <a:cs typeface="Tahoma" pitchFamily="34" charset="0"/>
              </a:rPr>
              <a:t>дамытудың</a:t>
            </a:r>
            <a:r>
              <a:rPr lang="ru-RU" sz="2400" b="1" dirty="0">
                <a:solidFill>
                  <a:srgbClr val="254061"/>
                </a:solidFill>
                <a:latin typeface="Tahoma" pitchFamily="34" charset="0"/>
                <a:ea typeface="+mn-ea"/>
                <a:cs typeface="Tahoma" pitchFamily="34" charset="0"/>
              </a:rPr>
              <a:t> 2017 - 2021 </a:t>
            </a:r>
            <a:r>
              <a:rPr lang="ru-RU" sz="2400" b="1" dirty="0" err="1">
                <a:solidFill>
                  <a:srgbClr val="254061"/>
                </a:solidFill>
                <a:latin typeface="Tahoma" pitchFamily="34" charset="0"/>
                <a:ea typeface="+mn-ea"/>
                <a:cs typeface="Tahoma" pitchFamily="34" charset="0"/>
              </a:rPr>
              <a:t>жылдарға</a:t>
            </a:r>
            <a:r>
              <a:rPr lang="ru-RU" sz="2400" b="1" dirty="0">
                <a:solidFill>
                  <a:srgbClr val="254061"/>
                </a:solidFill>
                <a:latin typeface="Tahoma" pitchFamily="34" charset="0"/>
                <a:ea typeface="+mn-ea"/>
                <a:cs typeface="Tahoma" pitchFamily="34" charset="0"/>
              </a:rPr>
              <a:t> </a:t>
            </a:r>
            <a:r>
              <a:rPr lang="ru-RU" sz="2400" b="1" dirty="0" err="1">
                <a:solidFill>
                  <a:srgbClr val="254061"/>
                </a:solidFill>
                <a:latin typeface="Tahoma" pitchFamily="34" charset="0"/>
                <a:ea typeface="+mn-ea"/>
                <a:cs typeface="Tahoma" pitchFamily="34" charset="0"/>
              </a:rPr>
              <a:t>арналған</a:t>
            </a:r>
            <a:r>
              <a:rPr lang="ru-RU" sz="2400" b="1" dirty="0">
                <a:solidFill>
                  <a:srgbClr val="254061"/>
                </a:solidFill>
                <a:latin typeface="Tahoma" pitchFamily="34" charset="0"/>
                <a:ea typeface="+mn-ea"/>
                <a:cs typeface="Tahoma" pitchFamily="34" charset="0"/>
              </a:rPr>
              <a:t> </a:t>
            </a:r>
            <a:r>
              <a:rPr lang="ru-RU" sz="2400" b="1" dirty="0" err="1">
                <a:solidFill>
                  <a:srgbClr val="254061"/>
                </a:solidFill>
                <a:latin typeface="Tahoma" pitchFamily="34" charset="0"/>
                <a:ea typeface="+mn-ea"/>
                <a:cs typeface="Tahoma" pitchFamily="34" charset="0"/>
              </a:rPr>
              <a:t>мемлекеттік</a:t>
            </a:r>
            <a:r>
              <a:rPr lang="ru-RU" sz="2400" b="1" dirty="0">
                <a:solidFill>
                  <a:srgbClr val="254061"/>
                </a:solidFill>
                <a:latin typeface="Tahoma" pitchFamily="34" charset="0"/>
                <a:ea typeface="+mn-ea"/>
                <a:cs typeface="Tahoma" pitchFamily="34" charset="0"/>
              </a:rPr>
              <a:t> </a:t>
            </a:r>
            <a:r>
              <a:rPr lang="ru-RU" sz="2400" b="1" dirty="0" err="1" smtClean="0">
                <a:solidFill>
                  <a:srgbClr val="254061"/>
                </a:solidFill>
                <a:latin typeface="Tahoma" pitchFamily="34" charset="0"/>
                <a:ea typeface="+mn-ea"/>
                <a:cs typeface="Tahoma" pitchFamily="34" charset="0"/>
              </a:rPr>
              <a:t>бағдарламасына</a:t>
            </a:r>
            <a:r>
              <a:rPr lang="ru-RU" sz="2400" b="1" dirty="0" smtClean="0">
                <a:solidFill>
                  <a:srgbClr val="254061"/>
                </a:solidFill>
                <a:latin typeface="Tahoma" pitchFamily="34" charset="0"/>
                <a:ea typeface="+mn-ea"/>
                <a:cs typeface="Tahoma" pitchFamily="34" charset="0"/>
              </a:rPr>
              <a:t> </a:t>
            </a:r>
            <a:r>
              <a:rPr lang="ru-RU" sz="2400" b="1" dirty="0" err="1" smtClean="0">
                <a:solidFill>
                  <a:srgbClr val="254061"/>
                </a:solidFill>
                <a:latin typeface="Tahoma" pitchFamily="34" charset="0"/>
                <a:ea typeface="+mn-ea"/>
                <a:cs typeface="Tahoma" pitchFamily="34" charset="0"/>
              </a:rPr>
              <a:t>өзгерістер</a:t>
            </a:r>
            <a:r>
              <a:rPr lang="ru-RU" sz="2400" b="1" dirty="0" smtClean="0">
                <a:solidFill>
                  <a:srgbClr val="254061"/>
                </a:solidFill>
                <a:latin typeface="Tahoma" pitchFamily="34" charset="0"/>
                <a:ea typeface="+mn-ea"/>
                <a:cs typeface="Tahoma" pitchFamily="34" charset="0"/>
              </a:rPr>
              <a:t> мен </a:t>
            </a:r>
            <a:r>
              <a:rPr lang="ru-RU" sz="2400" b="1" dirty="0" err="1" smtClean="0">
                <a:solidFill>
                  <a:srgbClr val="254061"/>
                </a:solidFill>
                <a:latin typeface="Tahoma" pitchFamily="34" charset="0"/>
                <a:ea typeface="+mn-ea"/>
                <a:cs typeface="Tahoma" pitchFamily="34" charset="0"/>
              </a:rPr>
              <a:t>толықтырулар</a:t>
            </a:r>
            <a:r>
              <a:rPr lang="ru-RU" sz="2400" b="1" dirty="0" smtClean="0">
                <a:solidFill>
                  <a:srgbClr val="254061"/>
                </a:solidFill>
                <a:latin typeface="Tahoma" pitchFamily="34" charset="0"/>
                <a:ea typeface="+mn-ea"/>
                <a:cs typeface="Tahoma" pitchFamily="34" charset="0"/>
              </a:rPr>
              <a:t> </a:t>
            </a:r>
            <a:r>
              <a:rPr lang="ru-RU" sz="2400" b="1" dirty="0" err="1" smtClean="0">
                <a:solidFill>
                  <a:srgbClr val="254061"/>
                </a:solidFill>
                <a:latin typeface="Tahoma" pitchFamily="34" charset="0"/>
                <a:ea typeface="+mn-ea"/>
                <a:cs typeface="Tahoma" pitchFamily="34" charset="0"/>
              </a:rPr>
              <a:t>енгізу</a:t>
            </a:r>
            <a:r>
              <a:rPr lang="ru-RU" sz="2400" b="1" dirty="0" smtClean="0">
                <a:solidFill>
                  <a:srgbClr val="254061"/>
                </a:solidFill>
                <a:latin typeface="Tahoma" pitchFamily="34" charset="0"/>
                <a:ea typeface="+mn-ea"/>
                <a:cs typeface="Tahoma" pitchFamily="34" charset="0"/>
              </a:rPr>
              <a:t> </a:t>
            </a:r>
            <a:r>
              <a:rPr lang="ru-RU" sz="2400" b="1" dirty="0" err="1" smtClean="0">
                <a:solidFill>
                  <a:srgbClr val="254061"/>
                </a:solidFill>
                <a:latin typeface="Tahoma" pitchFamily="34" charset="0"/>
                <a:ea typeface="+mn-ea"/>
                <a:cs typeface="Tahoma" pitchFamily="34" charset="0"/>
              </a:rPr>
              <a:t>жөніндегі</a:t>
            </a:r>
            <a:r>
              <a:rPr lang="ru-RU" sz="2400" b="1" dirty="0" smtClean="0">
                <a:solidFill>
                  <a:srgbClr val="254061"/>
                </a:solidFill>
                <a:latin typeface="Tahoma" pitchFamily="34" charset="0"/>
                <a:ea typeface="+mn-ea"/>
                <a:cs typeface="Tahoma" pitchFamily="34" charset="0"/>
              </a:rPr>
              <a:t> </a:t>
            </a:r>
            <a:r>
              <a:rPr lang="ru-RU" sz="2400" b="1" dirty="0" err="1" smtClean="0">
                <a:solidFill>
                  <a:srgbClr val="254061"/>
                </a:solidFill>
                <a:latin typeface="Tahoma" pitchFamily="34" charset="0"/>
                <a:ea typeface="+mn-ea"/>
                <a:cs typeface="Tahoma" pitchFamily="34" charset="0"/>
              </a:rPr>
              <a:t>тұжырымдама</a:t>
            </a:r>
            <a:r>
              <a:rPr lang="ru-RU" sz="2400" b="1" dirty="0">
                <a:solidFill>
                  <a:srgbClr val="254061"/>
                </a:solidFill>
                <a:latin typeface="Tahoma" pitchFamily="34" charset="0"/>
                <a:ea typeface="+mn-ea"/>
                <a:cs typeface="Tahoma" pitchFamily="34" charset="0"/>
              </a:rPr>
              <a:t/>
            </a:r>
            <a:br>
              <a:rPr lang="ru-RU" sz="2400" b="1" dirty="0">
                <a:solidFill>
                  <a:srgbClr val="254061"/>
                </a:solidFill>
                <a:latin typeface="Tahoma" pitchFamily="34" charset="0"/>
                <a:ea typeface="+mn-ea"/>
                <a:cs typeface="Tahoma" pitchFamily="34" charset="0"/>
              </a:rPr>
            </a:br>
            <a:endParaRPr lang="ru-RU" sz="2400" b="1" dirty="0">
              <a:solidFill>
                <a:srgbClr val="254061"/>
              </a:solidFill>
              <a:latin typeface="Tahoma" pitchFamily="34" charset="0"/>
              <a:ea typeface="+mn-ea"/>
              <a:cs typeface="Tahoma" pitchFamily="34" charset="0"/>
            </a:endParaRPr>
          </a:p>
        </p:txBody>
      </p:sp>
      <p:sp>
        <p:nvSpPr>
          <p:cNvPr id="5" name="Прямоугольник 4"/>
          <p:cNvSpPr/>
          <p:nvPr/>
        </p:nvSpPr>
        <p:spPr>
          <a:xfrm>
            <a:off x="3635896" y="3075806"/>
            <a:ext cx="5410211" cy="1077218"/>
          </a:xfrm>
          <a:prstGeom prst="rect">
            <a:avLst/>
          </a:prstGeom>
        </p:spPr>
        <p:txBody>
          <a:bodyPr wrap="square">
            <a:spAutoFit/>
          </a:bodyPr>
          <a:lstStyle/>
          <a:p>
            <a:pPr lvl="0" algn="just"/>
            <a:r>
              <a:rPr lang="ru-RU" sz="1600" dirty="0" smtClean="0">
                <a:solidFill>
                  <a:schemeClr val="tx2">
                    <a:lumMod val="50000"/>
                  </a:schemeClr>
                </a:solidFill>
                <a:latin typeface="Arial" pitchFamily="34" charset="0"/>
                <a:ea typeface="Tahoma" panose="020B0604030504040204" pitchFamily="34" charset="0"/>
                <a:cs typeface="Arial" pitchFamily="34" charset="0"/>
              </a:rPr>
              <a:t>«5 </a:t>
            </a:r>
            <a:r>
              <a:rPr lang="ru-RU" sz="1600" dirty="0" err="1">
                <a:solidFill>
                  <a:schemeClr val="tx2">
                    <a:lumMod val="50000"/>
                  </a:schemeClr>
                </a:solidFill>
                <a:latin typeface="Arial" pitchFamily="34" charset="0"/>
                <a:ea typeface="Tahoma" panose="020B0604030504040204" pitchFamily="34" charset="0"/>
                <a:cs typeface="Arial" pitchFamily="34" charset="0"/>
              </a:rPr>
              <a:t>жыл</a:t>
            </a:r>
            <a:r>
              <a:rPr lang="ru-RU" sz="1600" dirty="0">
                <a:solidFill>
                  <a:schemeClr val="tx2">
                    <a:lumMod val="50000"/>
                  </a:schemeClr>
                </a:solidFill>
                <a:latin typeface="Arial" pitchFamily="34" charset="0"/>
                <a:ea typeface="Tahoma" panose="020B0604030504040204" pitchFamily="34" charset="0"/>
                <a:cs typeface="Arial" pitchFamily="34" charset="0"/>
              </a:rPr>
              <a:t> </a:t>
            </a:r>
            <a:r>
              <a:rPr lang="ru-RU" sz="1600" dirty="0" err="1">
                <a:solidFill>
                  <a:schemeClr val="tx2">
                    <a:lumMod val="50000"/>
                  </a:schemeClr>
                </a:solidFill>
                <a:latin typeface="Arial" pitchFamily="34" charset="0"/>
                <a:ea typeface="Tahoma" panose="020B0604030504040204" pitchFamily="34" charset="0"/>
                <a:cs typeface="Arial" pitchFamily="34" charset="0"/>
              </a:rPr>
              <a:t>ішінде</a:t>
            </a:r>
            <a:r>
              <a:rPr lang="ru-RU" sz="1600" dirty="0">
                <a:solidFill>
                  <a:schemeClr val="tx2">
                    <a:lumMod val="50000"/>
                  </a:schemeClr>
                </a:solidFill>
                <a:latin typeface="Arial" pitchFamily="34" charset="0"/>
                <a:ea typeface="Tahoma" panose="020B0604030504040204" pitchFamily="34" charset="0"/>
                <a:cs typeface="Arial" pitchFamily="34" charset="0"/>
              </a:rPr>
              <a:t> </a:t>
            </a:r>
            <a:r>
              <a:rPr lang="ru-RU" sz="1600" dirty="0" err="1">
                <a:solidFill>
                  <a:schemeClr val="tx2">
                    <a:lumMod val="50000"/>
                  </a:schemeClr>
                </a:solidFill>
                <a:latin typeface="Arial" pitchFamily="34" charset="0"/>
                <a:ea typeface="Tahoma" panose="020B0604030504040204" pitchFamily="34" charset="0"/>
                <a:cs typeface="Arial" pitchFamily="34" charset="0"/>
              </a:rPr>
              <a:t>агроөнеркәсіп</a:t>
            </a:r>
            <a:r>
              <a:rPr lang="ru-RU" sz="1600" dirty="0">
                <a:solidFill>
                  <a:schemeClr val="tx2">
                    <a:lumMod val="50000"/>
                  </a:schemeClr>
                </a:solidFill>
                <a:latin typeface="Arial" pitchFamily="34" charset="0"/>
                <a:ea typeface="Tahoma" panose="020B0604030504040204" pitchFamily="34" charset="0"/>
                <a:cs typeface="Arial" pitchFamily="34" charset="0"/>
              </a:rPr>
              <a:t> </a:t>
            </a:r>
            <a:r>
              <a:rPr lang="ru-RU" sz="1600" dirty="0" err="1">
                <a:solidFill>
                  <a:schemeClr val="tx2">
                    <a:lumMod val="50000"/>
                  </a:schemeClr>
                </a:solidFill>
                <a:latin typeface="Arial" pitchFamily="34" charset="0"/>
                <a:ea typeface="Tahoma" panose="020B0604030504040204" pitchFamily="34" charset="0"/>
                <a:cs typeface="Arial" pitchFamily="34" charset="0"/>
              </a:rPr>
              <a:t>кешеніндегі</a:t>
            </a:r>
            <a:r>
              <a:rPr lang="ru-RU" sz="1600" dirty="0">
                <a:solidFill>
                  <a:schemeClr val="tx2">
                    <a:lumMod val="50000"/>
                  </a:schemeClr>
                </a:solidFill>
                <a:latin typeface="Arial" pitchFamily="34" charset="0"/>
                <a:ea typeface="Tahoma" panose="020B0604030504040204" pitchFamily="34" charset="0"/>
                <a:cs typeface="Arial" pitchFamily="34" charset="0"/>
              </a:rPr>
              <a:t> </a:t>
            </a:r>
            <a:r>
              <a:rPr lang="ru-RU" sz="1600" dirty="0" err="1">
                <a:solidFill>
                  <a:schemeClr val="tx2">
                    <a:lumMod val="50000"/>
                  </a:schemeClr>
                </a:solidFill>
                <a:latin typeface="Arial" pitchFamily="34" charset="0"/>
                <a:ea typeface="Tahoma" panose="020B0604030504040204" pitchFamily="34" charset="0"/>
                <a:cs typeface="Arial" pitchFamily="34" charset="0"/>
              </a:rPr>
              <a:t>еңбек</a:t>
            </a:r>
            <a:r>
              <a:rPr lang="ru-RU" sz="1600" dirty="0">
                <a:solidFill>
                  <a:schemeClr val="tx2">
                    <a:lumMod val="50000"/>
                  </a:schemeClr>
                </a:solidFill>
                <a:latin typeface="Arial" pitchFamily="34" charset="0"/>
                <a:ea typeface="Tahoma" panose="020B0604030504040204" pitchFamily="34" charset="0"/>
                <a:cs typeface="Arial" pitchFamily="34" charset="0"/>
              </a:rPr>
              <a:t> </a:t>
            </a:r>
            <a:r>
              <a:rPr lang="ru-RU" sz="1600" dirty="0" err="1">
                <a:solidFill>
                  <a:schemeClr val="tx2">
                    <a:lumMod val="50000"/>
                  </a:schemeClr>
                </a:solidFill>
                <a:latin typeface="Arial" pitchFamily="34" charset="0"/>
                <a:ea typeface="Tahoma" panose="020B0604030504040204" pitchFamily="34" charset="0"/>
                <a:cs typeface="Arial" pitchFamily="34" charset="0"/>
              </a:rPr>
              <a:t>өнімділігін</a:t>
            </a:r>
            <a:r>
              <a:rPr lang="ru-RU" sz="1600" dirty="0">
                <a:solidFill>
                  <a:schemeClr val="tx2">
                    <a:lumMod val="50000"/>
                  </a:schemeClr>
                </a:solidFill>
                <a:latin typeface="Arial" pitchFamily="34" charset="0"/>
                <a:ea typeface="Tahoma" panose="020B0604030504040204" pitchFamily="34" charset="0"/>
                <a:cs typeface="Arial" pitchFamily="34" charset="0"/>
              </a:rPr>
              <a:t> </a:t>
            </a:r>
            <a:r>
              <a:rPr lang="ru-RU" sz="1600" dirty="0" err="1">
                <a:solidFill>
                  <a:schemeClr val="tx2">
                    <a:lumMod val="50000"/>
                  </a:schemeClr>
                </a:solidFill>
                <a:latin typeface="Arial" pitchFamily="34" charset="0"/>
                <a:ea typeface="Tahoma" panose="020B0604030504040204" pitchFamily="34" charset="0"/>
                <a:cs typeface="Arial" pitchFamily="34" charset="0"/>
              </a:rPr>
              <a:t>және</a:t>
            </a:r>
            <a:r>
              <a:rPr lang="ru-RU" sz="1600" dirty="0">
                <a:solidFill>
                  <a:schemeClr val="tx2">
                    <a:lumMod val="50000"/>
                  </a:schemeClr>
                </a:solidFill>
                <a:latin typeface="Arial" pitchFamily="34" charset="0"/>
                <a:ea typeface="Tahoma" panose="020B0604030504040204" pitchFamily="34" charset="0"/>
                <a:cs typeface="Arial" pitchFamily="34" charset="0"/>
              </a:rPr>
              <a:t> </a:t>
            </a:r>
            <a:r>
              <a:rPr lang="ru-RU" sz="1600" dirty="0" err="1">
                <a:solidFill>
                  <a:schemeClr val="tx2">
                    <a:lumMod val="50000"/>
                  </a:schemeClr>
                </a:solidFill>
                <a:latin typeface="Arial" pitchFamily="34" charset="0"/>
                <a:ea typeface="Tahoma" panose="020B0604030504040204" pitchFamily="34" charset="0"/>
                <a:cs typeface="Arial" pitchFamily="34" charset="0"/>
              </a:rPr>
              <a:t>өңделген</a:t>
            </a:r>
            <a:r>
              <a:rPr lang="ru-RU" sz="1600" dirty="0">
                <a:solidFill>
                  <a:schemeClr val="tx2">
                    <a:lumMod val="50000"/>
                  </a:schemeClr>
                </a:solidFill>
                <a:latin typeface="Arial" pitchFamily="34" charset="0"/>
                <a:ea typeface="Tahoma" panose="020B0604030504040204" pitchFamily="34" charset="0"/>
                <a:cs typeface="Arial" pitchFamily="34" charset="0"/>
              </a:rPr>
              <a:t> </a:t>
            </a:r>
            <a:r>
              <a:rPr lang="ru-RU" sz="1600" dirty="0" err="1">
                <a:solidFill>
                  <a:schemeClr val="tx2">
                    <a:lumMod val="50000"/>
                  </a:schemeClr>
                </a:solidFill>
                <a:latin typeface="Arial" pitchFamily="34" charset="0"/>
                <a:ea typeface="Tahoma" panose="020B0604030504040204" pitchFamily="34" charset="0"/>
                <a:cs typeface="Arial" pitchFamily="34" charset="0"/>
              </a:rPr>
              <a:t>ауыл</a:t>
            </a:r>
            <a:r>
              <a:rPr lang="ru-RU" sz="1600" dirty="0">
                <a:solidFill>
                  <a:schemeClr val="tx2">
                    <a:lumMod val="50000"/>
                  </a:schemeClr>
                </a:solidFill>
                <a:latin typeface="Arial" pitchFamily="34" charset="0"/>
                <a:ea typeface="Tahoma" panose="020B0604030504040204" pitchFamily="34" charset="0"/>
                <a:cs typeface="Arial" pitchFamily="34" charset="0"/>
              </a:rPr>
              <a:t> </a:t>
            </a:r>
            <a:r>
              <a:rPr lang="ru-RU" sz="1600" dirty="0" err="1" smtClean="0">
                <a:solidFill>
                  <a:schemeClr val="tx2">
                    <a:lumMod val="50000"/>
                  </a:schemeClr>
                </a:solidFill>
                <a:latin typeface="Arial" pitchFamily="34" charset="0"/>
                <a:ea typeface="Tahoma" panose="020B0604030504040204" pitchFamily="34" charset="0"/>
                <a:cs typeface="Arial" pitchFamily="34" charset="0"/>
              </a:rPr>
              <a:t>шаруашылығы</a:t>
            </a:r>
            <a:r>
              <a:rPr lang="ru-RU" sz="1600" dirty="0" smtClean="0">
                <a:solidFill>
                  <a:schemeClr val="tx2">
                    <a:lumMod val="50000"/>
                  </a:schemeClr>
                </a:solidFill>
                <a:latin typeface="Arial" pitchFamily="34" charset="0"/>
                <a:ea typeface="Tahoma" panose="020B0604030504040204" pitchFamily="34" charset="0"/>
                <a:cs typeface="Arial" pitchFamily="34" charset="0"/>
              </a:rPr>
              <a:t> </a:t>
            </a:r>
            <a:r>
              <a:rPr lang="ru-RU" sz="1600" dirty="0" err="1" smtClean="0">
                <a:solidFill>
                  <a:schemeClr val="tx2">
                    <a:lumMod val="50000"/>
                  </a:schemeClr>
                </a:solidFill>
                <a:latin typeface="Arial" pitchFamily="34" charset="0"/>
                <a:ea typeface="Tahoma" panose="020B0604030504040204" pitchFamily="34" charset="0"/>
                <a:cs typeface="Arial" pitchFamily="34" charset="0"/>
              </a:rPr>
              <a:t>өнімінің</a:t>
            </a:r>
            <a:r>
              <a:rPr lang="ru-RU" sz="1600" dirty="0" smtClean="0">
                <a:solidFill>
                  <a:schemeClr val="tx2">
                    <a:lumMod val="50000"/>
                  </a:schemeClr>
                </a:solidFill>
                <a:latin typeface="Arial" pitchFamily="34" charset="0"/>
                <a:ea typeface="Tahoma" panose="020B0604030504040204" pitchFamily="34" charset="0"/>
                <a:cs typeface="Arial" pitchFamily="34" charset="0"/>
              </a:rPr>
              <a:t> </a:t>
            </a:r>
            <a:r>
              <a:rPr lang="ru-RU" sz="1600" dirty="0" err="1">
                <a:solidFill>
                  <a:schemeClr val="tx2">
                    <a:lumMod val="50000"/>
                  </a:schemeClr>
                </a:solidFill>
                <a:latin typeface="Arial" pitchFamily="34" charset="0"/>
                <a:ea typeface="Tahoma" panose="020B0604030504040204" pitchFamily="34" charset="0"/>
                <a:cs typeface="Arial" pitchFamily="34" charset="0"/>
              </a:rPr>
              <a:t>экспортын</a:t>
            </a:r>
            <a:r>
              <a:rPr lang="ru-RU" sz="1600" dirty="0">
                <a:solidFill>
                  <a:schemeClr val="tx2">
                    <a:lumMod val="50000"/>
                  </a:schemeClr>
                </a:solidFill>
                <a:latin typeface="Arial" pitchFamily="34" charset="0"/>
                <a:ea typeface="Tahoma" panose="020B0604030504040204" pitchFamily="34" charset="0"/>
                <a:cs typeface="Arial" pitchFamily="34" charset="0"/>
              </a:rPr>
              <a:t>, </a:t>
            </a:r>
            <a:r>
              <a:rPr lang="ru-RU" sz="1600" dirty="0" err="1">
                <a:solidFill>
                  <a:schemeClr val="tx2">
                    <a:lumMod val="50000"/>
                  </a:schemeClr>
                </a:solidFill>
                <a:latin typeface="Arial" pitchFamily="34" charset="0"/>
                <a:ea typeface="Tahoma" panose="020B0604030504040204" pitchFamily="34" charset="0"/>
                <a:cs typeface="Arial" pitchFamily="34" charset="0"/>
              </a:rPr>
              <a:t>тиісінше</a:t>
            </a:r>
            <a:r>
              <a:rPr lang="ru-RU" sz="1600" dirty="0">
                <a:solidFill>
                  <a:schemeClr val="tx2">
                    <a:lumMod val="50000"/>
                  </a:schemeClr>
                </a:solidFill>
                <a:latin typeface="Arial" pitchFamily="34" charset="0"/>
                <a:ea typeface="Tahoma" panose="020B0604030504040204" pitchFamily="34" charset="0"/>
                <a:cs typeface="Arial" pitchFamily="34" charset="0"/>
              </a:rPr>
              <a:t>, кем </a:t>
            </a:r>
            <a:r>
              <a:rPr lang="ru-RU" sz="1600" dirty="0" err="1">
                <a:solidFill>
                  <a:schemeClr val="tx2">
                    <a:lumMod val="50000"/>
                  </a:schemeClr>
                </a:solidFill>
                <a:latin typeface="Arial" pitchFamily="34" charset="0"/>
                <a:ea typeface="Tahoma" panose="020B0604030504040204" pitchFamily="34" charset="0"/>
                <a:cs typeface="Arial" pitchFamily="34" charset="0"/>
              </a:rPr>
              <a:t>дегенде</a:t>
            </a:r>
            <a:r>
              <a:rPr lang="ru-RU" sz="1600" dirty="0">
                <a:solidFill>
                  <a:schemeClr val="tx2">
                    <a:lumMod val="50000"/>
                  </a:schemeClr>
                </a:solidFill>
                <a:latin typeface="Arial" pitchFamily="34" charset="0"/>
                <a:ea typeface="Tahoma" panose="020B0604030504040204" pitchFamily="34" charset="0"/>
                <a:cs typeface="Arial" pitchFamily="34" charset="0"/>
              </a:rPr>
              <a:t> 2,5 </a:t>
            </a:r>
            <a:r>
              <a:rPr lang="ru-RU" sz="1600" dirty="0" err="1">
                <a:solidFill>
                  <a:schemeClr val="tx2">
                    <a:lumMod val="50000"/>
                  </a:schemeClr>
                </a:solidFill>
                <a:latin typeface="Arial" pitchFamily="34" charset="0"/>
                <a:ea typeface="Tahoma" panose="020B0604030504040204" pitchFamily="34" charset="0"/>
                <a:cs typeface="Arial" pitchFamily="34" charset="0"/>
              </a:rPr>
              <a:t>есеге</a:t>
            </a:r>
            <a:r>
              <a:rPr lang="ru-RU" sz="1600" dirty="0">
                <a:solidFill>
                  <a:schemeClr val="tx2">
                    <a:lumMod val="50000"/>
                  </a:schemeClr>
                </a:solidFill>
                <a:latin typeface="Arial" pitchFamily="34" charset="0"/>
                <a:ea typeface="Tahoma" panose="020B0604030504040204" pitchFamily="34" charset="0"/>
                <a:cs typeface="Arial" pitchFamily="34" charset="0"/>
              </a:rPr>
              <a:t> </a:t>
            </a:r>
            <a:r>
              <a:rPr lang="ru-RU" sz="1600" dirty="0" err="1">
                <a:solidFill>
                  <a:schemeClr val="tx2">
                    <a:lumMod val="50000"/>
                  </a:schemeClr>
                </a:solidFill>
                <a:latin typeface="Arial" pitchFamily="34" charset="0"/>
                <a:ea typeface="Tahoma" panose="020B0604030504040204" pitchFamily="34" charset="0"/>
                <a:cs typeface="Arial" pitchFamily="34" charset="0"/>
              </a:rPr>
              <a:t>арттыруды</a:t>
            </a:r>
            <a:r>
              <a:rPr lang="ru-RU" sz="1600" dirty="0">
                <a:solidFill>
                  <a:schemeClr val="tx2">
                    <a:lumMod val="50000"/>
                  </a:schemeClr>
                </a:solidFill>
                <a:latin typeface="Arial" pitchFamily="34" charset="0"/>
                <a:ea typeface="Tahoma" panose="020B0604030504040204" pitchFamily="34" charset="0"/>
                <a:cs typeface="Arial" pitchFamily="34" charset="0"/>
              </a:rPr>
              <a:t> </a:t>
            </a:r>
            <a:r>
              <a:rPr lang="ru-RU" sz="1600" dirty="0" err="1" smtClean="0">
                <a:solidFill>
                  <a:schemeClr val="tx2">
                    <a:lumMod val="50000"/>
                  </a:schemeClr>
                </a:solidFill>
                <a:latin typeface="Arial" pitchFamily="34" charset="0"/>
                <a:ea typeface="Tahoma" panose="020B0604030504040204" pitchFamily="34" charset="0"/>
                <a:cs typeface="Arial" pitchFamily="34" charset="0"/>
              </a:rPr>
              <a:t>тапсырамын</a:t>
            </a:r>
            <a:r>
              <a:rPr lang="ru-RU" sz="1600" dirty="0" smtClean="0">
                <a:solidFill>
                  <a:schemeClr val="tx2">
                    <a:lumMod val="50000"/>
                  </a:schemeClr>
                </a:solidFill>
                <a:latin typeface="Arial" pitchFamily="34" charset="0"/>
                <a:ea typeface="Tahoma" panose="020B0604030504040204" pitchFamily="34" charset="0"/>
                <a:cs typeface="Arial" pitchFamily="34" charset="0"/>
              </a:rPr>
              <a:t>»</a:t>
            </a:r>
            <a:endParaRPr lang="ru-RU" altLang="ru-RU" sz="1600" dirty="0">
              <a:solidFill>
                <a:schemeClr val="tx2">
                  <a:lumMod val="50000"/>
                </a:schemeClr>
              </a:solidFill>
              <a:latin typeface="Arial" pitchFamily="34" charset="0"/>
              <a:ea typeface="Tahoma" panose="020B0604030504040204" pitchFamily="34" charset="0"/>
              <a:cs typeface="Arial" pitchFamily="34" charset="0"/>
            </a:endParaRPr>
          </a:p>
        </p:txBody>
      </p:sp>
      <p:sp>
        <p:nvSpPr>
          <p:cNvPr id="7" name="Прямоугольник 4"/>
          <p:cNvSpPr>
            <a:spLocks noChangeArrowheads="1"/>
          </p:cNvSpPr>
          <p:nvPr/>
        </p:nvSpPr>
        <p:spPr bwMode="auto">
          <a:xfrm>
            <a:off x="4648984" y="4353949"/>
            <a:ext cx="4315505" cy="938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a:spcBef>
                <a:spcPct val="20000"/>
              </a:spcBef>
              <a:buClr>
                <a:srgbClr val="8FB08C"/>
              </a:buClr>
              <a:buChar char="•"/>
              <a:defRPr sz="2000">
                <a:solidFill>
                  <a:schemeClr val="tx1"/>
                </a:solidFill>
                <a:latin typeface="Georgia" pitchFamily="18" charset="0"/>
              </a:defRPr>
            </a:lvl5pPr>
            <a:lvl6pPr marL="2514600" indent="-228600" eaLnBrk="0" fontAlgn="base" hangingPunct="0">
              <a:spcBef>
                <a:spcPct val="20000"/>
              </a:spcBef>
              <a:spcAft>
                <a:spcPct val="0"/>
              </a:spcAft>
              <a:buClr>
                <a:srgbClr val="8FB08C"/>
              </a:buClr>
              <a:buChar char="•"/>
              <a:defRPr sz="2000">
                <a:solidFill>
                  <a:schemeClr val="tx1"/>
                </a:solidFill>
                <a:latin typeface="Georgia" pitchFamily="18" charset="0"/>
              </a:defRPr>
            </a:lvl6pPr>
            <a:lvl7pPr marL="2971800" indent="-228600" eaLnBrk="0" fontAlgn="base" hangingPunct="0">
              <a:spcBef>
                <a:spcPct val="20000"/>
              </a:spcBef>
              <a:spcAft>
                <a:spcPct val="0"/>
              </a:spcAft>
              <a:buClr>
                <a:srgbClr val="8FB08C"/>
              </a:buClr>
              <a:buChar char="•"/>
              <a:defRPr sz="2000">
                <a:solidFill>
                  <a:schemeClr val="tx1"/>
                </a:solidFill>
                <a:latin typeface="Georgia" pitchFamily="18" charset="0"/>
              </a:defRPr>
            </a:lvl7pPr>
            <a:lvl8pPr marL="3429000" indent="-228600" eaLnBrk="0" fontAlgn="base" hangingPunct="0">
              <a:spcBef>
                <a:spcPct val="20000"/>
              </a:spcBef>
              <a:spcAft>
                <a:spcPct val="0"/>
              </a:spcAft>
              <a:buClr>
                <a:srgbClr val="8FB08C"/>
              </a:buClr>
              <a:buChar char="•"/>
              <a:defRPr sz="2000">
                <a:solidFill>
                  <a:schemeClr val="tx1"/>
                </a:solidFill>
                <a:latin typeface="Georgia" pitchFamily="18" charset="0"/>
              </a:defRPr>
            </a:lvl8pPr>
            <a:lvl9pPr marL="3886200" indent="-228600" eaLnBrk="0" fontAlgn="base" hangingPunct="0">
              <a:spcBef>
                <a:spcPct val="20000"/>
              </a:spcBef>
              <a:spcAft>
                <a:spcPct val="0"/>
              </a:spcAft>
              <a:buClr>
                <a:srgbClr val="8FB08C"/>
              </a:buClr>
              <a:buChar char="•"/>
              <a:defRPr sz="2000">
                <a:solidFill>
                  <a:schemeClr val="tx1"/>
                </a:solidFill>
                <a:latin typeface="Georgia" pitchFamily="18" charset="0"/>
              </a:defRPr>
            </a:lvl9pPr>
          </a:lstStyle>
          <a:p>
            <a:pPr algn="just">
              <a:spcBef>
                <a:spcPct val="0"/>
              </a:spcBef>
              <a:buClrTx/>
              <a:buSzTx/>
              <a:buNone/>
            </a:pPr>
            <a:r>
              <a:rPr lang="ru-RU" sz="1100" i="1" dirty="0" err="1">
                <a:solidFill>
                  <a:schemeClr val="tx2">
                    <a:lumMod val="50000"/>
                  </a:schemeClr>
                </a:solidFill>
                <a:latin typeface="Arial" pitchFamily="34" charset="0"/>
                <a:cs typeface="Arial" pitchFamily="34" charset="0"/>
              </a:rPr>
              <a:t>Қазақстан</a:t>
            </a:r>
            <a:r>
              <a:rPr lang="ru-RU" sz="1100" i="1" dirty="0">
                <a:solidFill>
                  <a:schemeClr val="tx2">
                    <a:lumMod val="50000"/>
                  </a:schemeClr>
                </a:solidFill>
                <a:latin typeface="Arial" pitchFamily="34" charset="0"/>
                <a:cs typeface="Arial" pitchFamily="34" charset="0"/>
              </a:rPr>
              <a:t> </a:t>
            </a:r>
            <a:r>
              <a:rPr lang="ru-RU" sz="1100" i="1" dirty="0" err="1">
                <a:solidFill>
                  <a:schemeClr val="tx2">
                    <a:lumMod val="50000"/>
                  </a:schemeClr>
                </a:solidFill>
                <a:latin typeface="Arial" pitchFamily="34" charset="0"/>
                <a:cs typeface="Arial" pitchFamily="34" charset="0"/>
              </a:rPr>
              <a:t>Республикасы</a:t>
            </a:r>
            <a:r>
              <a:rPr lang="ru-RU" sz="1100" i="1" dirty="0">
                <a:solidFill>
                  <a:schemeClr val="tx2">
                    <a:lumMod val="50000"/>
                  </a:schemeClr>
                </a:solidFill>
                <a:latin typeface="Arial" pitchFamily="34" charset="0"/>
                <a:cs typeface="Arial" pitchFamily="34" charset="0"/>
              </a:rPr>
              <a:t> </a:t>
            </a:r>
            <a:r>
              <a:rPr lang="ru-RU" sz="1100" i="1" dirty="0" err="1">
                <a:solidFill>
                  <a:schemeClr val="tx2">
                    <a:lumMod val="50000"/>
                  </a:schemeClr>
                </a:solidFill>
                <a:latin typeface="Arial" pitchFamily="34" charset="0"/>
                <a:cs typeface="Arial" pitchFamily="34" charset="0"/>
              </a:rPr>
              <a:t>Президентінің</a:t>
            </a:r>
            <a:r>
              <a:rPr lang="ru-RU" sz="1100" i="1" dirty="0">
                <a:solidFill>
                  <a:schemeClr val="tx2">
                    <a:lumMod val="50000"/>
                  </a:schemeClr>
                </a:solidFill>
                <a:latin typeface="Arial" pitchFamily="34" charset="0"/>
                <a:cs typeface="Arial" pitchFamily="34" charset="0"/>
              </a:rPr>
              <a:t> </a:t>
            </a:r>
            <a:r>
              <a:rPr lang="ru-RU" altLang="ru-RU" sz="1100" i="1" dirty="0" smtClean="0">
                <a:solidFill>
                  <a:schemeClr val="tx2">
                    <a:lumMod val="50000"/>
                  </a:schemeClr>
                </a:solidFill>
                <a:latin typeface="Arial" pitchFamily="34" charset="0"/>
                <a:cs typeface="Arial" pitchFamily="34" charset="0"/>
              </a:rPr>
              <a:t>2018 </a:t>
            </a:r>
            <a:r>
              <a:rPr lang="ru-RU" altLang="ru-RU" sz="1100" i="1" dirty="0" err="1" smtClean="0">
                <a:solidFill>
                  <a:schemeClr val="tx2">
                    <a:lumMod val="50000"/>
                  </a:schemeClr>
                </a:solidFill>
                <a:latin typeface="Arial" pitchFamily="34" charset="0"/>
                <a:cs typeface="Arial" pitchFamily="34" charset="0"/>
              </a:rPr>
              <a:t>жылғы</a:t>
            </a:r>
            <a:r>
              <a:rPr lang="ru-RU" altLang="ru-RU" sz="1100" i="1" dirty="0" smtClean="0">
                <a:solidFill>
                  <a:schemeClr val="tx2">
                    <a:lumMod val="50000"/>
                  </a:schemeClr>
                </a:solidFill>
                <a:latin typeface="Arial" pitchFamily="34" charset="0"/>
                <a:cs typeface="Arial" pitchFamily="34" charset="0"/>
              </a:rPr>
              <a:t> 10 </a:t>
            </a:r>
            <a:r>
              <a:rPr lang="ru-RU" altLang="ru-RU" sz="1100" i="1" dirty="0" err="1" smtClean="0">
                <a:solidFill>
                  <a:schemeClr val="tx2">
                    <a:lumMod val="50000"/>
                  </a:schemeClr>
                </a:solidFill>
                <a:latin typeface="Arial" pitchFamily="34" charset="0"/>
                <a:cs typeface="Arial" pitchFamily="34" charset="0"/>
              </a:rPr>
              <a:t>қаңтардағы</a:t>
            </a:r>
            <a:r>
              <a:rPr lang="ru-RU" altLang="ru-RU" sz="1100" i="1" dirty="0" smtClean="0">
                <a:solidFill>
                  <a:schemeClr val="tx2">
                    <a:lumMod val="50000"/>
                  </a:schemeClr>
                </a:solidFill>
                <a:latin typeface="Arial" pitchFamily="34" charset="0"/>
                <a:cs typeface="Arial" pitchFamily="34" charset="0"/>
              </a:rPr>
              <a:t> «</a:t>
            </a:r>
            <a:r>
              <a:rPr lang="ru-RU" sz="1100" i="1" dirty="0" err="1" smtClean="0">
                <a:solidFill>
                  <a:schemeClr val="tx2">
                    <a:lumMod val="50000"/>
                  </a:schemeClr>
                </a:solidFill>
                <a:latin typeface="Arial" pitchFamily="34" charset="0"/>
                <a:cs typeface="Arial" pitchFamily="34" charset="0"/>
              </a:rPr>
              <a:t>Төртінші</a:t>
            </a:r>
            <a:r>
              <a:rPr lang="ru-RU" sz="1100" i="1" dirty="0" smtClean="0">
                <a:solidFill>
                  <a:schemeClr val="tx2">
                    <a:lumMod val="50000"/>
                  </a:schemeClr>
                </a:solidFill>
                <a:latin typeface="Arial" pitchFamily="34" charset="0"/>
                <a:cs typeface="Arial" pitchFamily="34" charset="0"/>
              </a:rPr>
              <a:t> </a:t>
            </a:r>
            <a:r>
              <a:rPr lang="ru-RU" sz="1100" i="1" dirty="0" err="1">
                <a:solidFill>
                  <a:schemeClr val="tx2">
                    <a:lumMod val="50000"/>
                  </a:schemeClr>
                </a:solidFill>
                <a:latin typeface="Arial" pitchFamily="34" charset="0"/>
                <a:cs typeface="Arial" pitchFamily="34" charset="0"/>
              </a:rPr>
              <a:t>өнеркәсіптік</a:t>
            </a:r>
            <a:r>
              <a:rPr lang="ru-RU" sz="1100" i="1" dirty="0">
                <a:solidFill>
                  <a:schemeClr val="tx2">
                    <a:lumMod val="50000"/>
                  </a:schemeClr>
                </a:solidFill>
                <a:latin typeface="Arial" pitchFamily="34" charset="0"/>
                <a:cs typeface="Arial" pitchFamily="34" charset="0"/>
              </a:rPr>
              <a:t> революция </a:t>
            </a:r>
            <a:r>
              <a:rPr lang="ru-RU" sz="1100" i="1" dirty="0" err="1">
                <a:solidFill>
                  <a:schemeClr val="tx2">
                    <a:lumMod val="50000"/>
                  </a:schemeClr>
                </a:solidFill>
                <a:latin typeface="Arial" pitchFamily="34" charset="0"/>
                <a:cs typeface="Arial" pitchFamily="34" charset="0"/>
              </a:rPr>
              <a:t>жағдайындағы</a:t>
            </a:r>
            <a:r>
              <a:rPr lang="ru-RU" sz="1100" i="1" dirty="0">
                <a:solidFill>
                  <a:schemeClr val="tx2">
                    <a:lumMod val="50000"/>
                  </a:schemeClr>
                </a:solidFill>
                <a:latin typeface="Arial" pitchFamily="34" charset="0"/>
                <a:cs typeface="Arial" pitchFamily="34" charset="0"/>
              </a:rPr>
              <a:t> </a:t>
            </a:r>
            <a:r>
              <a:rPr lang="ru-RU" sz="1100" i="1" dirty="0" err="1">
                <a:solidFill>
                  <a:schemeClr val="tx2">
                    <a:lumMod val="50000"/>
                  </a:schemeClr>
                </a:solidFill>
                <a:latin typeface="Arial" pitchFamily="34" charset="0"/>
                <a:cs typeface="Arial" pitchFamily="34" charset="0"/>
              </a:rPr>
              <a:t>дамудың</a:t>
            </a:r>
            <a:r>
              <a:rPr lang="ru-RU" sz="1100" i="1" dirty="0">
                <a:solidFill>
                  <a:schemeClr val="tx2">
                    <a:lumMod val="50000"/>
                  </a:schemeClr>
                </a:solidFill>
                <a:latin typeface="Arial" pitchFamily="34" charset="0"/>
                <a:cs typeface="Arial" pitchFamily="34" charset="0"/>
              </a:rPr>
              <a:t> </a:t>
            </a:r>
            <a:r>
              <a:rPr lang="ru-RU" sz="1100" i="1" dirty="0" err="1">
                <a:solidFill>
                  <a:schemeClr val="tx2">
                    <a:lumMod val="50000"/>
                  </a:schemeClr>
                </a:solidFill>
                <a:latin typeface="Arial" pitchFamily="34" charset="0"/>
                <a:cs typeface="Arial" pitchFamily="34" charset="0"/>
              </a:rPr>
              <a:t>жаңа</a:t>
            </a:r>
            <a:r>
              <a:rPr lang="ru-RU" sz="1100" i="1" dirty="0">
                <a:solidFill>
                  <a:schemeClr val="tx2">
                    <a:lumMod val="50000"/>
                  </a:schemeClr>
                </a:solidFill>
                <a:latin typeface="Arial" pitchFamily="34" charset="0"/>
                <a:cs typeface="Arial" pitchFamily="34" charset="0"/>
              </a:rPr>
              <a:t> </a:t>
            </a:r>
            <a:r>
              <a:rPr lang="ru-RU" sz="1100" i="1" dirty="0" err="1">
                <a:solidFill>
                  <a:schemeClr val="tx2">
                    <a:lumMod val="50000"/>
                  </a:schemeClr>
                </a:solidFill>
                <a:latin typeface="Arial" pitchFamily="34" charset="0"/>
                <a:cs typeface="Arial" pitchFamily="34" charset="0"/>
              </a:rPr>
              <a:t>мүмкіндіктері</a:t>
            </a:r>
            <a:r>
              <a:rPr lang="ru-RU" altLang="ru-RU" sz="1100" i="1" dirty="0">
                <a:solidFill>
                  <a:schemeClr val="tx2">
                    <a:lumMod val="50000"/>
                  </a:schemeClr>
                </a:solidFill>
                <a:latin typeface="Arial" pitchFamily="34" charset="0"/>
                <a:cs typeface="Arial" pitchFamily="34" charset="0"/>
              </a:rPr>
              <a:t>» </a:t>
            </a:r>
            <a:r>
              <a:rPr lang="ru-RU" altLang="ru-RU" sz="1100" i="1" dirty="0" err="1" smtClean="0">
                <a:solidFill>
                  <a:schemeClr val="tx2">
                    <a:lumMod val="50000"/>
                  </a:schemeClr>
                </a:solidFill>
                <a:latin typeface="Arial" pitchFamily="34" charset="0"/>
                <a:cs typeface="Arial" pitchFamily="34" charset="0"/>
              </a:rPr>
              <a:t>атты</a:t>
            </a:r>
            <a:r>
              <a:rPr lang="en-US" altLang="ru-RU" sz="1100" i="1" dirty="0" smtClean="0">
                <a:solidFill>
                  <a:schemeClr val="tx2">
                    <a:lumMod val="50000"/>
                  </a:schemeClr>
                </a:solidFill>
                <a:latin typeface="Arial" pitchFamily="34" charset="0"/>
                <a:cs typeface="Arial" pitchFamily="34" charset="0"/>
              </a:rPr>
              <a:t> </a:t>
            </a:r>
            <a:r>
              <a:rPr lang="kk-KZ" altLang="ru-RU" sz="1100" i="1" dirty="0" smtClean="0">
                <a:solidFill>
                  <a:schemeClr val="tx2">
                    <a:lumMod val="50000"/>
                  </a:schemeClr>
                </a:solidFill>
                <a:latin typeface="Arial" pitchFamily="34" charset="0"/>
                <a:cs typeface="Arial" pitchFamily="34" charset="0"/>
              </a:rPr>
              <a:t>Қазақстан халқына </a:t>
            </a:r>
            <a:r>
              <a:rPr lang="ru-RU" sz="1100" i="1" dirty="0" err="1" smtClean="0">
                <a:solidFill>
                  <a:schemeClr val="tx2">
                    <a:lumMod val="50000"/>
                  </a:schemeClr>
                </a:solidFill>
                <a:latin typeface="Arial" pitchFamily="34" charset="0"/>
                <a:cs typeface="Arial" pitchFamily="34" charset="0"/>
              </a:rPr>
              <a:t>Жолдауынан</a:t>
            </a:r>
            <a:endParaRPr lang="ru-RU" sz="1100" i="1" dirty="0">
              <a:solidFill>
                <a:schemeClr val="tx2">
                  <a:lumMod val="50000"/>
                </a:schemeClr>
              </a:solidFill>
              <a:latin typeface="Arial" pitchFamily="34" charset="0"/>
              <a:cs typeface="Arial" pitchFamily="34" charset="0"/>
            </a:endParaRPr>
          </a:p>
          <a:p>
            <a:pPr algn="just" fontAlgn="base">
              <a:spcBef>
                <a:spcPct val="0"/>
              </a:spcBef>
              <a:spcAft>
                <a:spcPct val="0"/>
              </a:spcAft>
              <a:buClrTx/>
              <a:buSzTx/>
              <a:buNone/>
            </a:pPr>
            <a:endParaRPr lang="ru-RU" altLang="ru-RU" sz="1100" i="1" dirty="0" smtClean="0">
              <a:solidFill>
                <a:schemeClr val="tx2">
                  <a:lumMod val="50000"/>
                </a:schemeClr>
              </a:solidFill>
              <a:latin typeface="Arial" pitchFamily="34" charset="0"/>
              <a:cs typeface="Arial" pitchFamily="34" charset="0"/>
            </a:endParaRPr>
          </a:p>
        </p:txBody>
      </p:sp>
    </p:spTree>
    <p:extLst>
      <p:ext uri="{BB962C8B-B14F-4D97-AF65-F5344CB8AC3E}">
        <p14:creationId xmlns:p14="http://schemas.microsoft.com/office/powerpoint/2010/main" val="754015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3573"/>
            <a:ext cx="9144000" cy="338554"/>
          </a:xfrm>
          <a:prstGeom prst="rect">
            <a:avLst/>
          </a:prstGeom>
        </p:spPr>
        <p:txBody>
          <a:bodyPr wrap="square">
            <a:spAutoFit/>
          </a:bodyPr>
          <a:lstStyle/>
          <a:p>
            <a:pPr algn="ctr" eaLnBrk="1" hangingPunct="1">
              <a:defRPr/>
            </a:pPr>
            <a:r>
              <a:rPr lang="ru-RU" sz="1600" b="1" dirty="0" smtClean="0">
                <a:solidFill>
                  <a:schemeClr val="accent1">
                    <a:lumMod val="50000"/>
                  </a:schemeClr>
                </a:solidFill>
                <a:latin typeface="Arial" panose="020B0604020202020204" pitchFamily="34" charset="0"/>
              </a:rPr>
              <a:t>АӨК СУБЪЕКТІЛЕРІ ҮШІН ҚАРЖЫЛАНДЫРУ ҚОЛЖЕТІМДІЛІГІН АРТТЫРУ </a:t>
            </a:r>
            <a:endParaRPr lang="ru-RU" sz="1600" b="1" dirty="0">
              <a:solidFill>
                <a:schemeClr val="accent1">
                  <a:lumMod val="50000"/>
                </a:schemeClr>
              </a:solidFill>
              <a:latin typeface="Arial" panose="020B0604020202020204" pitchFamily="34" charset="0"/>
            </a:endParaRPr>
          </a:p>
        </p:txBody>
      </p:sp>
      <p:cxnSp>
        <p:nvCxnSpPr>
          <p:cNvPr id="5" name="Прямая соединительная линия 4"/>
          <p:cNvCxnSpPr/>
          <p:nvPr/>
        </p:nvCxnSpPr>
        <p:spPr bwMode="auto">
          <a:xfrm>
            <a:off x="328614" y="303610"/>
            <a:ext cx="8715375" cy="1190"/>
          </a:xfrm>
          <a:prstGeom prst="line">
            <a:avLst/>
          </a:prstGeom>
          <a:ln w="508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9" name="Скругленный прямоугольник 8"/>
          <p:cNvSpPr/>
          <p:nvPr/>
        </p:nvSpPr>
        <p:spPr>
          <a:xfrm>
            <a:off x="5219702" y="611981"/>
            <a:ext cx="3744912" cy="2751857"/>
          </a:xfrm>
          <a:prstGeom prst="roundRect">
            <a:avLst>
              <a:gd name="adj" fmla="val 11155"/>
            </a:avLst>
          </a:prstGeom>
          <a:solidFill>
            <a:schemeClr val="tx2">
              <a:lumMod val="20000"/>
              <a:lumOff val="8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14288"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eaLnBrk="1" hangingPunct="1">
              <a:defRPr/>
            </a:pPr>
            <a:r>
              <a:rPr lang="ru-RU" altLang="ru-RU" sz="1000" b="1" dirty="0" err="1" smtClean="0">
                <a:solidFill>
                  <a:schemeClr val="accent1">
                    <a:lumMod val="75000"/>
                  </a:schemeClr>
                </a:solidFill>
                <a:latin typeface="Arial" panose="020B0604020202020204" pitchFamily="34" charset="0"/>
                <a:cs typeface="Tahoma" panose="020B0604030504040204" pitchFamily="34" charset="0"/>
              </a:rPr>
              <a:t>Біз</a:t>
            </a:r>
            <a:r>
              <a:rPr lang="ru-RU" altLang="ru-RU" sz="1000" b="1" dirty="0" smtClean="0">
                <a:solidFill>
                  <a:schemeClr val="accent1">
                    <a:lumMod val="75000"/>
                  </a:schemeClr>
                </a:solidFill>
                <a:latin typeface="Arial" panose="020B0604020202020204" pitchFamily="34" charset="0"/>
                <a:cs typeface="Tahoma" panose="020B0604030504040204" pitchFamily="34" charset="0"/>
              </a:rPr>
              <a:t> 2019 </a:t>
            </a:r>
            <a:r>
              <a:rPr lang="ru-RU" altLang="ru-RU" sz="1000" b="1" dirty="0" err="1" smtClean="0">
                <a:solidFill>
                  <a:schemeClr val="accent1">
                    <a:lumMod val="75000"/>
                  </a:schemeClr>
                </a:solidFill>
                <a:latin typeface="Arial" panose="020B0604020202020204" pitchFamily="34" charset="0"/>
                <a:cs typeface="Tahoma" panose="020B0604030504040204" pitchFamily="34" charset="0"/>
              </a:rPr>
              <a:t>жылдан</a:t>
            </a:r>
            <a:r>
              <a:rPr lang="ru-RU" altLang="ru-RU" sz="1000" b="1" dirty="0" smtClean="0">
                <a:solidFill>
                  <a:schemeClr val="accent1">
                    <a:lumMod val="75000"/>
                  </a:schemeClr>
                </a:solidFill>
                <a:latin typeface="Arial" panose="020B0604020202020204" pitchFamily="34" charset="0"/>
                <a:cs typeface="Tahoma" panose="020B0604030504040204" pitchFamily="34" charset="0"/>
              </a:rPr>
              <a:t> </a:t>
            </a:r>
            <a:r>
              <a:rPr lang="ru-RU" altLang="ru-RU" sz="1000" b="1" dirty="0" err="1" smtClean="0">
                <a:solidFill>
                  <a:schemeClr val="accent1">
                    <a:lumMod val="75000"/>
                  </a:schemeClr>
                </a:solidFill>
                <a:latin typeface="Arial" panose="020B0604020202020204" pitchFamily="34" charset="0"/>
                <a:cs typeface="Tahoma" panose="020B0604030504040204" pitchFamily="34" charset="0"/>
              </a:rPr>
              <a:t>бастап</a:t>
            </a:r>
            <a:r>
              <a:rPr lang="ru-RU" altLang="ru-RU" sz="1000" b="1" dirty="0" smtClean="0">
                <a:solidFill>
                  <a:schemeClr val="accent1">
                    <a:lumMod val="75000"/>
                  </a:schemeClr>
                </a:solidFill>
                <a:latin typeface="Arial" panose="020B0604020202020204" pitchFamily="34" charset="0"/>
                <a:cs typeface="Tahoma" panose="020B0604030504040204" pitchFamily="34" charset="0"/>
              </a:rPr>
              <a:t> </a:t>
            </a:r>
            <a:r>
              <a:rPr lang="ru-RU" altLang="ru-RU" sz="1000" b="1" dirty="0" err="1" smtClean="0">
                <a:solidFill>
                  <a:schemeClr val="accent1">
                    <a:lumMod val="75000"/>
                  </a:schemeClr>
                </a:solidFill>
                <a:latin typeface="Arial" panose="020B0604020202020204" pitchFamily="34" charset="0"/>
                <a:cs typeface="Tahoma" panose="020B0604030504040204" pitchFamily="34" charset="0"/>
              </a:rPr>
              <a:t>өсімдік</a:t>
            </a:r>
            <a:r>
              <a:rPr lang="ru-RU" altLang="ru-RU" sz="1000" b="1" dirty="0" smtClean="0">
                <a:solidFill>
                  <a:schemeClr val="accent1">
                    <a:lumMod val="75000"/>
                  </a:schemeClr>
                </a:solidFill>
                <a:latin typeface="Arial" panose="020B0604020202020204" pitchFamily="34" charset="0"/>
                <a:cs typeface="Tahoma" panose="020B0604030504040204" pitchFamily="34" charset="0"/>
              </a:rPr>
              <a:t> </a:t>
            </a:r>
            <a:r>
              <a:rPr lang="ru-RU" altLang="ru-RU" sz="1000" b="1" dirty="0" err="1" smtClean="0">
                <a:solidFill>
                  <a:schemeClr val="accent1">
                    <a:lumMod val="75000"/>
                  </a:schemeClr>
                </a:solidFill>
                <a:latin typeface="Arial" panose="020B0604020202020204" pitchFamily="34" charset="0"/>
                <a:cs typeface="Tahoma" panose="020B0604030504040204" pitchFamily="34" charset="0"/>
              </a:rPr>
              <a:t>шаруашылығында</a:t>
            </a:r>
            <a:r>
              <a:rPr lang="ru-RU" altLang="ru-RU" sz="1000" b="1" dirty="0" smtClean="0">
                <a:solidFill>
                  <a:schemeClr val="accent1">
                    <a:lumMod val="75000"/>
                  </a:schemeClr>
                </a:solidFill>
                <a:latin typeface="Arial" panose="020B0604020202020204" pitchFamily="34" charset="0"/>
                <a:cs typeface="Tahoma" panose="020B0604030504040204" pitchFamily="34" charset="0"/>
              </a:rPr>
              <a:t>  «</a:t>
            </a:r>
            <a:r>
              <a:rPr lang="ru-RU" altLang="ru-RU" sz="1000" b="1" dirty="0" err="1" smtClean="0">
                <a:solidFill>
                  <a:schemeClr val="accent1">
                    <a:lumMod val="75000"/>
                  </a:schemeClr>
                </a:solidFill>
                <a:latin typeface="Arial" panose="020B0604020202020204" pitchFamily="34" charset="0"/>
                <a:cs typeface="Tahoma" panose="020B0604030504040204" pitchFamily="34" charset="0"/>
              </a:rPr>
              <a:t>гектарлық</a:t>
            </a:r>
            <a:r>
              <a:rPr lang="ru-RU" altLang="ru-RU" sz="1000" b="1" dirty="0" smtClean="0">
                <a:solidFill>
                  <a:schemeClr val="accent1">
                    <a:lumMod val="75000"/>
                  </a:schemeClr>
                </a:solidFill>
                <a:latin typeface="Arial" panose="020B0604020202020204" pitchFamily="34" charset="0"/>
                <a:cs typeface="Tahoma" panose="020B0604030504040204" pitchFamily="34" charset="0"/>
              </a:rPr>
              <a:t>» </a:t>
            </a:r>
            <a:r>
              <a:rPr lang="ru-RU" altLang="ru-RU" sz="1000" b="1" dirty="0" err="1" smtClean="0">
                <a:solidFill>
                  <a:schemeClr val="accent1">
                    <a:lumMod val="75000"/>
                  </a:schemeClr>
                </a:solidFill>
                <a:latin typeface="Arial" panose="020B0604020202020204" pitchFamily="34" charset="0"/>
                <a:cs typeface="Tahoma" panose="020B0604030504040204" pitchFamily="34" charset="0"/>
              </a:rPr>
              <a:t>субсидиядан</a:t>
            </a:r>
            <a:r>
              <a:rPr lang="ru-RU" altLang="ru-RU" sz="1000" b="1" dirty="0" smtClean="0">
                <a:solidFill>
                  <a:schemeClr val="accent1">
                    <a:lumMod val="75000"/>
                  </a:schemeClr>
                </a:solidFill>
                <a:latin typeface="Arial" panose="020B0604020202020204" pitchFamily="34" charset="0"/>
                <a:cs typeface="Tahoma" panose="020B0604030504040204" pitchFamily="34" charset="0"/>
              </a:rPr>
              <a:t> </a:t>
            </a:r>
            <a:r>
              <a:rPr lang="ru-RU" altLang="ru-RU" sz="1000" b="1" dirty="0" err="1" smtClean="0">
                <a:solidFill>
                  <a:schemeClr val="accent1">
                    <a:lumMod val="75000"/>
                  </a:schemeClr>
                </a:solidFill>
                <a:latin typeface="Arial" panose="020B0604020202020204" pitchFamily="34" charset="0"/>
                <a:cs typeface="Tahoma" panose="020B0604030504040204" pitchFamily="34" charset="0"/>
              </a:rPr>
              <a:t>толығымен</a:t>
            </a:r>
            <a:r>
              <a:rPr lang="ru-RU" altLang="ru-RU" sz="1000" b="1" dirty="0" smtClean="0">
                <a:solidFill>
                  <a:schemeClr val="accent1">
                    <a:lumMod val="75000"/>
                  </a:schemeClr>
                </a:solidFill>
                <a:latin typeface="Arial" panose="020B0604020202020204" pitchFamily="34" charset="0"/>
                <a:cs typeface="Tahoma" panose="020B0604030504040204" pitchFamily="34" charset="0"/>
              </a:rPr>
              <a:t> бас </a:t>
            </a:r>
            <a:r>
              <a:rPr lang="ru-RU" altLang="ru-RU" sz="1000" b="1" dirty="0" err="1" smtClean="0">
                <a:solidFill>
                  <a:schemeClr val="accent1">
                    <a:lumMod val="75000"/>
                  </a:schemeClr>
                </a:solidFill>
                <a:latin typeface="Arial" panose="020B0604020202020204" pitchFamily="34" charset="0"/>
                <a:cs typeface="Tahoma" panose="020B0604030504040204" pitchFamily="34" charset="0"/>
              </a:rPr>
              <a:t>тартамыз</a:t>
            </a:r>
            <a:r>
              <a:rPr lang="ru-RU" altLang="ru-RU" sz="1000" b="1" dirty="0" smtClean="0">
                <a:solidFill>
                  <a:schemeClr val="accent1">
                    <a:lumMod val="75000"/>
                  </a:schemeClr>
                </a:solidFill>
                <a:latin typeface="Arial" panose="020B0604020202020204" pitchFamily="34" charset="0"/>
                <a:cs typeface="Tahoma" panose="020B0604030504040204" pitchFamily="34" charset="0"/>
              </a:rPr>
              <a:t>.</a:t>
            </a:r>
            <a:endParaRPr lang="ru-RU" altLang="ru-RU" sz="1000" b="1" dirty="0">
              <a:solidFill>
                <a:schemeClr val="accent1">
                  <a:lumMod val="75000"/>
                </a:schemeClr>
              </a:solidFill>
              <a:latin typeface="Arial" panose="020B0604020202020204" pitchFamily="34" charset="0"/>
              <a:cs typeface="Tahoma" panose="020B0604030504040204" pitchFamily="34" charset="0"/>
            </a:endParaRPr>
          </a:p>
          <a:p>
            <a:pPr algn="just" eaLnBrk="1" hangingPunct="1">
              <a:defRPr/>
            </a:pPr>
            <a:r>
              <a:rPr lang="ru-RU" altLang="ru-RU" sz="1000" b="1" dirty="0" smtClean="0">
                <a:solidFill>
                  <a:schemeClr val="accent1">
                    <a:lumMod val="75000"/>
                  </a:schemeClr>
                </a:solidFill>
                <a:latin typeface="Arial" panose="020B0604020202020204" pitchFamily="34" charset="0"/>
                <a:cs typeface="Tahoma" panose="020B0604030504040204" pitchFamily="34" charset="0"/>
              </a:rPr>
              <a:t>Мал </a:t>
            </a:r>
            <a:r>
              <a:rPr lang="ru-RU" altLang="ru-RU" sz="1000" b="1" dirty="0" err="1" smtClean="0">
                <a:solidFill>
                  <a:schemeClr val="accent1">
                    <a:lumMod val="75000"/>
                  </a:schemeClr>
                </a:solidFill>
                <a:latin typeface="Arial" panose="020B0604020202020204" pitchFamily="34" charset="0"/>
                <a:cs typeface="Tahoma" panose="020B0604030504040204" pitchFamily="34" charset="0"/>
              </a:rPr>
              <a:t>шаруашылығында</a:t>
            </a:r>
            <a:r>
              <a:rPr lang="ru-RU" altLang="ru-RU" sz="1000" b="1" dirty="0" smtClean="0">
                <a:solidFill>
                  <a:schemeClr val="accent1">
                    <a:lumMod val="75000"/>
                  </a:schemeClr>
                </a:solidFill>
                <a:latin typeface="Arial" panose="020B0604020202020204" pitchFamily="34" charset="0"/>
                <a:cs typeface="Tahoma" panose="020B0604030504040204" pitchFamily="34" charset="0"/>
              </a:rPr>
              <a:t> </a:t>
            </a:r>
            <a:r>
              <a:rPr lang="ru-RU" altLang="ru-RU" sz="1000" b="1" dirty="0" err="1" smtClean="0">
                <a:solidFill>
                  <a:schemeClr val="accent1">
                    <a:lumMod val="75000"/>
                  </a:schemeClr>
                </a:solidFill>
                <a:latin typeface="Arial" panose="020B0604020202020204" pitchFamily="34" charset="0"/>
                <a:cs typeface="Tahoma" panose="020B0604030504040204" pitchFamily="34" charset="0"/>
              </a:rPr>
              <a:t>өнім</a:t>
            </a:r>
            <a:r>
              <a:rPr lang="ru-RU" altLang="ru-RU" sz="1000" b="1" dirty="0" smtClean="0">
                <a:solidFill>
                  <a:schemeClr val="accent1">
                    <a:lumMod val="75000"/>
                  </a:schemeClr>
                </a:solidFill>
                <a:latin typeface="Arial" panose="020B0604020202020204" pitchFamily="34" charset="0"/>
                <a:cs typeface="Tahoma" panose="020B0604030504040204" pitchFamily="34" charset="0"/>
              </a:rPr>
              <a:t> </a:t>
            </a:r>
            <a:r>
              <a:rPr lang="ru-RU" altLang="ru-RU" sz="1000" b="1" dirty="0" err="1" smtClean="0">
                <a:solidFill>
                  <a:schemeClr val="accent1">
                    <a:lumMod val="75000"/>
                  </a:schemeClr>
                </a:solidFill>
                <a:latin typeface="Arial" panose="020B0604020202020204" pitchFamily="34" charset="0"/>
                <a:cs typeface="Tahoma" panose="020B0604030504040204" pitchFamily="34" charset="0"/>
              </a:rPr>
              <a:t>бірлігін</a:t>
            </a:r>
            <a:r>
              <a:rPr lang="ru-RU" altLang="ru-RU" sz="1000" b="1" dirty="0" smtClean="0">
                <a:solidFill>
                  <a:schemeClr val="accent1">
                    <a:lumMod val="75000"/>
                  </a:schemeClr>
                </a:solidFill>
                <a:latin typeface="Arial" panose="020B0604020202020204" pitchFamily="34" charset="0"/>
                <a:cs typeface="Tahoma" panose="020B0604030504040204" pitchFamily="34" charset="0"/>
              </a:rPr>
              <a:t> </a:t>
            </a:r>
            <a:r>
              <a:rPr lang="ru-RU" altLang="ru-RU" sz="1000" b="1" dirty="0" err="1" smtClean="0">
                <a:solidFill>
                  <a:schemeClr val="accent1">
                    <a:lumMod val="75000"/>
                  </a:schemeClr>
                </a:solidFill>
                <a:latin typeface="Arial" panose="020B0604020202020204" pitchFamily="34" charset="0"/>
                <a:cs typeface="Tahoma" panose="020B0604030504040204" pitchFamily="34" charset="0"/>
              </a:rPr>
              <a:t>субсидиялаудан</a:t>
            </a:r>
            <a:r>
              <a:rPr lang="ru-RU" altLang="ru-RU" sz="1000" b="1" dirty="0" smtClean="0">
                <a:solidFill>
                  <a:schemeClr val="accent1">
                    <a:lumMod val="75000"/>
                  </a:schemeClr>
                </a:solidFill>
                <a:latin typeface="Arial" panose="020B0604020202020204" pitchFamily="34" charset="0"/>
                <a:cs typeface="Tahoma" panose="020B0604030504040204" pitchFamily="34" charset="0"/>
              </a:rPr>
              <a:t>  2020 </a:t>
            </a:r>
            <a:r>
              <a:rPr lang="ru-RU" altLang="ru-RU" sz="1000" b="1" dirty="0" err="1" smtClean="0">
                <a:solidFill>
                  <a:schemeClr val="accent1">
                    <a:lumMod val="75000"/>
                  </a:schemeClr>
                </a:solidFill>
                <a:latin typeface="Arial" panose="020B0604020202020204" pitchFamily="34" charset="0"/>
                <a:cs typeface="Tahoma" panose="020B0604030504040204" pitchFamily="34" charset="0"/>
              </a:rPr>
              <a:t>жылдан</a:t>
            </a:r>
            <a:r>
              <a:rPr lang="ru-RU" altLang="ru-RU" sz="1000" b="1" dirty="0" smtClean="0">
                <a:solidFill>
                  <a:schemeClr val="accent1">
                    <a:lumMod val="75000"/>
                  </a:schemeClr>
                </a:solidFill>
                <a:latin typeface="Arial" panose="020B0604020202020204" pitchFamily="34" charset="0"/>
                <a:cs typeface="Tahoma" panose="020B0604030504040204" pitchFamily="34" charset="0"/>
              </a:rPr>
              <a:t> </a:t>
            </a:r>
            <a:r>
              <a:rPr lang="ru-RU" altLang="ru-RU" sz="1000" b="1" dirty="0" err="1" smtClean="0">
                <a:solidFill>
                  <a:schemeClr val="accent1">
                    <a:lumMod val="75000"/>
                  </a:schemeClr>
                </a:solidFill>
                <a:latin typeface="Arial" panose="020B0604020202020204" pitchFamily="34" charset="0"/>
                <a:cs typeface="Tahoma" panose="020B0604030504040204" pitchFamily="34" charset="0"/>
              </a:rPr>
              <a:t>бастап</a:t>
            </a:r>
            <a:r>
              <a:rPr lang="ru-RU" altLang="ru-RU" sz="1000" b="1" dirty="0" smtClean="0">
                <a:solidFill>
                  <a:schemeClr val="accent1">
                    <a:lumMod val="75000"/>
                  </a:schemeClr>
                </a:solidFill>
                <a:latin typeface="Arial" panose="020B0604020202020204" pitchFamily="34" charset="0"/>
                <a:cs typeface="Tahoma" panose="020B0604030504040204" pitchFamily="34" charset="0"/>
              </a:rPr>
              <a:t> бас </a:t>
            </a:r>
            <a:r>
              <a:rPr lang="ru-RU" altLang="ru-RU" sz="1000" b="1" dirty="0" err="1" smtClean="0">
                <a:solidFill>
                  <a:schemeClr val="accent1">
                    <a:lumMod val="75000"/>
                  </a:schemeClr>
                </a:solidFill>
                <a:latin typeface="Arial" panose="020B0604020202020204" pitchFamily="34" charset="0"/>
                <a:cs typeface="Tahoma" panose="020B0604030504040204" pitchFamily="34" charset="0"/>
              </a:rPr>
              <a:t>тартамыз</a:t>
            </a:r>
            <a:r>
              <a:rPr lang="ru-RU" altLang="ru-RU" sz="1000" b="1" dirty="0" smtClean="0">
                <a:solidFill>
                  <a:schemeClr val="accent1">
                    <a:lumMod val="75000"/>
                  </a:schemeClr>
                </a:solidFill>
                <a:latin typeface="Arial" panose="020B0604020202020204" pitchFamily="34" charset="0"/>
                <a:cs typeface="Tahoma" panose="020B0604030504040204" pitchFamily="34" charset="0"/>
              </a:rPr>
              <a:t>.</a:t>
            </a:r>
            <a:endParaRPr lang="ru-RU" altLang="ru-RU" sz="1000" b="1" dirty="0">
              <a:solidFill>
                <a:schemeClr val="accent1">
                  <a:lumMod val="75000"/>
                </a:schemeClr>
              </a:solidFill>
              <a:latin typeface="Arial" panose="020B0604020202020204" pitchFamily="34" charset="0"/>
              <a:cs typeface="Tahoma" panose="020B0604030504040204" pitchFamily="34" charset="0"/>
            </a:endParaRPr>
          </a:p>
          <a:p>
            <a:pPr algn="just" eaLnBrk="1" hangingPunct="1">
              <a:defRPr/>
            </a:pPr>
            <a:r>
              <a:rPr lang="ru-RU" altLang="ru-RU" sz="1000" dirty="0" err="1" smtClean="0">
                <a:solidFill>
                  <a:schemeClr val="accent1">
                    <a:lumMod val="75000"/>
                  </a:schemeClr>
                </a:solidFill>
                <a:latin typeface="Arial" panose="020B0604020202020204" pitchFamily="34" charset="0"/>
                <a:cs typeface="Tahoma" panose="020B0604030504040204" pitchFamily="34" charset="0"/>
              </a:rPr>
              <a:t>Босатылған</a:t>
            </a:r>
            <a:r>
              <a:rPr lang="ru-RU" altLang="ru-RU" sz="1000" dirty="0" smtClean="0">
                <a:solidFill>
                  <a:schemeClr val="accent1">
                    <a:lumMod val="75000"/>
                  </a:schemeClr>
                </a:solidFill>
                <a:latin typeface="Arial" panose="020B0604020202020204" pitchFamily="34" charset="0"/>
                <a:cs typeface="Tahoma" panose="020B0604030504040204" pitchFamily="34" charset="0"/>
              </a:rPr>
              <a:t> </a:t>
            </a:r>
            <a:r>
              <a:rPr lang="ru-RU" altLang="ru-RU" sz="1000" dirty="0" err="1" smtClean="0">
                <a:solidFill>
                  <a:schemeClr val="accent1">
                    <a:lumMod val="75000"/>
                  </a:schemeClr>
                </a:solidFill>
                <a:latin typeface="Arial" panose="020B0604020202020204" pitchFamily="34" charset="0"/>
                <a:cs typeface="Tahoma" panose="020B0604030504040204" pitchFamily="34" charset="0"/>
              </a:rPr>
              <a:t>қаражат</a:t>
            </a:r>
            <a:r>
              <a:rPr lang="ru-RU" altLang="ru-RU" sz="1000" dirty="0" smtClean="0">
                <a:solidFill>
                  <a:schemeClr val="accent1">
                    <a:lumMod val="75000"/>
                  </a:schemeClr>
                </a:solidFill>
                <a:latin typeface="Arial" panose="020B0604020202020204" pitchFamily="34" charset="0"/>
                <a:cs typeface="Tahoma" panose="020B0604030504040204" pitchFamily="34" charset="0"/>
              </a:rPr>
              <a:t> </a:t>
            </a:r>
            <a:r>
              <a:rPr lang="ru-RU" altLang="ru-RU" sz="1000" dirty="0" err="1" smtClean="0">
                <a:solidFill>
                  <a:schemeClr val="accent1">
                    <a:lumMod val="75000"/>
                  </a:schemeClr>
                </a:solidFill>
                <a:latin typeface="Arial" panose="020B0604020202020204" pitchFamily="34" charset="0"/>
                <a:cs typeface="Tahoma" panose="020B0604030504040204" pitchFamily="34" charset="0"/>
              </a:rPr>
              <a:t>қаржы</a:t>
            </a:r>
            <a:r>
              <a:rPr lang="ru-RU" altLang="ru-RU" sz="1000" dirty="0" smtClean="0">
                <a:solidFill>
                  <a:schemeClr val="accent1">
                    <a:lumMod val="75000"/>
                  </a:schemeClr>
                </a:solidFill>
                <a:latin typeface="Arial" panose="020B0604020202020204" pitchFamily="34" charset="0"/>
                <a:cs typeface="Tahoma" panose="020B0604030504040204" pitchFamily="34" charset="0"/>
              </a:rPr>
              <a:t> </a:t>
            </a:r>
            <a:r>
              <a:rPr lang="ru-RU" altLang="ru-RU" sz="1000" dirty="0" err="1" smtClean="0">
                <a:solidFill>
                  <a:schemeClr val="accent1">
                    <a:lumMod val="75000"/>
                  </a:schemeClr>
                </a:solidFill>
                <a:latin typeface="Arial" panose="020B0604020202020204" pitchFamily="34" charset="0"/>
                <a:cs typeface="Tahoma" panose="020B0604030504040204" pitchFamily="34" charset="0"/>
              </a:rPr>
              <a:t>құралдарына</a:t>
            </a:r>
            <a:r>
              <a:rPr lang="ru-RU" altLang="ru-RU" sz="1000" dirty="0" smtClean="0">
                <a:solidFill>
                  <a:schemeClr val="accent1">
                    <a:lumMod val="75000"/>
                  </a:schemeClr>
                </a:solidFill>
                <a:latin typeface="Arial" panose="020B0604020202020204" pitchFamily="34" charset="0"/>
                <a:cs typeface="Tahoma" panose="020B0604030504040204" pitchFamily="34" charset="0"/>
              </a:rPr>
              <a:t> («</a:t>
            </a:r>
            <a:r>
              <a:rPr lang="ru-RU" altLang="ru-RU" sz="1000" dirty="0" err="1" smtClean="0">
                <a:solidFill>
                  <a:schemeClr val="accent1">
                    <a:lumMod val="75000"/>
                  </a:schemeClr>
                </a:solidFill>
                <a:latin typeface="Arial" panose="020B0604020202020204" pitchFamily="34" charset="0"/>
                <a:cs typeface="Tahoma" panose="020B0604030504040204" pitchFamily="34" charset="0"/>
              </a:rPr>
              <a:t>жасыл</a:t>
            </a:r>
            <a:r>
              <a:rPr lang="ru-RU" altLang="ru-RU" sz="1000" dirty="0" smtClean="0">
                <a:solidFill>
                  <a:schemeClr val="accent1">
                    <a:lumMod val="75000"/>
                  </a:schemeClr>
                </a:solidFill>
                <a:latin typeface="Arial" panose="020B0604020202020204" pitchFamily="34" charset="0"/>
                <a:cs typeface="Tahoma" panose="020B0604030504040204" pitchFamily="34" charset="0"/>
              </a:rPr>
              <a:t> </a:t>
            </a:r>
            <a:r>
              <a:rPr lang="ru-RU" altLang="ru-RU" sz="1000" dirty="0" err="1" smtClean="0">
                <a:solidFill>
                  <a:schemeClr val="accent1">
                    <a:lumMod val="75000"/>
                  </a:schemeClr>
                </a:solidFill>
                <a:latin typeface="Arial" panose="020B0604020202020204" pitchFamily="34" charset="0"/>
                <a:cs typeface="Tahoma" panose="020B0604030504040204" pitchFamily="34" charset="0"/>
              </a:rPr>
              <a:t>себет</a:t>
            </a:r>
            <a:r>
              <a:rPr lang="ru-RU" altLang="ru-RU" sz="1000" dirty="0" smtClean="0">
                <a:solidFill>
                  <a:schemeClr val="accent1">
                    <a:lumMod val="75000"/>
                  </a:schemeClr>
                </a:solidFill>
                <a:latin typeface="Arial" panose="020B0604020202020204" pitchFamily="34" charset="0"/>
                <a:cs typeface="Tahoma" panose="020B0604030504040204" pitchFamily="34" charset="0"/>
              </a:rPr>
              <a:t>» </a:t>
            </a:r>
            <a:r>
              <a:rPr lang="ru-RU" altLang="ru-RU" sz="1000" dirty="0" err="1" smtClean="0">
                <a:solidFill>
                  <a:schemeClr val="accent1">
                    <a:lumMod val="75000"/>
                  </a:schemeClr>
                </a:solidFill>
                <a:latin typeface="Arial" panose="020B0604020202020204" pitchFamily="34" charset="0"/>
                <a:cs typeface="Tahoma" panose="020B0604030504040204" pitchFamily="34" charset="0"/>
              </a:rPr>
              <a:t>шаралары</a:t>
            </a:r>
            <a:r>
              <a:rPr lang="ru-RU" altLang="ru-RU" sz="1000" dirty="0" smtClean="0">
                <a:solidFill>
                  <a:schemeClr val="accent1">
                    <a:lumMod val="75000"/>
                  </a:schemeClr>
                </a:solidFill>
                <a:latin typeface="Arial" panose="020B0604020202020204" pitchFamily="34" charset="0"/>
                <a:cs typeface="Tahoma" panose="020B0604030504040204" pitchFamily="34" charset="0"/>
              </a:rPr>
              <a:t>):</a:t>
            </a:r>
          </a:p>
          <a:p>
            <a:pPr algn="just" eaLnBrk="1" hangingPunct="1">
              <a:buFont typeface="Wingdings" panose="05000000000000000000" pitchFamily="2" charset="2"/>
              <a:buChar char="Ø"/>
              <a:defRPr/>
            </a:pPr>
            <a:r>
              <a:rPr lang="ru-RU" altLang="ru-RU" sz="1000" dirty="0" smtClean="0">
                <a:solidFill>
                  <a:schemeClr val="accent1">
                    <a:lumMod val="75000"/>
                  </a:schemeClr>
                </a:solidFill>
                <a:latin typeface="Arial" panose="020B0604020202020204" pitchFamily="34" charset="0"/>
                <a:cs typeface="Tahoma" panose="020B0604030504040204" pitchFamily="34" charset="0"/>
              </a:rPr>
              <a:t> </a:t>
            </a:r>
            <a:r>
              <a:rPr lang="ru-RU" altLang="ru-RU" sz="1000" dirty="0" err="1" smtClean="0">
                <a:solidFill>
                  <a:schemeClr val="accent1">
                    <a:lumMod val="75000"/>
                  </a:schemeClr>
                </a:solidFill>
                <a:latin typeface="Arial" panose="020B0604020202020204" pitchFamily="34" charset="0"/>
                <a:cs typeface="Tahoma" panose="020B0604030504040204" pitchFamily="34" charset="0"/>
              </a:rPr>
              <a:t>ауыл</a:t>
            </a:r>
            <a:r>
              <a:rPr lang="ru-RU" altLang="ru-RU" sz="1000" dirty="0" smtClean="0">
                <a:solidFill>
                  <a:schemeClr val="accent1">
                    <a:lumMod val="75000"/>
                  </a:schemeClr>
                </a:solidFill>
                <a:latin typeface="Arial" panose="020B0604020202020204" pitchFamily="34" charset="0"/>
                <a:cs typeface="Tahoma" panose="020B0604030504040204" pitchFamily="34" charset="0"/>
              </a:rPr>
              <a:t> </a:t>
            </a:r>
            <a:r>
              <a:rPr lang="ru-RU" altLang="ru-RU" sz="1000" dirty="0" err="1" smtClean="0">
                <a:solidFill>
                  <a:schemeClr val="accent1">
                    <a:lumMod val="75000"/>
                  </a:schemeClr>
                </a:solidFill>
                <a:latin typeface="Arial" panose="020B0604020202020204" pitchFamily="34" charset="0"/>
                <a:cs typeface="Tahoma" panose="020B0604030504040204" pitchFamily="34" charset="0"/>
              </a:rPr>
              <a:t>шаруашылығы</a:t>
            </a:r>
            <a:r>
              <a:rPr lang="ru-RU" altLang="ru-RU" sz="1000" dirty="0" smtClean="0">
                <a:solidFill>
                  <a:schemeClr val="accent1">
                    <a:lumMod val="75000"/>
                  </a:schemeClr>
                </a:solidFill>
                <a:latin typeface="Arial" panose="020B0604020202020204" pitchFamily="34" charset="0"/>
                <a:cs typeface="Tahoma" panose="020B0604030504040204" pitchFamily="34" charset="0"/>
              </a:rPr>
              <a:t> </a:t>
            </a:r>
            <a:r>
              <a:rPr lang="ru-RU" altLang="ru-RU" sz="1000" dirty="0" err="1" smtClean="0">
                <a:solidFill>
                  <a:schemeClr val="accent1">
                    <a:lumMod val="75000"/>
                  </a:schemeClr>
                </a:solidFill>
                <a:latin typeface="Arial" panose="020B0604020202020204" pitchFamily="34" charset="0"/>
                <a:cs typeface="Tahoma" panose="020B0604030504040204" pitchFamily="34" charset="0"/>
              </a:rPr>
              <a:t>техникасы</a:t>
            </a:r>
            <a:r>
              <a:rPr lang="ru-RU" altLang="ru-RU" sz="1000" dirty="0" smtClean="0">
                <a:solidFill>
                  <a:schemeClr val="accent1">
                    <a:lumMod val="75000"/>
                  </a:schemeClr>
                </a:solidFill>
                <a:latin typeface="Arial" panose="020B0604020202020204" pitchFamily="34" charset="0"/>
                <a:cs typeface="Tahoma" panose="020B0604030504040204" pitchFamily="34" charset="0"/>
              </a:rPr>
              <a:t> мен </a:t>
            </a:r>
            <a:r>
              <a:rPr lang="ru-RU" altLang="ru-RU" sz="1000" dirty="0" err="1" smtClean="0">
                <a:solidFill>
                  <a:schemeClr val="accent1">
                    <a:lumMod val="75000"/>
                  </a:schemeClr>
                </a:solidFill>
                <a:latin typeface="Arial" panose="020B0604020202020204" pitchFamily="34" charset="0"/>
                <a:cs typeface="Tahoma" panose="020B0604030504040204" pitchFamily="34" charset="0"/>
              </a:rPr>
              <a:t>жануарларының</a:t>
            </a:r>
            <a:r>
              <a:rPr lang="ru-RU" altLang="ru-RU" sz="1000" dirty="0" smtClean="0">
                <a:solidFill>
                  <a:schemeClr val="accent1">
                    <a:lumMod val="75000"/>
                  </a:schemeClr>
                </a:solidFill>
                <a:latin typeface="Arial" panose="020B0604020202020204" pitchFamily="34" charset="0"/>
                <a:cs typeface="Tahoma" panose="020B0604030504040204" pitchFamily="34" charset="0"/>
              </a:rPr>
              <a:t> </a:t>
            </a:r>
            <a:r>
              <a:rPr lang="ru-RU" altLang="ru-RU" sz="1000" dirty="0" err="1" smtClean="0">
                <a:solidFill>
                  <a:schemeClr val="accent1">
                    <a:lumMod val="75000"/>
                  </a:schemeClr>
                </a:solidFill>
                <a:latin typeface="Arial" panose="020B0604020202020204" pitchFamily="34" charset="0"/>
                <a:cs typeface="Tahoma" panose="020B0604030504040204" pitchFamily="34" charset="0"/>
              </a:rPr>
              <a:t>кредиті</a:t>
            </a:r>
            <a:r>
              <a:rPr lang="ru-RU" altLang="ru-RU" sz="1000" dirty="0" smtClean="0">
                <a:solidFill>
                  <a:schemeClr val="accent1">
                    <a:lumMod val="75000"/>
                  </a:schemeClr>
                </a:solidFill>
                <a:latin typeface="Arial" panose="020B0604020202020204" pitchFamily="34" charset="0"/>
                <a:cs typeface="Tahoma" panose="020B0604030504040204" pitchFamily="34" charset="0"/>
              </a:rPr>
              <a:t>, </a:t>
            </a:r>
            <a:r>
              <a:rPr lang="ru-RU" altLang="ru-RU" sz="1000" dirty="0" err="1" smtClean="0">
                <a:solidFill>
                  <a:schemeClr val="accent1">
                    <a:lumMod val="75000"/>
                  </a:schemeClr>
                </a:solidFill>
                <a:latin typeface="Arial" panose="020B0604020202020204" pitchFamily="34" charset="0"/>
                <a:cs typeface="Tahoma" panose="020B0604030504040204" pitchFamily="34" charset="0"/>
              </a:rPr>
              <a:t>лизингі</a:t>
            </a:r>
            <a:r>
              <a:rPr lang="ru-RU" altLang="ru-RU" sz="1000" dirty="0" smtClean="0">
                <a:solidFill>
                  <a:schemeClr val="accent1">
                    <a:lumMod val="75000"/>
                  </a:schemeClr>
                </a:solidFill>
                <a:latin typeface="Arial" panose="020B0604020202020204" pitchFamily="34" charset="0"/>
                <a:cs typeface="Tahoma" panose="020B0604030504040204" pitchFamily="34" charset="0"/>
              </a:rPr>
              <a:t> </a:t>
            </a:r>
            <a:r>
              <a:rPr lang="ru-RU" altLang="ru-RU" sz="1000" dirty="0" err="1" smtClean="0">
                <a:solidFill>
                  <a:schemeClr val="accent1">
                    <a:lumMod val="75000"/>
                  </a:schemeClr>
                </a:solidFill>
                <a:latin typeface="Arial" panose="020B0604020202020204" pitchFamily="34" charset="0"/>
                <a:cs typeface="Tahoma" panose="020B0604030504040204" pitchFamily="34" charset="0"/>
              </a:rPr>
              <a:t>бойынша</a:t>
            </a:r>
            <a:r>
              <a:rPr lang="ru-RU" altLang="ru-RU" sz="1000" dirty="0" smtClean="0">
                <a:solidFill>
                  <a:schemeClr val="accent1">
                    <a:lumMod val="75000"/>
                  </a:schemeClr>
                </a:solidFill>
                <a:latin typeface="Arial" panose="020B0604020202020204" pitchFamily="34" charset="0"/>
                <a:cs typeface="Tahoma" panose="020B0604030504040204" pitchFamily="34" charset="0"/>
              </a:rPr>
              <a:t> </a:t>
            </a:r>
            <a:r>
              <a:rPr lang="ru-RU" altLang="ru-RU" sz="1000" dirty="0" err="1" smtClean="0">
                <a:solidFill>
                  <a:schemeClr val="accent1">
                    <a:lumMod val="75000"/>
                  </a:schemeClr>
                </a:solidFill>
                <a:latin typeface="Arial" panose="020B0604020202020204" pitchFamily="34" charset="0"/>
                <a:cs typeface="Tahoma" panose="020B0604030504040204" pitchFamily="34" charset="0"/>
              </a:rPr>
              <a:t>пайыздық</a:t>
            </a:r>
            <a:r>
              <a:rPr lang="ru-RU" altLang="ru-RU" sz="1000" dirty="0" smtClean="0">
                <a:solidFill>
                  <a:schemeClr val="accent1">
                    <a:lumMod val="75000"/>
                  </a:schemeClr>
                </a:solidFill>
                <a:latin typeface="Arial" panose="020B0604020202020204" pitchFamily="34" charset="0"/>
                <a:cs typeface="Tahoma" panose="020B0604030504040204" pitchFamily="34" charset="0"/>
              </a:rPr>
              <a:t> мөлшерлемені </a:t>
            </a:r>
            <a:r>
              <a:rPr lang="ru-RU" altLang="ru-RU" sz="1000" dirty="0" err="1" smtClean="0">
                <a:solidFill>
                  <a:schemeClr val="accent1">
                    <a:lumMod val="75000"/>
                  </a:schemeClr>
                </a:solidFill>
                <a:latin typeface="Arial" panose="020B0604020202020204" pitchFamily="34" charset="0"/>
                <a:cs typeface="Tahoma" panose="020B0604030504040204" pitchFamily="34" charset="0"/>
              </a:rPr>
              <a:t>субсидиялауға</a:t>
            </a:r>
            <a:r>
              <a:rPr lang="ru-RU" altLang="ru-RU" sz="1000" dirty="0" smtClean="0">
                <a:solidFill>
                  <a:schemeClr val="accent1">
                    <a:lumMod val="75000"/>
                  </a:schemeClr>
                </a:solidFill>
                <a:latin typeface="Arial" panose="020B0604020202020204" pitchFamily="34" charset="0"/>
                <a:cs typeface="Tahoma" panose="020B0604030504040204" pitchFamily="34" charset="0"/>
              </a:rPr>
              <a:t>; </a:t>
            </a:r>
          </a:p>
          <a:p>
            <a:pPr algn="just" eaLnBrk="1" hangingPunct="1">
              <a:buFont typeface="Wingdings" panose="05000000000000000000" pitchFamily="2" charset="2"/>
              <a:buChar char="Ø"/>
              <a:defRPr/>
            </a:pPr>
            <a:r>
              <a:rPr lang="ru-RU" altLang="ru-RU" sz="1000" dirty="0" smtClean="0">
                <a:solidFill>
                  <a:schemeClr val="accent1">
                    <a:lumMod val="75000"/>
                  </a:schemeClr>
                </a:solidFill>
                <a:latin typeface="Arial" panose="020B0604020202020204" pitchFamily="34" charset="0"/>
                <a:cs typeface="Tahoma" panose="020B0604030504040204" pitchFamily="34" charset="0"/>
              </a:rPr>
              <a:t> </a:t>
            </a:r>
            <a:r>
              <a:rPr lang="ru-RU" altLang="ru-RU" sz="1000" dirty="0" err="1" smtClean="0">
                <a:solidFill>
                  <a:schemeClr val="accent1">
                    <a:lumMod val="75000"/>
                  </a:schemeClr>
                </a:solidFill>
                <a:latin typeface="Arial" panose="020B0604020202020204" pitchFamily="34" charset="0"/>
                <a:cs typeface="Tahoma" panose="020B0604030504040204" pitchFamily="34" charset="0"/>
              </a:rPr>
              <a:t>инвестициялық</a:t>
            </a:r>
            <a:r>
              <a:rPr lang="ru-RU" altLang="ru-RU" sz="1000" dirty="0" smtClean="0">
                <a:solidFill>
                  <a:schemeClr val="accent1">
                    <a:lumMod val="75000"/>
                  </a:schemeClr>
                </a:solidFill>
                <a:latin typeface="Arial" panose="020B0604020202020204" pitchFamily="34" charset="0"/>
                <a:cs typeface="Tahoma" panose="020B0604030504040204" pitchFamily="34" charset="0"/>
              </a:rPr>
              <a:t> </a:t>
            </a:r>
            <a:r>
              <a:rPr lang="ru-RU" altLang="ru-RU" sz="1000" dirty="0" err="1" smtClean="0">
                <a:solidFill>
                  <a:schemeClr val="accent1">
                    <a:lumMod val="75000"/>
                  </a:schemeClr>
                </a:solidFill>
                <a:latin typeface="Arial" panose="020B0604020202020204" pitchFamily="34" charset="0"/>
                <a:cs typeface="Tahoma" panose="020B0604030504040204" pitchFamily="34" charset="0"/>
              </a:rPr>
              <a:t>субсидиялауға</a:t>
            </a:r>
            <a:r>
              <a:rPr lang="ru-RU" altLang="ru-RU" sz="1000" dirty="0" smtClean="0">
                <a:solidFill>
                  <a:schemeClr val="accent1">
                    <a:lumMod val="75000"/>
                  </a:schemeClr>
                </a:solidFill>
                <a:latin typeface="Arial" panose="020B0604020202020204" pitchFamily="34" charset="0"/>
                <a:cs typeface="Tahoma" panose="020B0604030504040204" pitchFamily="34" charset="0"/>
              </a:rPr>
              <a:t>;</a:t>
            </a:r>
          </a:p>
          <a:p>
            <a:pPr algn="just" eaLnBrk="1" hangingPunct="1">
              <a:buFont typeface="Wingdings" panose="05000000000000000000" pitchFamily="2" charset="2"/>
              <a:buChar char="Ø"/>
              <a:defRPr/>
            </a:pPr>
            <a:r>
              <a:rPr lang="ru-RU" altLang="ru-RU" sz="1000" dirty="0" smtClean="0">
                <a:solidFill>
                  <a:schemeClr val="accent1">
                    <a:lumMod val="75000"/>
                  </a:schemeClr>
                </a:solidFill>
                <a:latin typeface="Arial" panose="020B0604020202020204" pitchFamily="34" charset="0"/>
                <a:cs typeface="Tahoma" panose="020B0604030504040204" pitchFamily="34" charset="0"/>
              </a:rPr>
              <a:t> </a:t>
            </a:r>
            <a:r>
              <a:rPr lang="ru-RU" altLang="ru-RU" sz="1000" dirty="0" err="1" smtClean="0">
                <a:solidFill>
                  <a:schemeClr val="accent1">
                    <a:lumMod val="75000"/>
                  </a:schemeClr>
                </a:solidFill>
                <a:latin typeface="Arial" panose="020B0604020202020204" pitchFamily="34" charset="0"/>
                <a:cs typeface="Tahoma" panose="020B0604030504040204" pitchFamily="34" charset="0"/>
              </a:rPr>
              <a:t>аграрлық</a:t>
            </a:r>
            <a:r>
              <a:rPr lang="ru-RU" altLang="ru-RU" sz="1000" dirty="0" smtClean="0">
                <a:solidFill>
                  <a:schemeClr val="accent1">
                    <a:lumMod val="75000"/>
                  </a:schemeClr>
                </a:solidFill>
                <a:latin typeface="Arial" panose="020B0604020202020204" pitchFamily="34" charset="0"/>
                <a:cs typeface="Tahoma" panose="020B0604030504040204" pitchFamily="34" charset="0"/>
              </a:rPr>
              <a:t> </a:t>
            </a:r>
            <a:r>
              <a:rPr lang="ru-RU" altLang="ru-RU" sz="1000" dirty="0" err="1" smtClean="0">
                <a:solidFill>
                  <a:schemeClr val="accent1">
                    <a:lumMod val="75000"/>
                  </a:schemeClr>
                </a:solidFill>
                <a:latin typeface="Arial" panose="020B0604020202020204" pitchFamily="34" charset="0"/>
                <a:cs typeface="Tahoma" panose="020B0604030504040204" pitchFamily="34" charset="0"/>
              </a:rPr>
              <a:t>сақтандыруға</a:t>
            </a:r>
            <a:r>
              <a:rPr lang="ru-RU" altLang="ru-RU" sz="1000" dirty="0" smtClean="0">
                <a:solidFill>
                  <a:schemeClr val="accent1">
                    <a:lumMod val="75000"/>
                  </a:schemeClr>
                </a:solidFill>
                <a:latin typeface="Arial" panose="020B0604020202020204" pitchFamily="34" charset="0"/>
                <a:cs typeface="Tahoma" panose="020B0604030504040204" pitchFamily="34" charset="0"/>
              </a:rPr>
              <a:t>;</a:t>
            </a:r>
          </a:p>
          <a:p>
            <a:pPr algn="just" eaLnBrk="1" hangingPunct="1">
              <a:buFont typeface="Wingdings" panose="05000000000000000000" pitchFamily="2" charset="2"/>
              <a:buChar char="Ø"/>
              <a:defRPr/>
            </a:pPr>
            <a:r>
              <a:rPr lang="ru-RU" altLang="ru-RU" sz="1000" dirty="0" smtClean="0">
                <a:solidFill>
                  <a:schemeClr val="accent1">
                    <a:lumMod val="75000"/>
                  </a:schemeClr>
                </a:solidFill>
                <a:latin typeface="Arial" panose="020B0604020202020204" pitchFamily="34" charset="0"/>
                <a:cs typeface="Tahoma" panose="020B0604030504040204" pitchFamily="34" charset="0"/>
              </a:rPr>
              <a:t> </a:t>
            </a:r>
            <a:r>
              <a:rPr lang="ru-RU" altLang="ru-RU" sz="1000" dirty="0" err="1" smtClean="0">
                <a:solidFill>
                  <a:schemeClr val="accent1">
                    <a:lumMod val="75000"/>
                  </a:schemeClr>
                </a:solidFill>
                <a:latin typeface="Arial" panose="020B0604020202020204" pitchFamily="34" charset="0"/>
                <a:cs typeface="Tahoma" panose="020B0604030504040204" pitchFamily="34" charset="0"/>
              </a:rPr>
              <a:t>кредиттік</a:t>
            </a:r>
            <a:r>
              <a:rPr lang="ru-RU" altLang="ru-RU" sz="1000" dirty="0" smtClean="0">
                <a:solidFill>
                  <a:schemeClr val="accent1">
                    <a:lumMod val="75000"/>
                  </a:schemeClr>
                </a:solidFill>
                <a:latin typeface="Arial" panose="020B0604020202020204" pitchFamily="34" charset="0"/>
                <a:cs typeface="Tahoma" panose="020B0604030504040204" pitchFamily="34" charset="0"/>
              </a:rPr>
              <a:t> </a:t>
            </a:r>
            <a:r>
              <a:rPr lang="ru-RU" altLang="ru-RU" sz="1000" dirty="0" err="1" smtClean="0">
                <a:solidFill>
                  <a:schemeClr val="accent1">
                    <a:lumMod val="75000"/>
                  </a:schemeClr>
                </a:solidFill>
                <a:latin typeface="Arial" panose="020B0604020202020204" pitchFamily="34" charset="0"/>
                <a:cs typeface="Tahoma" panose="020B0604030504040204" pitchFamily="34" charset="0"/>
              </a:rPr>
              <a:t>серіктестіктер</a:t>
            </a:r>
            <a:r>
              <a:rPr lang="ru-RU" altLang="ru-RU" sz="1000" dirty="0" smtClean="0">
                <a:solidFill>
                  <a:schemeClr val="accent1">
                    <a:lumMod val="75000"/>
                  </a:schemeClr>
                </a:solidFill>
                <a:latin typeface="Arial" panose="020B0604020202020204" pitchFamily="34" charset="0"/>
                <a:cs typeface="Tahoma" panose="020B0604030504040204" pitchFamily="34" charset="0"/>
              </a:rPr>
              <a:t> </a:t>
            </a:r>
            <a:r>
              <a:rPr lang="ru-RU" altLang="ru-RU" sz="1000" dirty="0" err="1" smtClean="0">
                <a:solidFill>
                  <a:schemeClr val="accent1">
                    <a:lumMod val="75000"/>
                  </a:schemeClr>
                </a:solidFill>
                <a:latin typeface="Arial" panose="020B0604020202020204" pitchFamily="34" charset="0"/>
                <a:cs typeface="Tahoma" panose="020B0604030504040204" pitchFamily="34" charset="0"/>
              </a:rPr>
              <a:t>жүйесіне</a:t>
            </a:r>
            <a:r>
              <a:rPr lang="ru-RU" altLang="ru-RU" sz="1000" dirty="0" smtClean="0">
                <a:solidFill>
                  <a:schemeClr val="accent1">
                    <a:lumMod val="75000"/>
                  </a:schemeClr>
                </a:solidFill>
                <a:latin typeface="Arial" panose="020B0604020202020204" pitchFamily="34" charset="0"/>
                <a:cs typeface="Tahoma" panose="020B0604030504040204" pitchFamily="34" charset="0"/>
              </a:rPr>
              <a:t>;</a:t>
            </a:r>
          </a:p>
          <a:p>
            <a:pPr algn="just" eaLnBrk="1" hangingPunct="1">
              <a:buFont typeface="Wingdings" panose="05000000000000000000" pitchFamily="2" charset="2"/>
              <a:buChar char="Ø"/>
              <a:defRPr/>
            </a:pPr>
            <a:r>
              <a:rPr lang="ru-RU" altLang="ru-RU" sz="1000" dirty="0" smtClean="0">
                <a:solidFill>
                  <a:schemeClr val="accent1">
                    <a:lumMod val="75000"/>
                  </a:schemeClr>
                </a:solidFill>
                <a:latin typeface="Arial" panose="020B0604020202020204" pitchFamily="34" charset="0"/>
                <a:cs typeface="Tahoma" panose="020B0604030504040204" pitchFamily="34" charset="0"/>
              </a:rPr>
              <a:t> </a:t>
            </a:r>
            <a:r>
              <a:rPr lang="ru-RU" altLang="ru-RU" sz="1000" dirty="0" err="1" smtClean="0">
                <a:solidFill>
                  <a:schemeClr val="accent1">
                    <a:lumMod val="75000"/>
                  </a:schemeClr>
                </a:solidFill>
                <a:latin typeface="Arial" panose="020B0604020202020204" pitchFamily="34" charset="0"/>
                <a:cs typeface="Tahoma" panose="020B0604030504040204" pitchFamily="34" charset="0"/>
              </a:rPr>
              <a:t>кепілдендіру</a:t>
            </a:r>
            <a:r>
              <a:rPr lang="ru-RU" altLang="ru-RU" sz="1000" dirty="0" smtClean="0">
                <a:solidFill>
                  <a:schemeClr val="accent1">
                    <a:lumMod val="75000"/>
                  </a:schemeClr>
                </a:solidFill>
                <a:latin typeface="Arial" panose="020B0604020202020204" pitchFamily="34" charset="0"/>
                <a:cs typeface="Tahoma" panose="020B0604030504040204" pitchFamily="34" charset="0"/>
              </a:rPr>
              <a:t> </a:t>
            </a:r>
            <a:r>
              <a:rPr lang="ru-RU" altLang="ru-RU" sz="1000" dirty="0" err="1" smtClean="0">
                <a:solidFill>
                  <a:schemeClr val="accent1">
                    <a:lumMod val="75000"/>
                  </a:schemeClr>
                </a:solidFill>
                <a:latin typeface="Arial" panose="020B0604020202020204" pitchFamily="34" charset="0"/>
                <a:cs typeface="Tahoma" panose="020B0604030504040204" pitchFamily="34" charset="0"/>
              </a:rPr>
              <a:t>институтын</a:t>
            </a:r>
            <a:r>
              <a:rPr lang="ru-RU" altLang="ru-RU" sz="1000" dirty="0" smtClean="0">
                <a:solidFill>
                  <a:schemeClr val="accent1">
                    <a:lumMod val="75000"/>
                  </a:schemeClr>
                </a:solidFill>
                <a:latin typeface="Arial" panose="020B0604020202020204" pitchFamily="34" charset="0"/>
                <a:cs typeface="Tahoma" panose="020B0604030504040204" pitchFamily="34" charset="0"/>
              </a:rPr>
              <a:t> </a:t>
            </a:r>
            <a:r>
              <a:rPr lang="ru-RU" altLang="ru-RU" sz="1000" dirty="0" err="1" smtClean="0">
                <a:solidFill>
                  <a:schemeClr val="accent1">
                    <a:lumMod val="75000"/>
                  </a:schemeClr>
                </a:solidFill>
                <a:latin typeface="Arial" panose="020B0604020202020204" pitchFamily="34" charset="0"/>
                <a:cs typeface="Tahoma" panose="020B0604030504040204" pitchFamily="34" charset="0"/>
              </a:rPr>
              <a:t>дамытуға</a:t>
            </a:r>
            <a:r>
              <a:rPr lang="ru-RU" altLang="ru-RU" sz="1000" dirty="0">
                <a:solidFill>
                  <a:schemeClr val="accent1">
                    <a:lumMod val="75000"/>
                  </a:schemeClr>
                </a:solidFill>
                <a:latin typeface="Arial" panose="020B0604020202020204" pitchFamily="34" charset="0"/>
                <a:cs typeface="Tahoma" panose="020B0604030504040204" pitchFamily="34" charset="0"/>
              </a:rPr>
              <a:t> </a:t>
            </a:r>
            <a:r>
              <a:rPr lang="ru-RU" altLang="ru-RU" sz="1000" dirty="0" err="1">
                <a:solidFill>
                  <a:schemeClr val="accent1">
                    <a:lumMod val="75000"/>
                  </a:schemeClr>
                </a:solidFill>
                <a:latin typeface="Arial" panose="020B0604020202020204" pitchFamily="34" charset="0"/>
                <a:cs typeface="Tahoma" panose="020B0604030504040204" pitchFamily="34" charset="0"/>
              </a:rPr>
              <a:t>бағытталатын</a:t>
            </a:r>
            <a:r>
              <a:rPr lang="ru-RU" altLang="ru-RU" sz="1000" dirty="0">
                <a:solidFill>
                  <a:schemeClr val="accent1">
                    <a:lumMod val="75000"/>
                  </a:schemeClr>
                </a:solidFill>
                <a:latin typeface="Arial" panose="020B0604020202020204" pitchFamily="34" charset="0"/>
                <a:cs typeface="Tahoma" panose="020B0604030504040204" pitchFamily="34" charset="0"/>
              </a:rPr>
              <a:t> </a:t>
            </a:r>
            <a:r>
              <a:rPr lang="ru-RU" altLang="ru-RU" sz="1000" dirty="0" err="1">
                <a:solidFill>
                  <a:schemeClr val="accent1">
                    <a:lumMod val="75000"/>
                  </a:schemeClr>
                </a:solidFill>
                <a:latin typeface="Arial" panose="020B0604020202020204" pitchFamily="34" charset="0"/>
                <a:cs typeface="Tahoma" panose="020B0604030504040204" pitchFamily="34" charset="0"/>
              </a:rPr>
              <a:t>болады</a:t>
            </a:r>
            <a:r>
              <a:rPr lang="ru-RU" altLang="ru-RU" sz="1000" dirty="0">
                <a:solidFill>
                  <a:schemeClr val="accent1">
                    <a:lumMod val="75000"/>
                  </a:schemeClr>
                </a:solidFill>
                <a:latin typeface="Arial" panose="020B0604020202020204" pitchFamily="34" charset="0"/>
                <a:cs typeface="Tahoma" panose="020B0604030504040204" pitchFamily="34" charset="0"/>
              </a:rPr>
              <a:t>.</a:t>
            </a:r>
            <a:endParaRPr lang="ru-RU" altLang="ru-RU" sz="1000" dirty="0" smtClean="0">
              <a:solidFill>
                <a:schemeClr val="accent1">
                  <a:lumMod val="75000"/>
                </a:schemeClr>
              </a:solidFill>
              <a:latin typeface="Arial" panose="020B0604020202020204" pitchFamily="34" charset="0"/>
              <a:cs typeface="Tahoma" panose="020B0604030504040204" pitchFamily="34" charset="0"/>
            </a:endParaRPr>
          </a:p>
          <a:p>
            <a:pPr algn="just" eaLnBrk="1" hangingPunct="1">
              <a:defRPr/>
            </a:pPr>
            <a:r>
              <a:rPr lang="ru-RU" altLang="ru-RU" sz="1000" dirty="0" err="1" smtClean="0">
                <a:solidFill>
                  <a:schemeClr val="accent1">
                    <a:lumMod val="75000"/>
                  </a:schemeClr>
                </a:solidFill>
                <a:latin typeface="Arial" panose="020B0604020202020204" pitchFamily="34" charset="0"/>
                <a:cs typeface="Tahoma" panose="020B0604030504040204" pitchFamily="34" charset="0"/>
              </a:rPr>
              <a:t>Аталған</a:t>
            </a:r>
            <a:r>
              <a:rPr lang="ru-RU" altLang="ru-RU" sz="1000" dirty="0" smtClean="0">
                <a:solidFill>
                  <a:schemeClr val="accent1">
                    <a:lumMod val="75000"/>
                  </a:schemeClr>
                </a:solidFill>
                <a:latin typeface="Arial" panose="020B0604020202020204" pitchFamily="34" charset="0"/>
                <a:cs typeface="Tahoma" panose="020B0604030504040204" pitchFamily="34" charset="0"/>
              </a:rPr>
              <a:t> </a:t>
            </a:r>
            <a:r>
              <a:rPr lang="ru-RU" altLang="ru-RU" sz="1000" dirty="0" err="1" smtClean="0">
                <a:solidFill>
                  <a:schemeClr val="accent1">
                    <a:lumMod val="75000"/>
                  </a:schemeClr>
                </a:solidFill>
                <a:latin typeface="Arial" panose="020B0604020202020204" pitchFamily="34" charset="0"/>
                <a:cs typeface="Tahoma" panose="020B0604030504040204" pitchFamily="34" charset="0"/>
              </a:rPr>
              <a:t>өзгерістер</a:t>
            </a:r>
            <a:r>
              <a:rPr lang="ru-RU" altLang="ru-RU" sz="1000" dirty="0" smtClean="0">
                <a:solidFill>
                  <a:schemeClr val="accent1">
                    <a:lumMod val="75000"/>
                  </a:schemeClr>
                </a:solidFill>
                <a:latin typeface="Arial" panose="020B0604020202020204" pitchFamily="34" charset="0"/>
                <a:cs typeface="Tahoma" panose="020B0604030504040204" pitchFamily="34" charset="0"/>
              </a:rPr>
              <a:t> </a:t>
            </a:r>
            <a:r>
              <a:rPr lang="ru-RU" altLang="ru-RU" sz="1000" dirty="0" err="1">
                <a:solidFill>
                  <a:schemeClr val="accent1">
                    <a:lumMod val="75000"/>
                  </a:schemeClr>
                </a:solidFill>
                <a:latin typeface="Arial" panose="020B0604020202020204" pitchFamily="34" charset="0"/>
                <a:cs typeface="Tahoma" panose="020B0604030504040204" pitchFamily="34" charset="0"/>
              </a:rPr>
              <a:t>субсидиялау</a:t>
            </a:r>
            <a:r>
              <a:rPr lang="ru-RU" altLang="ru-RU" sz="1000" dirty="0">
                <a:solidFill>
                  <a:schemeClr val="accent1">
                    <a:lumMod val="75000"/>
                  </a:schemeClr>
                </a:solidFill>
                <a:latin typeface="Arial" panose="020B0604020202020204" pitchFamily="34" charset="0"/>
                <a:cs typeface="Tahoma" panose="020B0604030504040204" pitchFamily="34" charset="0"/>
              </a:rPr>
              <a:t> </a:t>
            </a:r>
            <a:r>
              <a:rPr lang="ru-RU" altLang="ru-RU" sz="1000" dirty="0" err="1">
                <a:solidFill>
                  <a:schemeClr val="accent1">
                    <a:lumMod val="75000"/>
                  </a:schemeClr>
                </a:solidFill>
                <a:latin typeface="Arial" panose="020B0604020202020204" pitchFamily="34" charset="0"/>
                <a:cs typeface="Tahoma" panose="020B0604030504040204" pitchFamily="34" charset="0"/>
              </a:rPr>
              <a:t>жүйесінің</a:t>
            </a:r>
            <a:r>
              <a:rPr lang="ru-RU" altLang="ru-RU" sz="1000" dirty="0">
                <a:solidFill>
                  <a:schemeClr val="accent1">
                    <a:lumMod val="75000"/>
                  </a:schemeClr>
                </a:solidFill>
                <a:latin typeface="Arial" panose="020B0604020202020204" pitchFamily="34" charset="0"/>
                <a:cs typeface="Tahoma" panose="020B0604030504040204" pitchFamily="34" charset="0"/>
              </a:rPr>
              <a:t> </a:t>
            </a:r>
            <a:r>
              <a:rPr lang="ru-RU" altLang="ru-RU" sz="1000" dirty="0" err="1">
                <a:solidFill>
                  <a:schemeClr val="accent1">
                    <a:lumMod val="75000"/>
                  </a:schemeClr>
                </a:solidFill>
                <a:latin typeface="Arial" panose="020B0604020202020204" pitchFamily="34" charset="0"/>
                <a:cs typeface="Tahoma" panose="020B0604030504040204" pitchFamily="34" charset="0"/>
              </a:rPr>
              <a:t>тиімділігін</a:t>
            </a:r>
            <a:r>
              <a:rPr lang="ru-RU" altLang="ru-RU" sz="1000" dirty="0">
                <a:solidFill>
                  <a:schemeClr val="accent1">
                    <a:lumMod val="75000"/>
                  </a:schemeClr>
                </a:solidFill>
                <a:latin typeface="Arial" panose="020B0604020202020204" pitchFamily="34" charset="0"/>
                <a:cs typeface="Tahoma" panose="020B0604030504040204" pitchFamily="34" charset="0"/>
              </a:rPr>
              <a:t> </a:t>
            </a:r>
            <a:r>
              <a:rPr lang="ru-RU" altLang="ru-RU" sz="1000" dirty="0" err="1">
                <a:solidFill>
                  <a:schemeClr val="accent1">
                    <a:lumMod val="75000"/>
                  </a:schemeClr>
                </a:solidFill>
                <a:latin typeface="Arial" panose="020B0604020202020204" pitchFamily="34" charset="0"/>
                <a:cs typeface="Tahoma" panose="020B0604030504040204" pitchFamily="34" charset="0"/>
              </a:rPr>
              <a:t>арттыру</a:t>
            </a:r>
            <a:r>
              <a:rPr lang="ru-RU" altLang="ru-RU" sz="1000" dirty="0">
                <a:solidFill>
                  <a:schemeClr val="accent1">
                    <a:lumMod val="75000"/>
                  </a:schemeClr>
                </a:solidFill>
                <a:latin typeface="Arial" panose="020B0604020202020204" pitchFamily="34" charset="0"/>
                <a:cs typeface="Tahoma" panose="020B0604030504040204" pitchFamily="34" charset="0"/>
              </a:rPr>
              <a:t> </a:t>
            </a:r>
            <a:r>
              <a:rPr lang="ru-RU" altLang="ru-RU" sz="1000" dirty="0" err="1" smtClean="0">
                <a:solidFill>
                  <a:schemeClr val="accent1">
                    <a:lumMod val="75000"/>
                  </a:schemeClr>
                </a:solidFill>
                <a:latin typeface="Arial" panose="020B0604020202020204" pitchFamily="34" charset="0"/>
                <a:cs typeface="Tahoma" panose="020B0604030504040204" pitchFamily="34" charset="0"/>
              </a:rPr>
              <a:t>арқылы</a:t>
            </a:r>
            <a:r>
              <a:rPr lang="ru-RU" altLang="ru-RU" sz="1000" dirty="0" smtClean="0">
                <a:solidFill>
                  <a:schemeClr val="accent1">
                    <a:lumMod val="75000"/>
                  </a:schemeClr>
                </a:solidFill>
                <a:latin typeface="Arial" panose="020B0604020202020204" pitchFamily="34" charset="0"/>
                <a:cs typeface="Tahoma" panose="020B0604030504040204" pitchFamily="34" charset="0"/>
              </a:rPr>
              <a:t> </a:t>
            </a:r>
            <a:r>
              <a:rPr lang="ru-RU" altLang="ru-RU" sz="1000" dirty="0" err="1" smtClean="0">
                <a:solidFill>
                  <a:schemeClr val="accent1">
                    <a:lumMod val="75000"/>
                  </a:schemeClr>
                </a:solidFill>
                <a:latin typeface="Arial" panose="020B0604020202020204" pitchFamily="34" charset="0"/>
                <a:cs typeface="Tahoma" panose="020B0604030504040204" pitchFamily="34" charset="0"/>
              </a:rPr>
              <a:t>ауыл</a:t>
            </a:r>
            <a:r>
              <a:rPr lang="ru-RU" altLang="ru-RU" sz="1000" dirty="0" smtClean="0">
                <a:solidFill>
                  <a:schemeClr val="accent1">
                    <a:lumMod val="75000"/>
                  </a:schemeClr>
                </a:solidFill>
                <a:latin typeface="Arial" panose="020B0604020202020204" pitchFamily="34" charset="0"/>
                <a:cs typeface="Tahoma" panose="020B0604030504040204" pitchFamily="34" charset="0"/>
              </a:rPr>
              <a:t> </a:t>
            </a:r>
            <a:r>
              <a:rPr lang="ru-RU" altLang="ru-RU" sz="1000" dirty="0" err="1" smtClean="0">
                <a:solidFill>
                  <a:schemeClr val="accent1">
                    <a:lumMod val="75000"/>
                  </a:schemeClr>
                </a:solidFill>
                <a:latin typeface="Arial" panose="020B0604020202020204" pitchFamily="34" charset="0"/>
                <a:cs typeface="Tahoma" panose="020B0604030504040204" pitchFamily="34" charset="0"/>
              </a:rPr>
              <a:t>шаруашылығын</a:t>
            </a:r>
            <a:r>
              <a:rPr lang="ru-RU" altLang="ru-RU" sz="1000" dirty="0" smtClean="0">
                <a:solidFill>
                  <a:schemeClr val="accent1">
                    <a:lumMod val="75000"/>
                  </a:schemeClr>
                </a:solidFill>
                <a:latin typeface="Arial" panose="020B0604020202020204" pitchFamily="34" charset="0"/>
                <a:cs typeface="Tahoma" panose="020B0604030504040204" pitchFamily="34" charset="0"/>
              </a:rPr>
              <a:t> </a:t>
            </a:r>
            <a:r>
              <a:rPr lang="ru-RU" altLang="ru-RU" sz="1000" dirty="0" err="1" smtClean="0">
                <a:solidFill>
                  <a:schemeClr val="accent1">
                    <a:lumMod val="75000"/>
                  </a:schemeClr>
                </a:solidFill>
                <a:latin typeface="Arial" panose="020B0604020202020204" pitchFamily="34" charset="0"/>
                <a:cs typeface="Tahoma" panose="020B0604030504040204" pitchFamily="34" charset="0"/>
              </a:rPr>
              <a:t>мемлекеттік</a:t>
            </a:r>
            <a:r>
              <a:rPr lang="ru-RU" altLang="ru-RU" sz="1000" dirty="0" smtClean="0">
                <a:solidFill>
                  <a:schemeClr val="accent1">
                    <a:lumMod val="75000"/>
                  </a:schemeClr>
                </a:solidFill>
                <a:latin typeface="Arial" panose="020B0604020202020204" pitchFamily="34" charset="0"/>
                <a:cs typeface="Tahoma" panose="020B0604030504040204" pitchFamily="34" charset="0"/>
              </a:rPr>
              <a:t> </a:t>
            </a:r>
            <a:r>
              <a:rPr lang="ru-RU" altLang="ru-RU" sz="1000" dirty="0" err="1" smtClean="0">
                <a:solidFill>
                  <a:schemeClr val="accent1">
                    <a:lumMod val="75000"/>
                  </a:schemeClr>
                </a:solidFill>
                <a:latin typeface="Arial" panose="020B0604020202020204" pitchFamily="34" charset="0"/>
                <a:cs typeface="Tahoma" panose="020B0604030504040204" pitchFamily="34" charset="0"/>
              </a:rPr>
              <a:t>қолдау</a:t>
            </a:r>
            <a:r>
              <a:rPr lang="ru-RU" altLang="ru-RU" sz="1000" dirty="0" smtClean="0">
                <a:solidFill>
                  <a:schemeClr val="accent1">
                    <a:lumMod val="75000"/>
                  </a:schemeClr>
                </a:solidFill>
                <a:latin typeface="Arial" panose="020B0604020202020204" pitchFamily="34" charset="0"/>
                <a:cs typeface="Tahoma" panose="020B0604030504040204" pitchFamily="34" charset="0"/>
              </a:rPr>
              <a:t> </a:t>
            </a:r>
            <a:r>
              <a:rPr lang="ru-RU" altLang="ru-RU" sz="1000" dirty="0" err="1" smtClean="0">
                <a:solidFill>
                  <a:schemeClr val="accent1">
                    <a:lumMod val="75000"/>
                  </a:schemeClr>
                </a:solidFill>
                <a:latin typeface="Arial" panose="020B0604020202020204" pitchFamily="34" charset="0"/>
                <a:cs typeface="Tahoma" panose="020B0604030504040204" pitchFamily="34" charset="0"/>
              </a:rPr>
              <a:t>шараларының</a:t>
            </a:r>
            <a:r>
              <a:rPr lang="ru-RU" altLang="ru-RU" sz="1000" dirty="0" smtClean="0">
                <a:solidFill>
                  <a:schemeClr val="accent1">
                    <a:lumMod val="75000"/>
                  </a:schemeClr>
                </a:solidFill>
                <a:latin typeface="Arial" panose="020B0604020202020204" pitchFamily="34" charset="0"/>
                <a:cs typeface="Tahoma" panose="020B0604030504040204" pitchFamily="34" charset="0"/>
              </a:rPr>
              <a:t> </a:t>
            </a:r>
            <a:r>
              <a:rPr lang="ru-RU" altLang="ru-RU" sz="1000" dirty="0" err="1" smtClean="0">
                <a:solidFill>
                  <a:schemeClr val="accent1">
                    <a:lumMod val="75000"/>
                  </a:schemeClr>
                </a:solidFill>
                <a:latin typeface="Arial" panose="020B0604020202020204" pitchFamily="34" charset="0"/>
                <a:cs typeface="Tahoma" panose="020B0604030504040204" pitchFamily="34" charset="0"/>
              </a:rPr>
              <a:t>ұлғаюына</a:t>
            </a:r>
            <a:r>
              <a:rPr lang="ru-RU" altLang="ru-RU" sz="1000" dirty="0" smtClean="0">
                <a:solidFill>
                  <a:schemeClr val="accent1">
                    <a:lumMod val="75000"/>
                  </a:schemeClr>
                </a:solidFill>
                <a:latin typeface="Arial" panose="020B0604020202020204" pitchFamily="34" charset="0"/>
                <a:cs typeface="Tahoma" panose="020B0604030504040204" pitchFamily="34" charset="0"/>
              </a:rPr>
              <a:t> </a:t>
            </a:r>
            <a:r>
              <a:rPr lang="ru-RU" altLang="ru-RU" sz="1000" dirty="0" err="1" smtClean="0">
                <a:solidFill>
                  <a:schemeClr val="accent1">
                    <a:lumMod val="75000"/>
                  </a:schemeClr>
                </a:solidFill>
                <a:latin typeface="Arial" panose="020B0604020202020204" pitchFamily="34" charset="0"/>
                <a:cs typeface="Tahoma" panose="020B0604030504040204" pitchFamily="34" charset="0"/>
              </a:rPr>
              <a:t>алып</a:t>
            </a:r>
            <a:r>
              <a:rPr lang="ru-RU" altLang="ru-RU" sz="1000" dirty="0" smtClean="0">
                <a:solidFill>
                  <a:schemeClr val="accent1">
                    <a:lumMod val="75000"/>
                  </a:schemeClr>
                </a:solidFill>
                <a:latin typeface="Arial" panose="020B0604020202020204" pitchFamily="34" charset="0"/>
                <a:cs typeface="Tahoma" panose="020B0604030504040204" pitchFamily="34" charset="0"/>
              </a:rPr>
              <a:t> </a:t>
            </a:r>
            <a:r>
              <a:rPr lang="ru-RU" altLang="ru-RU" sz="1000" dirty="0" err="1" smtClean="0">
                <a:solidFill>
                  <a:schemeClr val="accent1">
                    <a:lumMod val="75000"/>
                  </a:schemeClr>
                </a:solidFill>
                <a:latin typeface="Arial" panose="020B0604020202020204" pitchFamily="34" charset="0"/>
                <a:cs typeface="Tahoma" panose="020B0604030504040204" pitchFamily="34" charset="0"/>
              </a:rPr>
              <a:t>келеді</a:t>
            </a:r>
            <a:r>
              <a:rPr lang="ru-RU" altLang="ru-RU" sz="1000" dirty="0" smtClean="0">
                <a:solidFill>
                  <a:schemeClr val="accent1">
                    <a:lumMod val="75000"/>
                  </a:schemeClr>
                </a:solidFill>
                <a:latin typeface="Arial" panose="020B0604020202020204" pitchFamily="34" charset="0"/>
                <a:cs typeface="Tahoma" panose="020B0604030504040204" pitchFamily="34" charset="0"/>
              </a:rPr>
              <a:t>.</a:t>
            </a:r>
          </a:p>
        </p:txBody>
      </p:sp>
      <p:sp>
        <p:nvSpPr>
          <p:cNvPr id="15" name="Штриховая стрелка вправо 14"/>
          <p:cNvSpPr/>
          <p:nvPr/>
        </p:nvSpPr>
        <p:spPr>
          <a:xfrm>
            <a:off x="4652963" y="1614488"/>
            <a:ext cx="431800" cy="1565672"/>
          </a:xfrm>
          <a:prstGeom prst="stripedRightArrow">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sz="1400" dirty="0">
              <a:solidFill>
                <a:schemeClr val="accent1">
                  <a:lumMod val="75000"/>
                </a:schemeClr>
              </a:solidFill>
            </a:endParaRPr>
          </a:p>
        </p:txBody>
      </p:sp>
      <p:sp>
        <p:nvSpPr>
          <p:cNvPr id="16" name="Скругленный прямоугольник 15"/>
          <p:cNvSpPr/>
          <p:nvPr/>
        </p:nvSpPr>
        <p:spPr>
          <a:xfrm>
            <a:off x="5191125" y="3544342"/>
            <a:ext cx="3773488" cy="1331664"/>
          </a:xfrm>
          <a:prstGeom prst="roundRect">
            <a:avLst>
              <a:gd name="adj" fmla="val 11155"/>
            </a:avLst>
          </a:prstGeom>
          <a:solidFill>
            <a:schemeClr val="tx2">
              <a:lumMod val="20000"/>
              <a:lumOff val="8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14288"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eaLnBrk="1" hangingPunct="1">
              <a:defRPr/>
            </a:pPr>
            <a:r>
              <a:rPr lang="ru-RU" altLang="ru-RU" sz="1100" b="1" dirty="0" err="1" smtClean="0">
                <a:solidFill>
                  <a:srgbClr val="C00000"/>
                </a:solidFill>
                <a:latin typeface="Tahoma" panose="020B0604030504040204" pitchFamily="34" charset="0"/>
                <a:cs typeface="Tahoma" panose="020B0604030504040204" pitchFamily="34" charset="0"/>
              </a:rPr>
              <a:t>Халықаралық</a:t>
            </a:r>
            <a:r>
              <a:rPr lang="ru-RU" altLang="ru-RU" sz="1100" b="1" dirty="0" smtClean="0">
                <a:solidFill>
                  <a:srgbClr val="C00000"/>
                </a:solidFill>
                <a:latin typeface="Tahoma" panose="020B0604030504040204" pitchFamily="34" charset="0"/>
                <a:cs typeface="Tahoma" panose="020B0604030504040204" pitchFamily="34" charset="0"/>
              </a:rPr>
              <a:t> </a:t>
            </a:r>
            <a:r>
              <a:rPr lang="ru-RU" altLang="ru-RU" sz="1100" b="1" dirty="0" err="1" smtClean="0">
                <a:solidFill>
                  <a:srgbClr val="C00000"/>
                </a:solidFill>
                <a:latin typeface="Tahoma" panose="020B0604030504040204" pitchFamily="34" charset="0"/>
                <a:cs typeface="Tahoma" panose="020B0604030504040204" pitchFamily="34" charset="0"/>
              </a:rPr>
              <a:t>тәжірибе</a:t>
            </a:r>
            <a:r>
              <a:rPr lang="ru-RU" altLang="ru-RU" sz="1100" b="1" dirty="0" smtClean="0">
                <a:solidFill>
                  <a:srgbClr val="C00000"/>
                </a:solidFill>
                <a:latin typeface="Tahoma" panose="020B0604030504040204" pitchFamily="34" charset="0"/>
                <a:cs typeface="Tahoma" panose="020B0604030504040204" pitchFamily="34" charset="0"/>
              </a:rPr>
              <a:t>: </a:t>
            </a:r>
            <a:endParaRPr lang="ru-RU" altLang="ru-RU" sz="1100" b="1" dirty="0">
              <a:solidFill>
                <a:srgbClr val="C00000"/>
              </a:solidFill>
              <a:latin typeface="Tahoma" panose="020B0604030504040204" pitchFamily="34" charset="0"/>
              <a:cs typeface="Tahoma" panose="020B0604030504040204" pitchFamily="34" charset="0"/>
            </a:endParaRPr>
          </a:p>
          <a:p>
            <a:pPr algn="just" eaLnBrk="1" hangingPunct="1">
              <a:defRPr/>
            </a:pPr>
            <a:r>
              <a:rPr lang="ru-RU" altLang="ru-RU" sz="1100" dirty="0" err="1" smtClean="0">
                <a:solidFill>
                  <a:schemeClr val="accent1">
                    <a:lumMod val="75000"/>
                  </a:schemeClr>
                </a:solidFill>
                <a:latin typeface="Arial" panose="020B0604020202020204" pitchFamily="34" charset="0"/>
                <a:cs typeface="Tahoma" panose="020B0604030504040204" pitchFamily="34" charset="0"/>
              </a:rPr>
              <a:t>Кернс</a:t>
            </a:r>
            <a:r>
              <a:rPr lang="ru-RU" altLang="ru-RU" sz="1100" dirty="0" smtClean="0">
                <a:solidFill>
                  <a:schemeClr val="accent1">
                    <a:lumMod val="75000"/>
                  </a:schemeClr>
                </a:solidFill>
                <a:latin typeface="Arial" panose="020B0604020202020204" pitchFamily="34" charset="0"/>
                <a:cs typeface="Tahoma" panose="020B0604030504040204" pitchFamily="34" charset="0"/>
              </a:rPr>
              <a:t> </a:t>
            </a:r>
            <a:r>
              <a:rPr lang="ru-RU" altLang="ru-RU" sz="1100" dirty="0" err="1" smtClean="0">
                <a:solidFill>
                  <a:schemeClr val="accent1">
                    <a:lumMod val="75000"/>
                  </a:schemeClr>
                </a:solidFill>
                <a:latin typeface="Arial" panose="020B0604020202020204" pitchFamily="34" charset="0"/>
                <a:cs typeface="Tahoma" panose="020B0604030504040204" pitchFamily="34" charset="0"/>
              </a:rPr>
              <a:t>тобы</a:t>
            </a:r>
            <a:r>
              <a:rPr lang="ru-RU" altLang="ru-RU" sz="1100" dirty="0" smtClean="0">
                <a:solidFill>
                  <a:schemeClr val="accent1">
                    <a:lumMod val="75000"/>
                  </a:schemeClr>
                </a:solidFill>
                <a:latin typeface="Arial" panose="020B0604020202020204" pitchFamily="34" charset="0"/>
                <a:cs typeface="Tahoma" panose="020B0604030504040204" pitchFamily="34" charset="0"/>
              </a:rPr>
              <a:t> </a:t>
            </a:r>
            <a:r>
              <a:rPr lang="ru-RU" altLang="ru-RU" sz="1100" dirty="0" err="1" smtClean="0">
                <a:solidFill>
                  <a:schemeClr val="accent1">
                    <a:lumMod val="75000"/>
                  </a:schemeClr>
                </a:solidFill>
                <a:latin typeface="Arial" panose="020B0604020202020204" pitchFamily="34" charset="0"/>
                <a:cs typeface="Tahoma" panose="020B0604030504040204" pitchFamily="34" charset="0"/>
              </a:rPr>
              <a:t>елдерінің</a:t>
            </a:r>
            <a:r>
              <a:rPr lang="ru-RU" altLang="ru-RU" sz="1100" dirty="0" smtClean="0">
                <a:solidFill>
                  <a:schemeClr val="accent1">
                    <a:lumMod val="75000"/>
                  </a:schemeClr>
                </a:solidFill>
                <a:latin typeface="Arial" panose="020B0604020202020204" pitchFamily="34" charset="0"/>
                <a:cs typeface="Tahoma" panose="020B0604030504040204" pitchFamily="34" charset="0"/>
              </a:rPr>
              <a:t> </a:t>
            </a:r>
            <a:r>
              <a:rPr lang="ru-RU" altLang="ru-RU" sz="1100" dirty="0" err="1" smtClean="0">
                <a:solidFill>
                  <a:schemeClr val="accent1">
                    <a:lumMod val="75000"/>
                  </a:schemeClr>
                </a:solidFill>
                <a:latin typeface="Arial" panose="020B0604020202020204" pitchFamily="34" charset="0"/>
                <a:cs typeface="Tahoma" panose="020B0604030504040204" pitchFamily="34" charset="0"/>
              </a:rPr>
              <a:t>тәжірибесі</a:t>
            </a:r>
            <a:r>
              <a:rPr lang="ru-RU" altLang="ru-RU" sz="1100" dirty="0" smtClean="0">
                <a:solidFill>
                  <a:schemeClr val="accent1">
                    <a:lumMod val="75000"/>
                  </a:schemeClr>
                </a:solidFill>
                <a:latin typeface="Arial" panose="020B0604020202020204" pitchFamily="34" charset="0"/>
                <a:cs typeface="Tahoma" panose="020B0604030504040204" pitchFamily="34" charset="0"/>
              </a:rPr>
              <a:t> </a:t>
            </a:r>
            <a:r>
              <a:rPr lang="ru-RU" altLang="ru-RU" sz="1100" dirty="0" err="1" smtClean="0">
                <a:solidFill>
                  <a:schemeClr val="accent1">
                    <a:lumMod val="75000"/>
                  </a:schemeClr>
                </a:solidFill>
                <a:latin typeface="Arial" panose="020B0604020202020204" pitchFamily="34" charset="0"/>
                <a:cs typeface="Tahoma" panose="020B0604030504040204" pitchFamily="34" charset="0"/>
              </a:rPr>
              <a:t>жанама</a:t>
            </a:r>
            <a:r>
              <a:rPr lang="ru-RU" altLang="ru-RU" sz="1100" dirty="0" smtClean="0">
                <a:solidFill>
                  <a:schemeClr val="accent1">
                    <a:lumMod val="75000"/>
                  </a:schemeClr>
                </a:solidFill>
                <a:latin typeface="Arial" panose="020B0604020202020204" pitchFamily="34" charset="0"/>
                <a:cs typeface="Tahoma" panose="020B0604030504040204" pitchFamily="34" charset="0"/>
              </a:rPr>
              <a:t> </a:t>
            </a:r>
            <a:r>
              <a:rPr lang="ru-RU" altLang="ru-RU" sz="1100" dirty="0" err="1" smtClean="0">
                <a:solidFill>
                  <a:schemeClr val="accent1">
                    <a:lumMod val="75000"/>
                  </a:schemeClr>
                </a:solidFill>
                <a:latin typeface="Arial" panose="020B0604020202020204" pitchFamily="34" charset="0"/>
                <a:cs typeface="Tahoma" panose="020B0604030504040204" pitchFamily="34" charset="0"/>
              </a:rPr>
              <a:t>шаралар</a:t>
            </a:r>
            <a:r>
              <a:rPr lang="ru-RU" altLang="ru-RU" sz="1100" dirty="0" smtClean="0">
                <a:solidFill>
                  <a:schemeClr val="accent1">
                    <a:lumMod val="75000"/>
                  </a:schemeClr>
                </a:solidFill>
                <a:latin typeface="Arial" panose="020B0604020202020204" pitchFamily="34" charset="0"/>
                <a:cs typeface="Tahoma" panose="020B0604030504040204" pitchFamily="34" charset="0"/>
              </a:rPr>
              <a:t> </a:t>
            </a:r>
            <a:r>
              <a:rPr lang="ru-RU" altLang="ru-RU" sz="1100" dirty="0" err="1" smtClean="0">
                <a:solidFill>
                  <a:schemeClr val="accent1">
                    <a:lumMod val="75000"/>
                  </a:schemeClr>
                </a:solidFill>
                <a:latin typeface="Arial" panose="020B0604020202020204" pitchFamily="34" charset="0"/>
                <a:cs typeface="Tahoma" panose="020B0604030504040204" pitchFamily="34" charset="0"/>
              </a:rPr>
              <a:t>фермерлерді</a:t>
            </a:r>
            <a:r>
              <a:rPr lang="ru-RU" altLang="ru-RU" sz="1100" dirty="0" smtClean="0">
                <a:solidFill>
                  <a:schemeClr val="accent1">
                    <a:lumMod val="75000"/>
                  </a:schemeClr>
                </a:solidFill>
                <a:latin typeface="Arial" panose="020B0604020202020204" pitchFamily="34" charset="0"/>
                <a:cs typeface="Tahoma" panose="020B0604030504040204" pitchFamily="34" charset="0"/>
              </a:rPr>
              <a:t> </a:t>
            </a:r>
            <a:r>
              <a:rPr lang="ru-RU" altLang="ru-RU" sz="1100" dirty="0" err="1" smtClean="0">
                <a:solidFill>
                  <a:schemeClr val="accent1">
                    <a:lumMod val="75000"/>
                  </a:schemeClr>
                </a:solidFill>
                <a:latin typeface="Arial" panose="020B0604020202020204" pitchFamily="34" charset="0"/>
                <a:cs typeface="Tahoma" panose="020B0604030504040204" pitchFamily="34" charset="0"/>
              </a:rPr>
              <a:t>өндіріс</a:t>
            </a:r>
            <a:r>
              <a:rPr lang="ru-RU" altLang="ru-RU" sz="1100" dirty="0" smtClean="0">
                <a:solidFill>
                  <a:schemeClr val="accent1">
                    <a:lumMod val="75000"/>
                  </a:schemeClr>
                </a:solidFill>
                <a:latin typeface="Arial" panose="020B0604020202020204" pitchFamily="34" charset="0"/>
                <a:cs typeface="Tahoma" panose="020B0604030504040204" pitchFamily="34" charset="0"/>
              </a:rPr>
              <a:t> </a:t>
            </a:r>
            <a:r>
              <a:rPr lang="ru-RU" altLang="ru-RU" sz="1100" dirty="0" err="1" smtClean="0">
                <a:solidFill>
                  <a:schemeClr val="accent1">
                    <a:lumMod val="75000"/>
                  </a:schemeClr>
                </a:solidFill>
                <a:latin typeface="Arial" panose="020B0604020202020204" pitchFamily="34" charset="0"/>
                <a:cs typeface="Tahoma" panose="020B0604030504040204" pitchFamily="34" charset="0"/>
              </a:rPr>
              <a:t>тиімділігін</a:t>
            </a:r>
            <a:r>
              <a:rPr lang="ru-RU" altLang="ru-RU" sz="1100" dirty="0" smtClean="0">
                <a:solidFill>
                  <a:schemeClr val="accent1">
                    <a:lumMod val="75000"/>
                  </a:schemeClr>
                </a:solidFill>
                <a:latin typeface="Arial" panose="020B0604020202020204" pitchFamily="34" charset="0"/>
                <a:cs typeface="Tahoma" panose="020B0604030504040204" pitchFamily="34" charset="0"/>
              </a:rPr>
              <a:t> </a:t>
            </a:r>
            <a:r>
              <a:rPr lang="ru-RU" altLang="ru-RU" sz="1100" dirty="0" err="1" smtClean="0">
                <a:solidFill>
                  <a:schemeClr val="accent1">
                    <a:lumMod val="75000"/>
                  </a:schemeClr>
                </a:solidFill>
                <a:latin typeface="Arial" panose="020B0604020202020204" pitchFamily="34" charset="0"/>
                <a:cs typeface="Tahoma" panose="020B0604030504040204" pitchFamily="34" charset="0"/>
              </a:rPr>
              <a:t>арттыруға</a:t>
            </a:r>
            <a:r>
              <a:rPr lang="ru-RU" altLang="ru-RU" sz="1100" dirty="0" smtClean="0">
                <a:solidFill>
                  <a:schemeClr val="accent1">
                    <a:lumMod val="75000"/>
                  </a:schemeClr>
                </a:solidFill>
                <a:latin typeface="Arial" panose="020B0604020202020204" pitchFamily="34" charset="0"/>
                <a:cs typeface="Tahoma" panose="020B0604030504040204" pitchFamily="34" charset="0"/>
              </a:rPr>
              <a:t> </a:t>
            </a:r>
            <a:r>
              <a:rPr lang="ru-RU" altLang="ru-RU" sz="1100" dirty="0" err="1" smtClean="0">
                <a:solidFill>
                  <a:schemeClr val="accent1">
                    <a:lumMod val="75000"/>
                  </a:schemeClr>
                </a:solidFill>
                <a:latin typeface="Arial" panose="020B0604020202020204" pitchFamily="34" charset="0"/>
                <a:cs typeface="Tahoma" panose="020B0604030504040204" pitchFamily="34" charset="0"/>
              </a:rPr>
              <a:t>және</a:t>
            </a:r>
            <a:r>
              <a:rPr lang="ru-RU" altLang="ru-RU" sz="1100" dirty="0" smtClean="0">
                <a:solidFill>
                  <a:schemeClr val="accent1">
                    <a:lumMod val="75000"/>
                  </a:schemeClr>
                </a:solidFill>
                <a:latin typeface="Arial" panose="020B0604020202020204" pitchFamily="34" charset="0"/>
                <a:cs typeface="Tahoma" panose="020B0604030504040204" pitchFamily="34" charset="0"/>
              </a:rPr>
              <a:t> </a:t>
            </a:r>
            <a:r>
              <a:rPr lang="ru-RU" altLang="ru-RU" sz="1100" dirty="0" err="1" smtClean="0">
                <a:solidFill>
                  <a:schemeClr val="accent1">
                    <a:lumMod val="75000"/>
                  </a:schemeClr>
                </a:solidFill>
                <a:latin typeface="Arial" panose="020B0604020202020204" pitchFamily="34" charset="0"/>
                <a:cs typeface="Tahoma" panose="020B0604030504040204" pitchFamily="34" charset="0"/>
              </a:rPr>
              <a:t>ұзақ</a:t>
            </a:r>
            <a:r>
              <a:rPr lang="ru-RU" altLang="ru-RU" sz="1100" dirty="0" smtClean="0">
                <a:solidFill>
                  <a:schemeClr val="accent1">
                    <a:lumMod val="75000"/>
                  </a:schemeClr>
                </a:solidFill>
                <a:latin typeface="Arial" panose="020B0604020202020204" pitchFamily="34" charset="0"/>
                <a:cs typeface="Tahoma" panose="020B0604030504040204" pitchFamily="34" charset="0"/>
              </a:rPr>
              <a:t> </a:t>
            </a:r>
            <a:r>
              <a:rPr lang="ru-RU" altLang="ru-RU" sz="1100" dirty="0" err="1" smtClean="0">
                <a:solidFill>
                  <a:schemeClr val="accent1">
                    <a:lumMod val="75000"/>
                  </a:schemeClr>
                </a:solidFill>
                <a:latin typeface="Arial" panose="020B0604020202020204" pitchFamily="34" charset="0"/>
                <a:cs typeface="Tahoma" panose="020B0604030504040204" pitchFamily="34" charset="0"/>
              </a:rPr>
              <a:t>мерзімді</a:t>
            </a:r>
            <a:r>
              <a:rPr lang="ru-RU" altLang="ru-RU" sz="1100" dirty="0" smtClean="0">
                <a:solidFill>
                  <a:schemeClr val="accent1">
                    <a:lumMod val="75000"/>
                  </a:schemeClr>
                </a:solidFill>
                <a:latin typeface="Arial" panose="020B0604020202020204" pitchFamily="34" charset="0"/>
                <a:cs typeface="Tahoma" panose="020B0604030504040204" pitchFamily="34" charset="0"/>
              </a:rPr>
              <a:t> </a:t>
            </a:r>
            <a:r>
              <a:rPr lang="ru-RU" altLang="ru-RU" sz="1100" dirty="0" err="1" smtClean="0">
                <a:solidFill>
                  <a:schemeClr val="accent1">
                    <a:lumMod val="75000"/>
                  </a:schemeClr>
                </a:solidFill>
                <a:latin typeface="Arial" panose="020B0604020202020204" pitchFamily="34" charset="0"/>
                <a:cs typeface="Tahoma" panose="020B0604030504040204" pitchFamily="34" charset="0"/>
              </a:rPr>
              <a:t>перспективаға</a:t>
            </a:r>
            <a:r>
              <a:rPr lang="ru-RU" altLang="ru-RU" sz="1100" dirty="0" smtClean="0">
                <a:solidFill>
                  <a:schemeClr val="accent1">
                    <a:lumMod val="75000"/>
                  </a:schemeClr>
                </a:solidFill>
                <a:latin typeface="Arial" panose="020B0604020202020204" pitchFamily="34" charset="0"/>
                <a:cs typeface="Tahoma" panose="020B0604030504040204" pitchFamily="34" charset="0"/>
              </a:rPr>
              <a:t> </a:t>
            </a:r>
            <a:r>
              <a:rPr lang="ru-RU" altLang="ru-RU" sz="1100" dirty="0" err="1" smtClean="0">
                <a:solidFill>
                  <a:schemeClr val="accent1">
                    <a:lumMod val="75000"/>
                  </a:schemeClr>
                </a:solidFill>
                <a:latin typeface="Arial" panose="020B0604020202020204" pitchFamily="34" charset="0"/>
                <a:cs typeface="Tahoma" panose="020B0604030504040204" pitchFamily="34" charset="0"/>
              </a:rPr>
              <a:t>жұмыс</a:t>
            </a:r>
            <a:r>
              <a:rPr lang="ru-RU" altLang="ru-RU" sz="1100" dirty="0" smtClean="0">
                <a:solidFill>
                  <a:schemeClr val="accent1">
                    <a:lumMod val="75000"/>
                  </a:schemeClr>
                </a:solidFill>
                <a:latin typeface="Arial" panose="020B0604020202020204" pitchFamily="34" charset="0"/>
                <a:cs typeface="Tahoma" panose="020B0604030504040204" pitchFamily="34" charset="0"/>
              </a:rPr>
              <a:t> </a:t>
            </a:r>
            <a:r>
              <a:rPr lang="ru-RU" altLang="ru-RU" sz="1100" dirty="0" err="1" smtClean="0">
                <a:solidFill>
                  <a:schemeClr val="accent1">
                    <a:lumMod val="75000"/>
                  </a:schemeClr>
                </a:solidFill>
                <a:latin typeface="Arial" panose="020B0604020202020204" pitchFamily="34" charset="0"/>
                <a:cs typeface="Tahoma" panose="020B0604030504040204" pitchFamily="34" charset="0"/>
              </a:rPr>
              <a:t>істеуге</a:t>
            </a:r>
            <a:r>
              <a:rPr lang="ru-RU" altLang="ru-RU" sz="1100" dirty="0" smtClean="0">
                <a:solidFill>
                  <a:schemeClr val="accent1">
                    <a:lumMod val="75000"/>
                  </a:schemeClr>
                </a:solidFill>
                <a:latin typeface="Arial" panose="020B0604020202020204" pitchFamily="34" charset="0"/>
                <a:cs typeface="Tahoma" panose="020B0604030504040204" pitchFamily="34" charset="0"/>
              </a:rPr>
              <a:t> </a:t>
            </a:r>
            <a:r>
              <a:rPr lang="ru-RU" altLang="ru-RU" sz="1100" dirty="0" err="1" smtClean="0">
                <a:solidFill>
                  <a:schemeClr val="accent1">
                    <a:lumMod val="75000"/>
                  </a:schemeClr>
                </a:solidFill>
                <a:latin typeface="Arial" panose="020B0604020202020204" pitchFamily="34" charset="0"/>
                <a:cs typeface="Tahoma" panose="020B0604030504040204" pitchFamily="34" charset="0"/>
              </a:rPr>
              <a:t>ынталандыратынын</a:t>
            </a:r>
            <a:r>
              <a:rPr lang="ru-RU" altLang="ru-RU" sz="1100" dirty="0" smtClean="0">
                <a:solidFill>
                  <a:schemeClr val="accent1">
                    <a:lumMod val="75000"/>
                  </a:schemeClr>
                </a:solidFill>
                <a:latin typeface="Arial" panose="020B0604020202020204" pitchFamily="34" charset="0"/>
                <a:cs typeface="Tahoma" panose="020B0604030504040204" pitchFamily="34" charset="0"/>
              </a:rPr>
              <a:t>, ал тура </a:t>
            </a:r>
            <a:r>
              <a:rPr lang="ru-RU" altLang="ru-RU" sz="1100" dirty="0" err="1" smtClean="0">
                <a:solidFill>
                  <a:schemeClr val="accent1">
                    <a:lumMod val="75000"/>
                  </a:schemeClr>
                </a:solidFill>
                <a:latin typeface="Arial" panose="020B0604020202020204" pitchFamily="34" charset="0"/>
                <a:cs typeface="Tahoma" panose="020B0604030504040204" pitchFamily="34" charset="0"/>
              </a:rPr>
              <a:t>және</a:t>
            </a:r>
            <a:r>
              <a:rPr lang="ru-RU" altLang="ru-RU" sz="1100" dirty="0" smtClean="0">
                <a:solidFill>
                  <a:schemeClr val="accent1">
                    <a:lumMod val="75000"/>
                  </a:schemeClr>
                </a:solidFill>
                <a:latin typeface="Arial" panose="020B0604020202020204" pitchFamily="34" charset="0"/>
                <a:cs typeface="Tahoma" panose="020B0604030504040204" pitchFamily="34" charset="0"/>
              </a:rPr>
              <a:t> </a:t>
            </a:r>
            <a:r>
              <a:rPr lang="ru-RU" altLang="ru-RU" sz="1100" dirty="0" err="1" smtClean="0">
                <a:solidFill>
                  <a:schemeClr val="accent1">
                    <a:lumMod val="75000"/>
                  </a:schemeClr>
                </a:solidFill>
                <a:latin typeface="Arial" panose="020B0604020202020204" pitchFamily="34" charset="0"/>
                <a:cs typeface="Tahoma" panose="020B0604030504040204" pitchFamily="34" charset="0"/>
              </a:rPr>
              <a:t>бұрмалайтын</a:t>
            </a:r>
            <a:r>
              <a:rPr lang="ru-RU" altLang="ru-RU" sz="1100" dirty="0" smtClean="0">
                <a:solidFill>
                  <a:schemeClr val="accent1">
                    <a:lumMod val="75000"/>
                  </a:schemeClr>
                </a:solidFill>
                <a:latin typeface="Arial" panose="020B0604020202020204" pitchFamily="34" charset="0"/>
                <a:cs typeface="Tahoma" panose="020B0604030504040204" pitchFamily="34" charset="0"/>
              </a:rPr>
              <a:t> </a:t>
            </a:r>
            <a:r>
              <a:rPr lang="ru-RU" altLang="ru-RU" sz="1100" dirty="0" err="1" smtClean="0">
                <a:solidFill>
                  <a:schemeClr val="accent1">
                    <a:lumMod val="75000"/>
                  </a:schemeClr>
                </a:solidFill>
                <a:latin typeface="Arial" panose="020B0604020202020204" pitchFamily="34" charset="0"/>
                <a:cs typeface="Tahoma" panose="020B0604030504040204" pitchFamily="34" charset="0"/>
              </a:rPr>
              <a:t>дотациялар</a:t>
            </a:r>
            <a:r>
              <a:rPr lang="ru-RU" altLang="ru-RU" sz="1100" dirty="0" smtClean="0">
                <a:solidFill>
                  <a:schemeClr val="accent1">
                    <a:lumMod val="75000"/>
                  </a:schemeClr>
                </a:solidFill>
                <a:latin typeface="Arial" panose="020B0604020202020204" pitchFamily="34" charset="0"/>
                <a:cs typeface="Tahoma" panose="020B0604030504040204" pitchFamily="34" charset="0"/>
              </a:rPr>
              <a:t> не </a:t>
            </a:r>
            <a:r>
              <a:rPr lang="ru-RU" altLang="ru-RU" sz="1100" dirty="0" err="1" smtClean="0">
                <a:solidFill>
                  <a:schemeClr val="accent1">
                    <a:lumMod val="75000"/>
                  </a:schemeClr>
                </a:solidFill>
                <a:latin typeface="Arial" panose="020B0604020202020204" pitchFamily="34" charset="0"/>
                <a:cs typeface="Tahoma" panose="020B0604030504040204" pitchFamily="34" charset="0"/>
              </a:rPr>
              <a:t>шаруашылықты</a:t>
            </a:r>
            <a:r>
              <a:rPr lang="ru-RU" altLang="ru-RU" sz="1100" dirty="0" smtClean="0">
                <a:solidFill>
                  <a:schemeClr val="accent1">
                    <a:lumMod val="75000"/>
                  </a:schemeClr>
                </a:solidFill>
                <a:latin typeface="Arial" panose="020B0604020202020204" pitchFamily="34" charset="0"/>
                <a:cs typeface="Tahoma" panose="020B0604030504040204" pitchFamily="34" charset="0"/>
              </a:rPr>
              <a:t> </a:t>
            </a:r>
            <a:r>
              <a:rPr lang="ru-RU" altLang="ru-RU" sz="1100" dirty="0" err="1" smtClean="0">
                <a:solidFill>
                  <a:schemeClr val="accent1">
                    <a:lumMod val="75000"/>
                  </a:schemeClr>
                </a:solidFill>
                <a:latin typeface="Arial" panose="020B0604020202020204" pitchFamily="34" charset="0"/>
                <a:cs typeface="Tahoma" panose="020B0604030504040204" pitchFamily="34" charset="0"/>
              </a:rPr>
              <a:t>жай</a:t>
            </a:r>
            <a:r>
              <a:rPr lang="ru-RU" altLang="ru-RU" sz="1100" dirty="0" smtClean="0">
                <a:solidFill>
                  <a:schemeClr val="accent1">
                    <a:lumMod val="75000"/>
                  </a:schemeClr>
                </a:solidFill>
                <a:latin typeface="Arial" panose="020B0604020202020204" pitchFamily="34" charset="0"/>
                <a:cs typeface="Tahoma" panose="020B0604030504040204" pitchFamily="34" charset="0"/>
              </a:rPr>
              <a:t> </a:t>
            </a:r>
            <a:r>
              <a:rPr lang="ru-RU" altLang="ru-RU" sz="1100" dirty="0" err="1" smtClean="0">
                <a:solidFill>
                  <a:schemeClr val="accent1">
                    <a:lumMod val="75000"/>
                  </a:schemeClr>
                </a:solidFill>
                <a:latin typeface="Arial" panose="020B0604020202020204" pitchFamily="34" charset="0"/>
                <a:cs typeface="Tahoma" panose="020B0604030504040204" pitchFamily="34" charset="0"/>
              </a:rPr>
              <a:t>ғана</a:t>
            </a:r>
            <a:r>
              <a:rPr lang="ru-RU" altLang="ru-RU" sz="1100" dirty="0" smtClean="0">
                <a:solidFill>
                  <a:schemeClr val="accent1">
                    <a:lumMod val="75000"/>
                  </a:schemeClr>
                </a:solidFill>
                <a:latin typeface="Arial" panose="020B0604020202020204" pitchFamily="34" charset="0"/>
                <a:cs typeface="Tahoma" panose="020B0604030504040204" pitchFamily="34" charset="0"/>
              </a:rPr>
              <a:t> </a:t>
            </a:r>
            <a:r>
              <a:rPr lang="ru-RU" altLang="ru-RU" sz="1100" dirty="0" err="1" smtClean="0">
                <a:solidFill>
                  <a:schemeClr val="accent1">
                    <a:lumMod val="75000"/>
                  </a:schemeClr>
                </a:solidFill>
                <a:latin typeface="Arial" panose="020B0604020202020204" pitchFamily="34" charset="0"/>
                <a:cs typeface="Tahoma" panose="020B0604030504040204" pitchFamily="34" charset="0"/>
              </a:rPr>
              <a:t>аман</a:t>
            </a:r>
            <a:r>
              <a:rPr lang="ru-RU" altLang="ru-RU" sz="1100" dirty="0" smtClean="0">
                <a:solidFill>
                  <a:schemeClr val="accent1">
                    <a:lumMod val="75000"/>
                  </a:schemeClr>
                </a:solidFill>
                <a:latin typeface="Arial" panose="020B0604020202020204" pitchFamily="34" charset="0"/>
                <a:cs typeface="Tahoma" panose="020B0604030504040204" pitchFamily="34" charset="0"/>
              </a:rPr>
              <a:t> </a:t>
            </a:r>
            <a:r>
              <a:rPr lang="ru-RU" altLang="ru-RU" sz="1100" dirty="0" err="1" smtClean="0">
                <a:solidFill>
                  <a:schemeClr val="accent1">
                    <a:lumMod val="75000"/>
                  </a:schemeClr>
                </a:solidFill>
                <a:latin typeface="Arial" panose="020B0604020202020204" pitchFamily="34" charset="0"/>
                <a:cs typeface="Tahoma" panose="020B0604030504040204" pitchFamily="34" charset="0"/>
              </a:rPr>
              <a:t>ұстап</a:t>
            </a:r>
            <a:r>
              <a:rPr lang="ru-RU" altLang="ru-RU" sz="1100" dirty="0" smtClean="0">
                <a:solidFill>
                  <a:schemeClr val="accent1">
                    <a:lumMod val="75000"/>
                  </a:schemeClr>
                </a:solidFill>
                <a:latin typeface="Arial" panose="020B0604020202020204" pitchFamily="34" charset="0"/>
                <a:cs typeface="Tahoma" panose="020B0604030504040204" pitchFamily="34" charset="0"/>
              </a:rPr>
              <a:t> </a:t>
            </a:r>
            <a:r>
              <a:rPr lang="ru-RU" altLang="ru-RU" sz="1100" dirty="0" err="1" smtClean="0">
                <a:solidFill>
                  <a:schemeClr val="accent1">
                    <a:lumMod val="75000"/>
                  </a:schemeClr>
                </a:solidFill>
                <a:latin typeface="Arial" panose="020B0604020202020204" pitchFamily="34" charset="0"/>
                <a:cs typeface="Tahoma" panose="020B0604030504040204" pitchFamily="34" charset="0"/>
              </a:rPr>
              <a:t>тұратынын</a:t>
            </a:r>
            <a:r>
              <a:rPr lang="ru-RU" altLang="ru-RU" sz="1100" dirty="0" smtClean="0">
                <a:solidFill>
                  <a:schemeClr val="accent1">
                    <a:lumMod val="75000"/>
                  </a:schemeClr>
                </a:solidFill>
                <a:latin typeface="Arial" panose="020B0604020202020204" pitchFamily="34" charset="0"/>
                <a:cs typeface="Tahoma" panose="020B0604030504040204" pitchFamily="34" charset="0"/>
              </a:rPr>
              <a:t>, не </a:t>
            </a:r>
            <a:r>
              <a:rPr lang="ru-RU" altLang="ru-RU" sz="1100" dirty="0" err="1" smtClean="0">
                <a:solidFill>
                  <a:schemeClr val="accent1">
                    <a:lumMod val="75000"/>
                  </a:schemeClr>
                </a:solidFill>
                <a:latin typeface="Arial" panose="020B0604020202020204" pitchFamily="34" charset="0"/>
                <a:cs typeface="Tahoma" panose="020B0604030504040204" pitchFamily="34" charset="0"/>
              </a:rPr>
              <a:t>болмаса</a:t>
            </a:r>
            <a:r>
              <a:rPr lang="ru-RU" altLang="ru-RU" sz="1100" dirty="0" smtClean="0">
                <a:solidFill>
                  <a:schemeClr val="accent1">
                    <a:lumMod val="75000"/>
                  </a:schemeClr>
                </a:solidFill>
                <a:latin typeface="Arial" panose="020B0604020202020204" pitchFamily="34" charset="0"/>
                <a:cs typeface="Tahoma" panose="020B0604030504040204" pitchFamily="34" charset="0"/>
              </a:rPr>
              <a:t> </a:t>
            </a:r>
            <a:r>
              <a:rPr lang="ru-RU" altLang="ru-RU" sz="1100" dirty="0" err="1" smtClean="0">
                <a:solidFill>
                  <a:schemeClr val="accent1">
                    <a:lumMod val="75000"/>
                  </a:schemeClr>
                </a:solidFill>
                <a:latin typeface="Arial" panose="020B0604020202020204" pitchFamily="34" charset="0"/>
                <a:cs typeface="Tahoma" panose="020B0604030504040204" pitchFamily="34" charset="0"/>
              </a:rPr>
              <a:t>оған</a:t>
            </a:r>
            <a:r>
              <a:rPr lang="ru-RU" altLang="ru-RU" sz="1100" dirty="0" smtClean="0">
                <a:solidFill>
                  <a:schemeClr val="accent1">
                    <a:lumMod val="75000"/>
                  </a:schemeClr>
                </a:solidFill>
                <a:latin typeface="Arial" panose="020B0604020202020204" pitchFamily="34" charset="0"/>
                <a:cs typeface="Tahoma" panose="020B0604030504040204" pitchFamily="34" charset="0"/>
              </a:rPr>
              <a:t> </a:t>
            </a:r>
            <a:r>
              <a:rPr lang="ru-RU" altLang="ru-RU" sz="1100" dirty="0" err="1" smtClean="0">
                <a:solidFill>
                  <a:schemeClr val="accent1">
                    <a:lumMod val="75000"/>
                  </a:schemeClr>
                </a:solidFill>
                <a:latin typeface="Arial" panose="020B0604020202020204" pitchFamily="34" charset="0"/>
                <a:cs typeface="Tahoma" panose="020B0604030504040204" pitchFamily="34" charset="0"/>
              </a:rPr>
              <a:t>зиян</a:t>
            </a:r>
            <a:r>
              <a:rPr lang="ru-RU" altLang="ru-RU" sz="1100" dirty="0" smtClean="0">
                <a:solidFill>
                  <a:schemeClr val="accent1">
                    <a:lumMod val="75000"/>
                  </a:schemeClr>
                </a:solidFill>
                <a:latin typeface="Arial" panose="020B0604020202020204" pitchFamily="34" charset="0"/>
                <a:cs typeface="Tahoma" panose="020B0604030504040204" pitchFamily="34" charset="0"/>
              </a:rPr>
              <a:t> </a:t>
            </a:r>
            <a:r>
              <a:rPr lang="ru-RU" altLang="ru-RU" sz="1100" dirty="0" err="1" smtClean="0">
                <a:solidFill>
                  <a:schemeClr val="accent1">
                    <a:lumMod val="75000"/>
                  </a:schemeClr>
                </a:solidFill>
                <a:latin typeface="Arial" panose="020B0604020202020204" pitchFamily="34" charset="0"/>
                <a:cs typeface="Tahoma" panose="020B0604030504040204" pitchFamily="34" charset="0"/>
              </a:rPr>
              <a:t>келтіретінін</a:t>
            </a:r>
            <a:r>
              <a:rPr lang="ru-RU" altLang="ru-RU" sz="1100" dirty="0" smtClean="0">
                <a:solidFill>
                  <a:schemeClr val="accent1">
                    <a:lumMod val="75000"/>
                  </a:schemeClr>
                </a:solidFill>
                <a:latin typeface="Arial" panose="020B0604020202020204" pitchFamily="34" charset="0"/>
                <a:cs typeface="Tahoma" panose="020B0604030504040204" pitchFamily="34" charset="0"/>
              </a:rPr>
              <a:t> </a:t>
            </a:r>
            <a:r>
              <a:rPr lang="ru-RU" altLang="ru-RU" sz="1100" dirty="0" err="1">
                <a:solidFill>
                  <a:schemeClr val="accent1">
                    <a:lumMod val="75000"/>
                  </a:schemeClr>
                </a:solidFill>
                <a:latin typeface="Arial" panose="020B0604020202020204" pitchFamily="34" charset="0"/>
                <a:cs typeface="Tahoma" panose="020B0604030504040204" pitchFamily="34" charset="0"/>
              </a:rPr>
              <a:t>көрсетті</a:t>
            </a:r>
            <a:r>
              <a:rPr lang="ru-RU" altLang="ru-RU" sz="1100" dirty="0" smtClean="0">
                <a:solidFill>
                  <a:schemeClr val="accent1">
                    <a:lumMod val="75000"/>
                  </a:schemeClr>
                </a:solidFill>
                <a:latin typeface="Arial" panose="020B0604020202020204" pitchFamily="34" charset="0"/>
                <a:cs typeface="Tahoma" panose="020B0604030504040204" pitchFamily="34" charset="0"/>
              </a:rPr>
              <a:t>.</a:t>
            </a:r>
          </a:p>
        </p:txBody>
      </p:sp>
      <p:sp>
        <p:nvSpPr>
          <p:cNvPr id="17" name="Номер слайда 1"/>
          <p:cNvSpPr>
            <a:spLocks noGrp="1"/>
          </p:cNvSpPr>
          <p:nvPr>
            <p:ph type="sldNum" sz="quarter" idx="12"/>
          </p:nvPr>
        </p:nvSpPr>
        <p:spPr>
          <a:xfrm>
            <a:off x="6995937" y="4869656"/>
            <a:ext cx="2133600" cy="273844"/>
          </a:xfrm>
        </p:spPr>
        <p:txBody>
          <a:bodyPr/>
          <a:lstStyle/>
          <a:p>
            <a:r>
              <a:rPr lang="ru-RU" sz="900" b="1" dirty="0" smtClean="0">
                <a:solidFill>
                  <a:schemeClr val="tx2">
                    <a:lumMod val="75000"/>
                  </a:schemeClr>
                </a:solidFill>
                <a:latin typeface="Arial" panose="020B0604020202020204" pitchFamily="34" charset="0"/>
                <a:cs typeface="Arial" panose="020B0604020202020204" pitchFamily="34" charset="0"/>
              </a:rPr>
              <a:t>10</a:t>
            </a:r>
            <a:endParaRPr lang="ru-RU" sz="900" b="1" dirty="0">
              <a:solidFill>
                <a:schemeClr val="tx2">
                  <a:lumMod val="75000"/>
                </a:schemeClr>
              </a:solidFill>
              <a:latin typeface="Arial" panose="020B0604020202020204" pitchFamily="34" charset="0"/>
              <a:cs typeface="Arial" panose="020B0604020202020204" pitchFamily="34" charset="0"/>
            </a:endParaRPr>
          </a:p>
        </p:txBody>
      </p:sp>
      <p:sp>
        <p:nvSpPr>
          <p:cNvPr id="8" name="Скругленный прямоугольник 7"/>
          <p:cNvSpPr/>
          <p:nvPr/>
        </p:nvSpPr>
        <p:spPr>
          <a:xfrm>
            <a:off x="107950" y="555526"/>
            <a:ext cx="4464050" cy="648072"/>
          </a:xfrm>
          <a:prstGeom prst="roundRect">
            <a:avLst/>
          </a:prstGeom>
        </p:spPr>
        <p:style>
          <a:lnRef idx="2">
            <a:schemeClr val="accent1"/>
          </a:lnRef>
          <a:fillRef idx="1">
            <a:schemeClr val="lt1"/>
          </a:fillRef>
          <a:effectRef idx="0">
            <a:schemeClr val="accent1"/>
          </a:effectRef>
          <a:fontRef idx="minor">
            <a:schemeClr val="dk1"/>
          </a:fontRef>
        </p:style>
        <p:txBody>
          <a:bodyPr anchor="ctr"/>
          <a:lstStyle/>
          <a:p>
            <a:pPr algn="ctr">
              <a:spcAft>
                <a:spcPts val="0"/>
              </a:spcAft>
            </a:pPr>
            <a:r>
              <a:rPr lang="ru-RU" sz="1100" dirty="0" err="1" smtClean="0">
                <a:solidFill>
                  <a:schemeClr val="tx2">
                    <a:lumMod val="75000"/>
                  </a:schemeClr>
                </a:solidFill>
                <a:latin typeface="Arial" panose="020B0604020202020204" pitchFamily="34" charset="0"/>
                <a:ea typeface="Times New Roman" panose="02020603050405020304" pitchFamily="18" charset="0"/>
              </a:rPr>
              <a:t>Гектарлық</a:t>
            </a:r>
            <a:r>
              <a:rPr lang="ru-RU" sz="1100" dirty="0" smtClean="0">
                <a:solidFill>
                  <a:schemeClr val="tx2">
                    <a:lumMod val="75000"/>
                  </a:schemeClr>
                </a:solidFill>
                <a:latin typeface="Arial" panose="020B0604020202020204" pitchFamily="34" charset="0"/>
                <a:ea typeface="Times New Roman" panose="02020603050405020304" pitchFamily="18" charset="0"/>
              </a:rPr>
              <a:t> </a:t>
            </a:r>
            <a:r>
              <a:rPr lang="ru-RU" sz="1100" dirty="0">
                <a:solidFill>
                  <a:schemeClr val="tx2">
                    <a:lumMod val="75000"/>
                  </a:schemeClr>
                </a:solidFill>
                <a:latin typeface="Arial" panose="020B0604020202020204" pitchFamily="34" charset="0"/>
                <a:ea typeface="Times New Roman" panose="02020603050405020304" pitchFamily="18" charset="0"/>
              </a:rPr>
              <a:t>субсидия </a:t>
            </a:r>
            <a:r>
              <a:rPr lang="ru-RU" sz="1100" dirty="0" err="1" smtClean="0">
                <a:solidFill>
                  <a:schemeClr val="tx2">
                    <a:lumMod val="75000"/>
                  </a:schemeClr>
                </a:solidFill>
                <a:latin typeface="Arial" panose="020B0604020202020204" pitchFamily="34" charset="0"/>
                <a:ea typeface="Times New Roman" panose="02020603050405020304" pitchFamily="18" charset="0"/>
              </a:rPr>
              <a:t>және</a:t>
            </a:r>
            <a:r>
              <a:rPr lang="ru-RU" sz="1100" dirty="0" smtClean="0">
                <a:solidFill>
                  <a:schemeClr val="tx2">
                    <a:lumMod val="75000"/>
                  </a:schemeClr>
                </a:solidFill>
                <a:latin typeface="Arial" panose="020B0604020202020204" pitchFamily="34" charset="0"/>
                <a:ea typeface="Times New Roman" panose="02020603050405020304" pitchFamily="18" charset="0"/>
              </a:rPr>
              <a:t> мал </a:t>
            </a:r>
            <a:r>
              <a:rPr lang="ru-RU" sz="1100" dirty="0" err="1" smtClean="0">
                <a:solidFill>
                  <a:schemeClr val="tx2">
                    <a:lumMod val="75000"/>
                  </a:schemeClr>
                </a:solidFill>
                <a:latin typeface="Arial" panose="020B0604020202020204" pitchFamily="34" charset="0"/>
                <a:ea typeface="Times New Roman" panose="02020603050405020304" pitchFamily="18" charset="0"/>
              </a:rPr>
              <a:t>шаруашылығындағы</a:t>
            </a:r>
            <a:r>
              <a:rPr lang="ru-RU" sz="1100" dirty="0" smtClean="0">
                <a:solidFill>
                  <a:schemeClr val="tx2">
                    <a:lumMod val="75000"/>
                  </a:schemeClr>
                </a:solidFill>
                <a:latin typeface="Arial" panose="020B0604020202020204" pitchFamily="34" charset="0"/>
                <a:ea typeface="Times New Roman" panose="02020603050405020304" pitchFamily="18" charset="0"/>
              </a:rPr>
              <a:t> </a:t>
            </a:r>
            <a:r>
              <a:rPr lang="ru-RU" sz="1100" dirty="0" err="1" smtClean="0">
                <a:solidFill>
                  <a:schemeClr val="tx2">
                    <a:lumMod val="75000"/>
                  </a:schemeClr>
                </a:solidFill>
                <a:latin typeface="Arial" panose="020B0604020202020204" pitchFamily="34" charset="0"/>
                <a:ea typeface="Times New Roman" panose="02020603050405020304" pitchFamily="18" charset="0"/>
              </a:rPr>
              <a:t>өнім</a:t>
            </a:r>
            <a:r>
              <a:rPr lang="ru-RU" sz="1100" dirty="0" smtClean="0">
                <a:solidFill>
                  <a:schemeClr val="tx2">
                    <a:lumMod val="75000"/>
                  </a:schemeClr>
                </a:solidFill>
                <a:latin typeface="Arial" panose="020B0604020202020204" pitchFamily="34" charset="0"/>
                <a:ea typeface="Times New Roman" panose="02020603050405020304" pitchFamily="18" charset="0"/>
              </a:rPr>
              <a:t> </a:t>
            </a:r>
            <a:r>
              <a:rPr lang="ru-RU" sz="1100" dirty="0" err="1" smtClean="0">
                <a:solidFill>
                  <a:schemeClr val="tx2">
                    <a:lumMod val="75000"/>
                  </a:schemeClr>
                </a:solidFill>
                <a:latin typeface="Arial" panose="020B0604020202020204" pitchFamily="34" charset="0"/>
                <a:ea typeface="Times New Roman" panose="02020603050405020304" pitchFamily="18" charset="0"/>
              </a:rPr>
              <a:t>бірлігін</a:t>
            </a:r>
            <a:r>
              <a:rPr lang="ru-RU" sz="1100" dirty="0" smtClean="0">
                <a:solidFill>
                  <a:schemeClr val="tx2">
                    <a:lumMod val="75000"/>
                  </a:schemeClr>
                </a:solidFill>
                <a:latin typeface="Arial" panose="020B0604020202020204" pitchFamily="34" charset="0"/>
                <a:ea typeface="Times New Roman" panose="02020603050405020304" pitchFamily="18" charset="0"/>
              </a:rPr>
              <a:t> </a:t>
            </a:r>
            <a:r>
              <a:rPr lang="ru-RU" sz="1100" dirty="0">
                <a:solidFill>
                  <a:schemeClr val="tx2">
                    <a:lumMod val="75000"/>
                  </a:schemeClr>
                </a:solidFill>
                <a:latin typeface="Arial" panose="020B0604020202020204" pitchFamily="34" charset="0"/>
                <a:ea typeface="Times New Roman" panose="02020603050405020304" pitchFamily="18" charset="0"/>
              </a:rPr>
              <a:t>(кг, литр, </a:t>
            </a:r>
            <a:r>
              <a:rPr lang="ru-RU" sz="1100" dirty="0" smtClean="0">
                <a:solidFill>
                  <a:schemeClr val="tx2">
                    <a:lumMod val="75000"/>
                  </a:schemeClr>
                </a:solidFill>
                <a:latin typeface="Arial" panose="020B0604020202020204" pitchFamily="34" charset="0"/>
                <a:ea typeface="Times New Roman" panose="02020603050405020304" pitchFamily="18" charset="0"/>
              </a:rPr>
              <a:t>бас)  </a:t>
            </a:r>
            <a:r>
              <a:rPr lang="ru-RU" sz="1100" dirty="0" err="1" smtClean="0">
                <a:solidFill>
                  <a:schemeClr val="tx2">
                    <a:lumMod val="75000"/>
                  </a:schemeClr>
                </a:solidFill>
                <a:latin typeface="Arial" panose="020B0604020202020204" pitchFamily="34" charset="0"/>
                <a:ea typeface="Times New Roman" panose="02020603050405020304" pitchFamily="18" charset="0"/>
              </a:rPr>
              <a:t>субсидиялау</a:t>
            </a:r>
            <a:r>
              <a:rPr lang="ru-RU" sz="1100" dirty="0" smtClean="0">
                <a:solidFill>
                  <a:schemeClr val="tx2">
                    <a:lumMod val="75000"/>
                  </a:schemeClr>
                </a:solidFill>
                <a:latin typeface="Arial" panose="020B0604020202020204" pitchFamily="34" charset="0"/>
                <a:ea typeface="Times New Roman" panose="02020603050405020304" pitchFamily="18" charset="0"/>
              </a:rPr>
              <a:t> </a:t>
            </a:r>
            <a:br>
              <a:rPr lang="ru-RU" sz="1100" dirty="0" smtClean="0">
                <a:solidFill>
                  <a:schemeClr val="tx2">
                    <a:lumMod val="75000"/>
                  </a:schemeClr>
                </a:solidFill>
                <a:latin typeface="Arial" panose="020B0604020202020204" pitchFamily="34" charset="0"/>
                <a:ea typeface="Times New Roman" panose="02020603050405020304" pitchFamily="18" charset="0"/>
              </a:rPr>
            </a:br>
            <a:r>
              <a:rPr lang="ru-RU" sz="1100" b="1" dirty="0" err="1" smtClean="0">
                <a:solidFill>
                  <a:schemeClr val="tx2">
                    <a:lumMod val="75000"/>
                  </a:schemeClr>
                </a:solidFill>
                <a:latin typeface="Arial" panose="020B0604020202020204" pitchFamily="34" charset="0"/>
                <a:ea typeface="Times New Roman" panose="02020603050405020304" pitchFamily="18" charset="0"/>
              </a:rPr>
              <a:t>төмен</a:t>
            </a:r>
            <a:r>
              <a:rPr lang="ru-RU" sz="1100" b="1" dirty="0" smtClean="0">
                <a:solidFill>
                  <a:schemeClr val="tx2">
                    <a:lumMod val="75000"/>
                  </a:schemeClr>
                </a:solidFill>
                <a:latin typeface="Arial" panose="020B0604020202020204" pitchFamily="34" charset="0"/>
                <a:ea typeface="Times New Roman" panose="02020603050405020304" pitchFamily="18" charset="0"/>
              </a:rPr>
              <a:t> </a:t>
            </a:r>
            <a:r>
              <a:rPr lang="ru-RU" sz="1100" b="1" dirty="0" err="1" smtClean="0">
                <a:solidFill>
                  <a:schemeClr val="tx2">
                    <a:lumMod val="75000"/>
                  </a:schemeClr>
                </a:solidFill>
                <a:latin typeface="Arial" panose="020B0604020202020204" pitchFamily="34" charset="0"/>
                <a:ea typeface="Times New Roman" panose="02020603050405020304" pitchFamily="18" charset="0"/>
              </a:rPr>
              <a:t>ынталандырушы</a:t>
            </a:r>
            <a:r>
              <a:rPr lang="ru-RU" sz="1100" b="1" dirty="0" smtClean="0">
                <a:solidFill>
                  <a:schemeClr val="tx2">
                    <a:lumMod val="75000"/>
                  </a:schemeClr>
                </a:solidFill>
                <a:latin typeface="Arial" panose="020B0604020202020204" pitchFamily="34" charset="0"/>
                <a:ea typeface="Times New Roman" panose="02020603050405020304" pitchFamily="18" charset="0"/>
              </a:rPr>
              <a:t> </a:t>
            </a:r>
            <a:r>
              <a:rPr lang="ru-RU" sz="1100" b="1" dirty="0" err="1" smtClean="0">
                <a:solidFill>
                  <a:schemeClr val="tx2">
                    <a:lumMod val="75000"/>
                  </a:schemeClr>
                </a:solidFill>
                <a:latin typeface="Arial" panose="020B0604020202020204" pitchFamily="34" charset="0"/>
                <a:ea typeface="Times New Roman" panose="02020603050405020304" pitchFamily="18" charset="0"/>
              </a:rPr>
              <a:t>әсерге</a:t>
            </a:r>
            <a:r>
              <a:rPr lang="ru-RU" sz="1100" b="1" dirty="0" smtClean="0">
                <a:solidFill>
                  <a:schemeClr val="tx2">
                    <a:lumMod val="75000"/>
                  </a:schemeClr>
                </a:solidFill>
                <a:latin typeface="Arial" panose="020B0604020202020204" pitchFamily="34" charset="0"/>
                <a:ea typeface="Times New Roman" panose="02020603050405020304" pitchFamily="18" charset="0"/>
              </a:rPr>
              <a:t> </a:t>
            </a:r>
            <a:r>
              <a:rPr lang="ru-RU" sz="1100" b="1" dirty="0" err="1" smtClean="0">
                <a:solidFill>
                  <a:schemeClr val="tx2">
                    <a:lumMod val="75000"/>
                  </a:schemeClr>
                </a:solidFill>
                <a:latin typeface="Arial" panose="020B0604020202020204" pitchFamily="34" charset="0"/>
                <a:ea typeface="Times New Roman" panose="02020603050405020304" pitchFamily="18" charset="0"/>
              </a:rPr>
              <a:t>ие</a:t>
            </a:r>
            <a:r>
              <a:rPr lang="ru-RU" sz="1100" dirty="0" smtClean="0">
                <a:solidFill>
                  <a:schemeClr val="tx2">
                    <a:lumMod val="75000"/>
                  </a:schemeClr>
                </a:solidFill>
                <a:latin typeface="Arial" panose="020B0604020202020204" pitchFamily="34" charset="0"/>
                <a:ea typeface="Times New Roman" panose="02020603050405020304" pitchFamily="18" charset="0"/>
              </a:rPr>
              <a:t>.</a:t>
            </a:r>
            <a:endParaRPr lang="ru-RU" sz="1050" dirty="0">
              <a:solidFill>
                <a:schemeClr val="tx2">
                  <a:lumMod val="75000"/>
                </a:schemeClr>
              </a:solidFill>
              <a:latin typeface="Times New Roman" panose="02020603050405020304" pitchFamily="18" charset="0"/>
              <a:ea typeface="Times New Roman" panose="02020603050405020304" pitchFamily="18" charset="0"/>
            </a:endParaRPr>
          </a:p>
        </p:txBody>
      </p:sp>
      <p:sp>
        <p:nvSpPr>
          <p:cNvPr id="10" name="Скругленный прямоугольник 9"/>
          <p:cNvSpPr/>
          <p:nvPr/>
        </p:nvSpPr>
        <p:spPr>
          <a:xfrm>
            <a:off x="107950" y="1636500"/>
            <a:ext cx="4464050" cy="2375410"/>
          </a:xfrm>
          <a:prstGeom prst="roundRect">
            <a:avLst/>
          </a:prstGeom>
          <a:solidFill>
            <a:schemeClr val="tx2">
              <a:lumMod val="20000"/>
              <a:lumOff val="80000"/>
            </a:schemeClr>
          </a:solidFill>
          <a:ln w="12700"/>
        </p:spPr>
        <p:style>
          <a:lnRef idx="2">
            <a:schemeClr val="accent1"/>
          </a:lnRef>
          <a:fillRef idx="1">
            <a:schemeClr val="lt1"/>
          </a:fillRef>
          <a:effectRef idx="0">
            <a:schemeClr val="accent1"/>
          </a:effectRef>
          <a:fontRef idx="minor">
            <a:schemeClr val="dk1"/>
          </a:fontRef>
        </p:style>
        <p:txBody>
          <a:bodyPr anchor="ctr"/>
          <a:lstStyle/>
          <a:p>
            <a:pPr marL="171450" indent="-171450" algn="just">
              <a:buFont typeface="Wingdings" panose="05000000000000000000" pitchFamily="2" charset="2"/>
              <a:buChar char="Ø"/>
              <a:defRPr/>
            </a:pPr>
            <a:r>
              <a:rPr lang="ru-RU" sz="1100" dirty="0" err="1" smtClean="0">
                <a:solidFill>
                  <a:schemeClr val="accent1">
                    <a:lumMod val="75000"/>
                  </a:schemeClr>
                </a:solidFill>
                <a:latin typeface="Arial" panose="020B0604020202020204" pitchFamily="34" charset="0"/>
                <a:cs typeface="Arial" panose="020B0604020202020204" pitchFamily="34" charset="0"/>
              </a:rPr>
              <a:t>Ауыл</a:t>
            </a:r>
            <a:r>
              <a:rPr lang="ru-RU" sz="1100" dirty="0" smtClean="0">
                <a:solidFill>
                  <a:schemeClr val="accent1">
                    <a:lumMod val="75000"/>
                  </a:schemeClr>
                </a:solidFill>
                <a:latin typeface="Arial" panose="020B0604020202020204" pitchFamily="34" charset="0"/>
                <a:cs typeface="Arial" panose="020B0604020202020204" pitchFamily="34" charset="0"/>
              </a:rPr>
              <a:t> </a:t>
            </a:r>
            <a:r>
              <a:rPr lang="ru-RU" sz="1100" dirty="0" err="1" smtClean="0">
                <a:solidFill>
                  <a:schemeClr val="accent1">
                    <a:lumMod val="75000"/>
                  </a:schemeClr>
                </a:solidFill>
                <a:latin typeface="Arial" panose="020B0604020202020204" pitchFamily="34" charset="0"/>
                <a:cs typeface="Arial" panose="020B0604020202020204" pitchFamily="34" charset="0"/>
              </a:rPr>
              <a:t>шаруашылығы</a:t>
            </a:r>
            <a:r>
              <a:rPr lang="ru-RU" sz="1100" dirty="0" smtClean="0">
                <a:solidFill>
                  <a:schemeClr val="accent1">
                    <a:lumMod val="75000"/>
                  </a:schemeClr>
                </a:solidFill>
                <a:latin typeface="Arial" panose="020B0604020202020204" pitchFamily="34" charset="0"/>
                <a:cs typeface="Arial" panose="020B0604020202020204" pitchFamily="34" charset="0"/>
              </a:rPr>
              <a:t> </a:t>
            </a:r>
            <a:r>
              <a:rPr lang="ru-RU" sz="1100" dirty="0" err="1" smtClean="0">
                <a:solidFill>
                  <a:schemeClr val="accent1">
                    <a:lumMod val="75000"/>
                  </a:schemeClr>
                </a:solidFill>
                <a:latin typeface="Arial" panose="020B0604020202020204" pitchFamily="34" charset="0"/>
                <a:cs typeface="Arial" panose="020B0604020202020204" pitchFamily="34" charset="0"/>
              </a:rPr>
              <a:t>тауарын</a:t>
            </a:r>
            <a:r>
              <a:rPr lang="ru-RU" sz="1100" dirty="0" smtClean="0">
                <a:solidFill>
                  <a:schemeClr val="accent1">
                    <a:lumMod val="75000"/>
                  </a:schemeClr>
                </a:solidFill>
                <a:latin typeface="Arial" panose="020B0604020202020204" pitchFamily="34" charset="0"/>
                <a:cs typeface="Arial" panose="020B0604020202020204" pitchFamily="34" charset="0"/>
              </a:rPr>
              <a:t> </a:t>
            </a:r>
            <a:r>
              <a:rPr lang="ru-RU" sz="1100" dirty="0" err="1" smtClean="0">
                <a:solidFill>
                  <a:schemeClr val="accent1">
                    <a:lumMod val="75000"/>
                  </a:schemeClr>
                </a:solidFill>
                <a:latin typeface="Arial" panose="020B0604020202020204" pitchFamily="34" charset="0"/>
                <a:cs typeface="Arial" panose="020B0604020202020204" pitchFamily="34" charset="0"/>
              </a:rPr>
              <a:t>өндірушіні</a:t>
            </a:r>
            <a:r>
              <a:rPr lang="ru-RU" sz="1100" dirty="0" smtClean="0">
                <a:solidFill>
                  <a:schemeClr val="accent1">
                    <a:lumMod val="75000"/>
                  </a:schemeClr>
                </a:solidFill>
                <a:latin typeface="Arial" panose="020B0604020202020204" pitchFamily="34" charset="0"/>
                <a:cs typeface="Arial" panose="020B0604020202020204" pitchFamily="34" charset="0"/>
              </a:rPr>
              <a:t> </a:t>
            </a:r>
            <a:r>
              <a:rPr lang="ru-RU" sz="1100" dirty="0" err="1" smtClean="0">
                <a:solidFill>
                  <a:schemeClr val="accent1">
                    <a:lumMod val="75000"/>
                  </a:schemeClr>
                </a:solidFill>
                <a:latin typeface="Arial" panose="020B0604020202020204" pitchFamily="34" charset="0"/>
                <a:cs typeface="Arial" panose="020B0604020202020204" pitchFamily="34" charset="0"/>
              </a:rPr>
              <a:t>өзінің</a:t>
            </a:r>
            <a:r>
              <a:rPr lang="ru-RU" sz="1100" dirty="0" smtClean="0">
                <a:solidFill>
                  <a:schemeClr val="accent1">
                    <a:lumMod val="75000"/>
                  </a:schemeClr>
                </a:solidFill>
                <a:latin typeface="Arial" panose="020B0604020202020204" pitchFamily="34" charset="0"/>
                <a:cs typeface="Arial" panose="020B0604020202020204" pitchFamily="34" charset="0"/>
              </a:rPr>
              <a:t> </a:t>
            </a:r>
            <a:r>
              <a:rPr lang="ru-RU" sz="1100" dirty="0" err="1" smtClean="0">
                <a:solidFill>
                  <a:schemeClr val="accent1">
                    <a:lumMod val="75000"/>
                  </a:schemeClr>
                </a:solidFill>
                <a:latin typeface="Arial" panose="020B0604020202020204" pitchFamily="34" charset="0"/>
                <a:cs typeface="Arial" panose="020B0604020202020204" pitchFamily="34" charset="0"/>
              </a:rPr>
              <a:t>тиімділігін</a:t>
            </a:r>
            <a:r>
              <a:rPr lang="ru-RU" sz="1100" dirty="0" smtClean="0">
                <a:solidFill>
                  <a:schemeClr val="accent1">
                    <a:lumMod val="75000"/>
                  </a:schemeClr>
                </a:solidFill>
                <a:latin typeface="Arial" panose="020B0604020202020204" pitchFamily="34" charset="0"/>
                <a:cs typeface="Arial" panose="020B0604020202020204" pitchFamily="34" charset="0"/>
              </a:rPr>
              <a:t> (</a:t>
            </a:r>
            <a:r>
              <a:rPr lang="ru-RU" sz="1100" dirty="0" err="1" smtClean="0">
                <a:solidFill>
                  <a:schemeClr val="accent1">
                    <a:lumMod val="75000"/>
                  </a:schemeClr>
                </a:solidFill>
                <a:latin typeface="Arial" panose="020B0604020202020204" pitchFamily="34" charset="0"/>
                <a:cs typeface="Arial" panose="020B0604020202020204" pitchFamily="34" charset="0"/>
              </a:rPr>
              <a:t>рентабельділігін</a:t>
            </a:r>
            <a:r>
              <a:rPr lang="ru-RU" sz="1100" dirty="0" smtClean="0">
                <a:solidFill>
                  <a:schemeClr val="accent1">
                    <a:lumMod val="75000"/>
                  </a:schemeClr>
                </a:solidFill>
                <a:latin typeface="Arial" panose="020B0604020202020204" pitchFamily="34" charset="0"/>
                <a:cs typeface="Arial" panose="020B0604020202020204" pitchFamily="34" charset="0"/>
              </a:rPr>
              <a:t>) </a:t>
            </a:r>
            <a:r>
              <a:rPr lang="ru-RU" sz="1100" dirty="0" err="1" smtClean="0">
                <a:solidFill>
                  <a:schemeClr val="accent1">
                    <a:lumMod val="75000"/>
                  </a:schemeClr>
                </a:solidFill>
                <a:latin typeface="Arial" panose="020B0604020202020204" pitchFamily="34" charset="0"/>
                <a:cs typeface="Arial" panose="020B0604020202020204" pitchFamily="34" charset="0"/>
              </a:rPr>
              <a:t>арттыруға</a:t>
            </a:r>
            <a:r>
              <a:rPr lang="ru-RU" sz="1100" dirty="0" smtClean="0">
                <a:solidFill>
                  <a:schemeClr val="accent1">
                    <a:lumMod val="75000"/>
                  </a:schemeClr>
                </a:solidFill>
                <a:latin typeface="Arial" panose="020B0604020202020204" pitchFamily="34" charset="0"/>
                <a:cs typeface="Arial" panose="020B0604020202020204" pitchFamily="34" charset="0"/>
              </a:rPr>
              <a:t> </a:t>
            </a:r>
            <a:r>
              <a:rPr lang="ru-RU" sz="1100" dirty="0" err="1" smtClean="0">
                <a:solidFill>
                  <a:schemeClr val="accent1">
                    <a:lumMod val="75000"/>
                  </a:schemeClr>
                </a:solidFill>
                <a:latin typeface="Arial" panose="020B0604020202020204" pitchFamily="34" charset="0"/>
                <a:cs typeface="Arial" panose="020B0604020202020204" pitchFamily="34" charset="0"/>
              </a:rPr>
              <a:t>тікелей</a:t>
            </a:r>
            <a:r>
              <a:rPr lang="ru-RU" sz="1100" dirty="0" smtClean="0">
                <a:solidFill>
                  <a:schemeClr val="accent1">
                    <a:lumMod val="75000"/>
                  </a:schemeClr>
                </a:solidFill>
                <a:latin typeface="Arial" panose="020B0604020202020204" pitchFamily="34" charset="0"/>
                <a:cs typeface="Arial" panose="020B0604020202020204" pitchFamily="34" charset="0"/>
              </a:rPr>
              <a:t> </a:t>
            </a:r>
            <a:r>
              <a:rPr lang="ru-RU" sz="1100" dirty="0" err="1" smtClean="0">
                <a:solidFill>
                  <a:schemeClr val="accent1">
                    <a:lumMod val="75000"/>
                  </a:schemeClr>
                </a:solidFill>
                <a:latin typeface="Arial" panose="020B0604020202020204" pitchFamily="34" charset="0"/>
                <a:cs typeface="Arial" panose="020B0604020202020204" pitchFamily="34" charset="0"/>
              </a:rPr>
              <a:t>ынталандырмайды</a:t>
            </a:r>
            <a:r>
              <a:rPr lang="ru-RU" sz="1100" dirty="0" smtClean="0">
                <a:solidFill>
                  <a:schemeClr val="accent1">
                    <a:lumMod val="75000"/>
                  </a:schemeClr>
                </a:solidFill>
                <a:latin typeface="Arial" panose="020B0604020202020204" pitchFamily="34" charset="0"/>
                <a:cs typeface="Arial" panose="020B0604020202020204" pitchFamily="34" charset="0"/>
              </a:rPr>
              <a:t>, </a:t>
            </a:r>
            <a:r>
              <a:rPr lang="ru-RU" sz="1100" dirty="0" err="1" smtClean="0">
                <a:solidFill>
                  <a:schemeClr val="accent1">
                    <a:lumMod val="75000"/>
                  </a:schemeClr>
                </a:solidFill>
                <a:latin typeface="Arial" panose="020B0604020202020204" pitchFamily="34" charset="0"/>
                <a:cs typeface="Arial" panose="020B0604020202020204" pitchFamily="34" charset="0"/>
              </a:rPr>
              <a:t>технологиялық</a:t>
            </a:r>
            <a:r>
              <a:rPr lang="ru-RU" sz="1100" dirty="0" smtClean="0">
                <a:solidFill>
                  <a:schemeClr val="accent1">
                    <a:lumMod val="75000"/>
                  </a:schemeClr>
                </a:solidFill>
                <a:latin typeface="Arial" panose="020B0604020202020204" pitchFamily="34" charset="0"/>
                <a:cs typeface="Arial" panose="020B0604020202020204" pitchFamily="34" charset="0"/>
              </a:rPr>
              <a:t> </a:t>
            </a:r>
            <a:r>
              <a:rPr lang="ru-RU" sz="1100" dirty="0" err="1" smtClean="0">
                <a:solidFill>
                  <a:schemeClr val="accent1">
                    <a:lumMod val="75000"/>
                  </a:schemeClr>
                </a:solidFill>
                <a:latin typeface="Arial" panose="020B0604020202020204" pitchFamily="34" charset="0"/>
                <a:cs typeface="Arial" panose="020B0604020202020204" pitchFamily="34" charset="0"/>
              </a:rPr>
              <a:t>артта</a:t>
            </a:r>
            <a:r>
              <a:rPr lang="ru-RU" sz="1100" dirty="0" smtClean="0">
                <a:solidFill>
                  <a:schemeClr val="accent1">
                    <a:lumMod val="75000"/>
                  </a:schemeClr>
                </a:solidFill>
                <a:latin typeface="Arial" panose="020B0604020202020204" pitchFamily="34" charset="0"/>
                <a:cs typeface="Arial" panose="020B0604020202020204" pitchFamily="34" charset="0"/>
              </a:rPr>
              <a:t> </a:t>
            </a:r>
            <a:r>
              <a:rPr lang="ru-RU" sz="1100" dirty="0" err="1" smtClean="0">
                <a:solidFill>
                  <a:schemeClr val="accent1">
                    <a:lumMod val="75000"/>
                  </a:schemeClr>
                </a:solidFill>
                <a:latin typeface="Arial" panose="020B0604020202020204" pitchFamily="34" charset="0"/>
                <a:cs typeface="Arial" panose="020B0604020202020204" pitchFamily="34" charset="0"/>
              </a:rPr>
              <a:t>қалушылық</a:t>
            </a:r>
            <a:r>
              <a:rPr lang="ru-RU" sz="1100" dirty="0" smtClean="0">
                <a:solidFill>
                  <a:schemeClr val="accent1">
                    <a:lumMod val="75000"/>
                  </a:schemeClr>
                </a:solidFill>
                <a:latin typeface="Arial" panose="020B0604020202020204" pitchFamily="34" charset="0"/>
                <a:cs typeface="Arial" panose="020B0604020202020204" pitchFamily="34" charset="0"/>
              </a:rPr>
              <a:t> </a:t>
            </a:r>
            <a:r>
              <a:rPr lang="ru-RU" sz="1100" dirty="0" err="1" smtClean="0">
                <a:solidFill>
                  <a:schemeClr val="accent1">
                    <a:lumMod val="75000"/>
                  </a:schemeClr>
                </a:solidFill>
                <a:latin typeface="Arial" panose="020B0604020202020204" pitchFamily="34" charset="0"/>
                <a:cs typeface="Arial" panose="020B0604020202020204" pitchFamily="34" charset="0"/>
              </a:rPr>
              <a:t>проблемасын</a:t>
            </a:r>
            <a:r>
              <a:rPr lang="ru-RU" sz="1100" dirty="0" smtClean="0">
                <a:solidFill>
                  <a:schemeClr val="accent1">
                    <a:lumMod val="75000"/>
                  </a:schemeClr>
                </a:solidFill>
                <a:latin typeface="Arial" panose="020B0604020202020204" pitchFamily="34" charset="0"/>
                <a:cs typeface="Arial" panose="020B0604020202020204" pitchFamily="34" charset="0"/>
              </a:rPr>
              <a:t> </a:t>
            </a:r>
            <a:r>
              <a:rPr lang="ru-RU" sz="1100" dirty="0" err="1" smtClean="0">
                <a:solidFill>
                  <a:schemeClr val="accent1">
                    <a:lumMod val="75000"/>
                  </a:schemeClr>
                </a:solidFill>
                <a:latin typeface="Arial" panose="020B0604020202020204" pitchFamily="34" charset="0"/>
                <a:cs typeface="Arial" panose="020B0604020202020204" pitchFamily="34" charset="0"/>
              </a:rPr>
              <a:t>шешпейді</a:t>
            </a:r>
            <a:r>
              <a:rPr lang="ru-RU" sz="1100" dirty="0" smtClean="0">
                <a:solidFill>
                  <a:schemeClr val="accent1">
                    <a:lumMod val="75000"/>
                  </a:schemeClr>
                </a:solidFill>
                <a:latin typeface="Arial" panose="020B0604020202020204" pitchFamily="34" charset="0"/>
                <a:cs typeface="Arial" panose="020B0604020202020204" pitchFamily="34" charset="0"/>
              </a:rPr>
              <a:t>; </a:t>
            </a:r>
          </a:p>
          <a:p>
            <a:pPr marL="171450" indent="-171450" algn="just">
              <a:buFont typeface="Wingdings" panose="05000000000000000000" pitchFamily="2" charset="2"/>
              <a:buChar char="Ø"/>
              <a:defRPr/>
            </a:pPr>
            <a:endParaRPr lang="ru-RU" sz="1100" dirty="0">
              <a:solidFill>
                <a:schemeClr val="accent1">
                  <a:lumMod val="75000"/>
                </a:schemeClr>
              </a:solidFill>
              <a:latin typeface="Arial" panose="020B0604020202020204" pitchFamily="34" charset="0"/>
              <a:cs typeface="Arial" panose="020B0604020202020204" pitchFamily="34" charset="0"/>
            </a:endParaRPr>
          </a:p>
          <a:p>
            <a:pPr marL="171450" indent="-171450" algn="just">
              <a:buFont typeface="Wingdings" panose="05000000000000000000" pitchFamily="2" charset="2"/>
              <a:buChar char="Ø"/>
              <a:defRPr/>
            </a:pPr>
            <a:r>
              <a:rPr lang="ru-RU" sz="1100" dirty="0" err="1" smtClean="0">
                <a:solidFill>
                  <a:schemeClr val="accent1">
                    <a:lumMod val="75000"/>
                  </a:schemeClr>
                </a:solidFill>
                <a:latin typeface="Arial" panose="020B0604020202020204" pitchFamily="34" charset="0"/>
                <a:cs typeface="Arial" panose="020B0604020202020204" pitchFamily="34" charset="0"/>
              </a:rPr>
              <a:t>Қажет</a:t>
            </a:r>
            <a:r>
              <a:rPr lang="ru-RU" sz="1100" dirty="0" smtClean="0">
                <a:solidFill>
                  <a:schemeClr val="accent1">
                    <a:lumMod val="75000"/>
                  </a:schemeClr>
                </a:solidFill>
                <a:latin typeface="Arial" panose="020B0604020202020204" pitchFamily="34" charset="0"/>
                <a:cs typeface="Arial" panose="020B0604020202020204" pitchFamily="34" charset="0"/>
              </a:rPr>
              <a:t> </a:t>
            </a:r>
            <a:r>
              <a:rPr lang="ru-RU" sz="1100" dirty="0" err="1" smtClean="0">
                <a:solidFill>
                  <a:schemeClr val="accent1">
                    <a:lumMod val="75000"/>
                  </a:schemeClr>
                </a:solidFill>
                <a:latin typeface="Arial" panose="020B0604020202020204" pitchFamily="34" charset="0"/>
                <a:cs typeface="Arial" panose="020B0604020202020204" pitchFamily="34" charset="0"/>
              </a:rPr>
              <a:t>етілетін</a:t>
            </a:r>
            <a:r>
              <a:rPr lang="ru-RU" sz="1100" dirty="0" smtClean="0">
                <a:solidFill>
                  <a:schemeClr val="accent1">
                    <a:lumMod val="75000"/>
                  </a:schemeClr>
                </a:solidFill>
                <a:latin typeface="Arial" panose="020B0604020202020204" pitchFamily="34" charset="0"/>
                <a:cs typeface="Arial" panose="020B0604020202020204" pitchFamily="34" charset="0"/>
              </a:rPr>
              <a:t> инвестиция </a:t>
            </a:r>
            <a:r>
              <a:rPr lang="ru-RU" sz="1100" dirty="0" err="1" smtClean="0">
                <a:solidFill>
                  <a:schemeClr val="accent1">
                    <a:lumMod val="75000"/>
                  </a:schemeClr>
                </a:solidFill>
                <a:latin typeface="Arial" panose="020B0604020202020204" pitchFamily="34" charset="0"/>
                <a:cs typeface="Arial" panose="020B0604020202020204" pitchFamily="34" charset="0"/>
              </a:rPr>
              <a:t>көлемімен</a:t>
            </a:r>
            <a:r>
              <a:rPr lang="ru-RU" sz="1100" dirty="0" smtClean="0">
                <a:solidFill>
                  <a:schemeClr val="accent1">
                    <a:lumMod val="75000"/>
                  </a:schemeClr>
                </a:solidFill>
                <a:latin typeface="Arial" panose="020B0604020202020204" pitchFamily="34" charset="0"/>
                <a:cs typeface="Arial" panose="020B0604020202020204" pitchFamily="34" charset="0"/>
              </a:rPr>
              <a:t> </a:t>
            </a:r>
            <a:r>
              <a:rPr lang="ru-RU" sz="1100" dirty="0" err="1" smtClean="0">
                <a:solidFill>
                  <a:schemeClr val="accent1">
                    <a:lumMod val="75000"/>
                  </a:schemeClr>
                </a:solidFill>
                <a:latin typeface="Arial" panose="020B0604020202020204" pitchFamily="34" charset="0"/>
                <a:cs typeface="Arial" panose="020B0604020202020204" pitchFamily="34" charset="0"/>
              </a:rPr>
              <a:t>салыстырғанда</a:t>
            </a:r>
            <a:r>
              <a:rPr lang="ru-RU" sz="1100" dirty="0" smtClean="0">
                <a:solidFill>
                  <a:schemeClr val="accent1">
                    <a:lumMod val="75000"/>
                  </a:schemeClr>
                </a:solidFill>
                <a:latin typeface="Arial" panose="020B0604020202020204" pitchFamily="34" charset="0"/>
                <a:cs typeface="Arial" panose="020B0604020202020204" pitchFamily="34" charset="0"/>
              </a:rPr>
              <a:t> </a:t>
            </a:r>
            <a:r>
              <a:rPr lang="kk-KZ" sz="1100" dirty="0" smtClean="0">
                <a:solidFill>
                  <a:schemeClr val="accent1">
                    <a:lumMod val="75000"/>
                  </a:schemeClr>
                </a:solidFill>
                <a:latin typeface="Arial" panose="020B0604020202020204" pitchFamily="34" charset="0"/>
                <a:cs typeface="Arial" panose="020B0604020202020204" pitchFamily="34" charset="0"/>
              </a:rPr>
              <a:t>өте аз</a:t>
            </a:r>
            <a:r>
              <a:rPr lang="ru-RU" sz="1100" dirty="0" smtClean="0">
                <a:solidFill>
                  <a:schemeClr val="accent1">
                    <a:lumMod val="75000"/>
                  </a:schemeClr>
                </a:solidFill>
                <a:latin typeface="Arial" panose="020B0604020202020204" pitchFamily="34" charset="0"/>
                <a:cs typeface="Arial" panose="020B0604020202020204" pitchFamily="34" charset="0"/>
              </a:rPr>
              <a:t>; </a:t>
            </a:r>
            <a:endParaRPr lang="ru-RU" sz="1100" dirty="0">
              <a:solidFill>
                <a:schemeClr val="accent1">
                  <a:lumMod val="75000"/>
                </a:schemeClr>
              </a:solidFill>
              <a:latin typeface="Arial" panose="020B0604020202020204" pitchFamily="34" charset="0"/>
              <a:cs typeface="Arial" panose="020B0604020202020204" pitchFamily="34" charset="0"/>
            </a:endParaRPr>
          </a:p>
          <a:p>
            <a:pPr marL="171450" indent="-171450" algn="just">
              <a:buFont typeface="Wingdings" panose="05000000000000000000" pitchFamily="2" charset="2"/>
              <a:buChar char="Ø"/>
              <a:defRPr/>
            </a:pPr>
            <a:endParaRPr lang="ru-RU" sz="1100" dirty="0">
              <a:solidFill>
                <a:schemeClr val="accent1">
                  <a:lumMod val="75000"/>
                </a:schemeClr>
              </a:solidFill>
              <a:latin typeface="Arial" panose="020B0604020202020204" pitchFamily="34" charset="0"/>
              <a:cs typeface="Arial" panose="020B0604020202020204" pitchFamily="34" charset="0"/>
            </a:endParaRPr>
          </a:p>
          <a:p>
            <a:pPr marL="171450" indent="-171450" algn="just">
              <a:buFont typeface="Wingdings" panose="05000000000000000000" pitchFamily="2" charset="2"/>
              <a:buChar char="Ø"/>
              <a:defRPr/>
            </a:pPr>
            <a:r>
              <a:rPr lang="ru-RU" sz="1100" dirty="0" err="1" smtClean="0">
                <a:solidFill>
                  <a:schemeClr val="accent1">
                    <a:lumMod val="75000"/>
                  </a:schemeClr>
                </a:solidFill>
                <a:latin typeface="Arial" panose="020B0604020202020204" pitchFamily="34" charset="0"/>
                <a:cs typeface="Arial" panose="020B0604020202020204" pitchFamily="34" charset="0"/>
              </a:rPr>
              <a:t>Әкімшілендіруде</a:t>
            </a:r>
            <a:r>
              <a:rPr lang="ru-RU" sz="1100" dirty="0" smtClean="0">
                <a:solidFill>
                  <a:schemeClr val="accent1">
                    <a:lumMod val="75000"/>
                  </a:schemeClr>
                </a:solidFill>
                <a:latin typeface="Arial" panose="020B0604020202020204" pitchFamily="34" charset="0"/>
                <a:cs typeface="Arial" panose="020B0604020202020204" pitchFamily="34" charset="0"/>
              </a:rPr>
              <a:t> </a:t>
            </a:r>
            <a:r>
              <a:rPr lang="ru-RU" sz="1100" dirty="0" err="1" smtClean="0">
                <a:solidFill>
                  <a:schemeClr val="accent1">
                    <a:lumMod val="75000"/>
                  </a:schemeClr>
                </a:solidFill>
                <a:latin typeface="Arial" panose="020B0604020202020204" pitchFamily="34" charset="0"/>
                <a:cs typeface="Arial" panose="020B0604020202020204" pitchFamily="34" charset="0"/>
              </a:rPr>
              <a:t>қиындықтар</a:t>
            </a:r>
            <a:r>
              <a:rPr lang="ru-RU" sz="1100" dirty="0">
                <a:solidFill>
                  <a:schemeClr val="accent1">
                    <a:lumMod val="75000"/>
                  </a:schemeClr>
                </a:solidFill>
                <a:latin typeface="Arial" panose="020B0604020202020204" pitchFamily="34" charset="0"/>
                <a:cs typeface="Arial" panose="020B0604020202020204" pitchFamily="34" charset="0"/>
              </a:rPr>
              <a:t>, </a:t>
            </a:r>
            <a:r>
              <a:rPr lang="ru-RU" sz="1100" dirty="0" err="1">
                <a:solidFill>
                  <a:schemeClr val="accent1">
                    <a:lumMod val="75000"/>
                  </a:schemeClr>
                </a:solidFill>
                <a:latin typeface="Arial" panose="020B0604020202020204" pitchFamily="34" charset="0"/>
                <a:cs typeface="Arial" panose="020B0604020202020204" pitchFamily="34" charset="0"/>
              </a:rPr>
              <a:t>көптеген</a:t>
            </a:r>
            <a:r>
              <a:rPr lang="ru-RU" sz="1100" dirty="0">
                <a:solidFill>
                  <a:schemeClr val="accent1">
                    <a:lumMod val="75000"/>
                  </a:schemeClr>
                </a:solidFill>
                <a:latin typeface="Arial" panose="020B0604020202020204" pitchFamily="34" charset="0"/>
                <a:cs typeface="Arial" panose="020B0604020202020204" pitchFamily="34" charset="0"/>
              </a:rPr>
              <a:t> </a:t>
            </a:r>
            <a:r>
              <a:rPr lang="ru-RU" sz="1100" dirty="0" err="1" smtClean="0">
                <a:solidFill>
                  <a:schemeClr val="accent1">
                    <a:lumMod val="75000"/>
                  </a:schemeClr>
                </a:solidFill>
                <a:latin typeface="Arial" panose="020B0604020202020204" pitchFamily="34" charset="0"/>
                <a:cs typeface="Arial" panose="020B0604020202020204" pitchFamily="34" charset="0"/>
              </a:rPr>
              <a:t>сыбайлас</a:t>
            </a:r>
            <a:r>
              <a:rPr lang="ru-RU" sz="1100" dirty="0" smtClean="0">
                <a:solidFill>
                  <a:schemeClr val="accent1">
                    <a:lumMod val="75000"/>
                  </a:schemeClr>
                </a:solidFill>
                <a:latin typeface="Arial" panose="020B0604020202020204" pitchFamily="34" charset="0"/>
                <a:cs typeface="Arial" panose="020B0604020202020204" pitchFamily="34" charset="0"/>
              </a:rPr>
              <a:t> </a:t>
            </a:r>
            <a:r>
              <a:rPr lang="ru-RU" sz="1100" dirty="0" err="1" smtClean="0">
                <a:solidFill>
                  <a:schemeClr val="accent1">
                    <a:lumMod val="75000"/>
                  </a:schemeClr>
                </a:solidFill>
                <a:latin typeface="Arial" panose="020B0604020202020204" pitchFamily="34" charset="0"/>
                <a:cs typeface="Arial" panose="020B0604020202020204" pitchFamily="34" charset="0"/>
              </a:rPr>
              <a:t>жемқорлық</a:t>
            </a:r>
            <a:r>
              <a:rPr lang="ru-RU" sz="1100" dirty="0" smtClean="0">
                <a:solidFill>
                  <a:schemeClr val="accent1">
                    <a:lumMod val="75000"/>
                  </a:schemeClr>
                </a:solidFill>
                <a:latin typeface="Arial" panose="020B0604020202020204" pitchFamily="34" charset="0"/>
                <a:cs typeface="Arial" panose="020B0604020202020204" pitchFamily="34" charset="0"/>
              </a:rPr>
              <a:t> </a:t>
            </a:r>
            <a:r>
              <a:rPr lang="ru-RU" sz="1100" dirty="0" err="1" smtClean="0">
                <a:solidFill>
                  <a:schemeClr val="accent1">
                    <a:lumMod val="75000"/>
                  </a:schemeClr>
                </a:solidFill>
                <a:latin typeface="Arial" panose="020B0604020202020204" pitchFamily="34" charset="0"/>
                <a:cs typeface="Arial" panose="020B0604020202020204" pitchFamily="34" charset="0"/>
              </a:rPr>
              <a:t>факторлары</a:t>
            </a:r>
            <a:r>
              <a:rPr lang="ru-RU" sz="1100" dirty="0" smtClean="0">
                <a:solidFill>
                  <a:schemeClr val="accent1">
                    <a:lumMod val="75000"/>
                  </a:schemeClr>
                </a:solidFill>
                <a:latin typeface="Arial" panose="020B0604020202020204" pitchFamily="34" charset="0"/>
                <a:cs typeface="Arial" panose="020B0604020202020204" pitchFamily="34" charset="0"/>
              </a:rPr>
              <a:t> бар, </a:t>
            </a:r>
            <a:r>
              <a:rPr lang="ru-RU" sz="1100" dirty="0" err="1" smtClean="0">
                <a:solidFill>
                  <a:schemeClr val="accent1">
                    <a:lumMod val="75000"/>
                  </a:schemeClr>
                </a:solidFill>
                <a:latin typeface="Arial" panose="020B0604020202020204" pitchFamily="34" charset="0"/>
                <a:cs typeface="Arial" panose="020B0604020202020204" pitchFamily="34" charset="0"/>
              </a:rPr>
              <a:t>яғни</a:t>
            </a:r>
            <a:r>
              <a:rPr lang="ru-RU" sz="1100" dirty="0" smtClean="0">
                <a:solidFill>
                  <a:schemeClr val="accent1">
                    <a:lumMod val="75000"/>
                  </a:schemeClr>
                </a:solidFill>
                <a:latin typeface="Arial" panose="020B0604020202020204" pitchFamily="34" charset="0"/>
                <a:cs typeface="Arial" panose="020B0604020202020204" pitchFamily="34" charset="0"/>
              </a:rPr>
              <a:t>, </a:t>
            </a:r>
            <a:r>
              <a:rPr lang="ru-RU" sz="1100" dirty="0" err="1" smtClean="0">
                <a:solidFill>
                  <a:schemeClr val="accent1">
                    <a:lumMod val="75000"/>
                  </a:schemeClr>
                </a:solidFill>
                <a:latin typeface="Arial" panose="020B0604020202020204" pitchFamily="34" charset="0"/>
                <a:cs typeface="Arial" panose="020B0604020202020204" pitchFamily="34" charset="0"/>
              </a:rPr>
              <a:t>егіс</a:t>
            </a:r>
            <a:r>
              <a:rPr lang="ru-RU" sz="1100" dirty="0" smtClean="0">
                <a:solidFill>
                  <a:schemeClr val="accent1">
                    <a:lumMod val="75000"/>
                  </a:schemeClr>
                </a:solidFill>
                <a:latin typeface="Arial" panose="020B0604020202020204" pitchFamily="34" charset="0"/>
                <a:cs typeface="Arial" panose="020B0604020202020204" pitchFamily="34" charset="0"/>
              </a:rPr>
              <a:t> </a:t>
            </a:r>
            <a:r>
              <a:rPr lang="ru-RU" sz="1100" dirty="0" err="1" smtClean="0">
                <a:solidFill>
                  <a:schemeClr val="accent1">
                    <a:lumMod val="75000"/>
                  </a:schemeClr>
                </a:solidFill>
                <a:latin typeface="Arial" panose="020B0604020202020204" pitchFamily="34" charset="0"/>
                <a:cs typeface="Arial" panose="020B0604020202020204" pitchFamily="34" charset="0"/>
              </a:rPr>
              <a:t>алаңдарының</a:t>
            </a:r>
            <a:r>
              <a:rPr lang="ru-RU" sz="1100" dirty="0" smtClean="0">
                <a:solidFill>
                  <a:schemeClr val="accent1">
                    <a:lumMod val="75000"/>
                  </a:schemeClr>
                </a:solidFill>
                <a:latin typeface="Arial" panose="020B0604020202020204" pitchFamily="34" charset="0"/>
                <a:cs typeface="Arial" panose="020B0604020202020204" pitchFamily="34" charset="0"/>
              </a:rPr>
              <a:t> </a:t>
            </a:r>
            <a:r>
              <a:rPr lang="ru-RU" sz="1100" dirty="0" err="1" smtClean="0">
                <a:solidFill>
                  <a:schemeClr val="accent1">
                    <a:lumMod val="75000"/>
                  </a:schemeClr>
                </a:solidFill>
                <a:latin typeface="Arial" panose="020B0604020202020204" pitchFamily="34" charset="0"/>
                <a:cs typeface="Arial" panose="020B0604020202020204" pitchFamily="34" charset="0"/>
              </a:rPr>
              <a:t>өлшемдерін</a:t>
            </a:r>
            <a:r>
              <a:rPr lang="ru-RU" sz="1100" dirty="0" smtClean="0">
                <a:solidFill>
                  <a:schemeClr val="accent1">
                    <a:lumMod val="75000"/>
                  </a:schemeClr>
                </a:solidFill>
                <a:latin typeface="Arial" panose="020B0604020202020204" pitchFamily="34" charset="0"/>
                <a:cs typeface="Arial" panose="020B0604020202020204" pitchFamily="34" charset="0"/>
              </a:rPr>
              <a:t> </a:t>
            </a:r>
            <a:r>
              <a:rPr lang="ru-RU" sz="1100" dirty="0" err="1" smtClean="0">
                <a:solidFill>
                  <a:schemeClr val="accent1">
                    <a:lumMod val="75000"/>
                  </a:schemeClr>
                </a:solidFill>
                <a:latin typeface="Arial" panose="020B0604020202020204" pitchFamily="34" charset="0"/>
                <a:cs typeface="Arial" panose="020B0604020202020204" pitchFamily="34" charset="0"/>
              </a:rPr>
              <a:t>тексеруге</a:t>
            </a:r>
            <a:r>
              <a:rPr lang="ru-RU" sz="1100" dirty="0" smtClean="0">
                <a:solidFill>
                  <a:schemeClr val="accent1">
                    <a:lumMod val="75000"/>
                  </a:schemeClr>
                </a:solidFill>
                <a:latin typeface="Arial" panose="020B0604020202020204" pitchFamily="34" charset="0"/>
                <a:cs typeface="Arial" panose="020B0604020202020204" pitchFamily="34" charset="0"/>
              </a:rPr>
              <a:t> </a:t>
            </a:r>
            <a:r>
              <a:rPr lang="ru-RU" sz="1100" dirty="0" err="1" smtClean="0">
                <a:solidFill>
                  <a:schemeClr val="accent1">
                    <a:lumMod val="75000"/>
                  </a:schemeClr>
                </a:solidFill>
                <a:latin typeface="Arial" panose="020B0604020202020204" pitchFamily="34" charset="0"/>
                <a:cs typeface="Arial" panose="020B0604020202020204" pitchFamily="34" charset="0"/>
              </a:rPr>
              <a:t>мүмкіндіктер</a:t>
            </a:r>
            <a:r>
              <a:rPr lang="ru-RU" sz="1100" dirty="0" smtClean="0">
                <a:solidFill>
                  <a:schemeClr val="accent1">
                    <a:lumMod val="75000"/>
                  </a:schemeClr>
                </a:solidFill>
                <a:latin typeface="Arial" panose="020B0604020202020204" pitchFamily="34" charset="0"/>
                <a:cs typeface="Arial" panose="020B0604020202020204" pitchFamily="34" charset="0"/>
              </a:rPr>
              <a:t> </a:t>
            </a:r>
            <a:r>
              <a:rPr lang="ru-RU" sz="1100" dirty="0" err="1" smtClean="0">
                <a:solidFill>
                  <a:schemeClr val="accent1">
                    <a:lumMod val="75000"/>
                  </a:schemeClr>
                </a:solidFill>
                <a:latin typeface="Arial" panose="020B0604020202020204" pitchFamily="34" charset="0"/>
                <a:cs typeface="Arial" panose="020B0604020202020204" pitchFamily="34" charset="0"/>
              </a:rPr>
              <a:t>жоқ</a:t>
            </a:r>
            <a:r>
              <a:rPr lang="ru-RU" sz="1100" dirty="0" smtClean="0">
                <a:solidFill>
                  <a:schemeClr val="accent1">
                    <a:lumMod val="75000"/>
                  </a:schemeClr>
                </a:solidFill>
                <a:latin typeface="Arial" panose="020B0604020202020204" pitchFamily="34" charset="0"/>
                <a:cs typeface="Arial" panose="020B0604020202020204" pitchFamily="34" charset="0"/>
              </a:rPr>
              <a:t>, </a:t>
            </a:r>
            <a:r>
              <a:rPr lang="ru-RU" sz="1100" dirty="0" err="1" smtClean="0">
                <a:solidFill>
                  <a:schemeClr val="accent1">
                    <a:lumMod val="75000"/>
                  </a:schemeClr>
                </a:solidFill>
                <a:latin typeface="Arial" panose="020B0604020202020204" pitchFamily="34" charset="0"/>
                <a:cs typeface="Arial" panose="020B0604020202020204" pitchFamily="34" charset="0"/>
              </a:rPr>
              <a:t>нәтижесінде</a:t>
            </a:r>
            <a:r>
              <a:rPr lang="ru-RU" sz="1100" dirty="0" smtClean="0">
                <a:solidFill>
                  <a:schemeClr val="accent1">
                    <a:lumMod val="75000"/>
                  </a:schemeClr>
                </a:solidFill>
                <a:latin typeface="Arial" panose="020B0604020202020204" pitchFamily="34" charset="0"/>
                <a:cs typeface="Arial" panose="020B0604020202020204" pitchFamily="34" charset="0"/>
              </a:rPr>
              <a:t> </a:t>
            </a:r>
            <a:r>
              <a:rPr lang="ru-RU" sz="1100" dirty="0" err="1" smtClean="0">
                <a:solidFill>
                  <a:schemeClr val="accent1">
                    <a:lumMod val="75000"/>
                  </a:schemeClr>
                </a:solidFill>
                <a:latin typeface="Arial" panose="020B0604020202020204" pitchFamily="34" charset="0"/>
                <a:cs typeface="Arial" panose="020B0604020202020204" pitchFamily="34" charset="0"/>
              </a:rPr>
              <a:t>ауыл</a:t>
            </a:r>
            <a:r>
              <a:rPr lang="ru-RU" sz="1100" dirty="0" smtClean="0">
                <a:solidFill>
                  <a:schemeClr val="accent1">
                    <a:lumMod val="75000"/>
                  </a:schemeClr>
                </a:solidFill>
                <a:latin typeface="Arial" panose="020B0604020202020204" pitchFamily="34" charset="0"/>
                <a:cs typeface="Arial" panose="020B0604020202020204" pitchFamily="34" charset="0"/>
              </a:rPr>
              <a:t> </a:t>
            </a:r>
            <a:r>
              <a:rPr lang="ru-RU" sz="1100" dirty="0" err="1" smtClean="0">
                <a:solidFill>
                  <a:schemeClr val="accent1">
                    <a:lumMod val="75000"/>
                  </a:schemeClr>
                </a:solidFill>
                <a:latin typeface="Arial" panose="020B0604020202020204" pitchFamily="34" charset="0"/>
                <a:cs typeface="Arial" panose="020B0604020202020204" pitchFamily="34" charset="0"/>
              </a:rPr>
              <a:t>шаруашылығы</a:t>
            </a:r>
            <a:r>
              <a:rPr lang="ru-RU" sz="1100" dirty="0" smtClean="0">
                <a:solidFill>
                  <a:schemeClr val="accent1">
                    <a:lumMod val="75000"/>
                  </a:schemeClr>
                </a:solidFill>
                <a:latin typeface="Arial" panose="020B0604020202020204" pitchFamily="34" charset="0"/>
                <a:cs typeface="Arial" panose="020B0604020202020204" pitchFamily="34" charset="0"/>
              </a:rPr>
              <a:t> </a:t>
            </a:r>
            <a:r>
              <a:rPr lang="ru-RU" sz="1100" dirty="0" err="1" smtClean="0">
                <a:solidFill>
                  <a:schemeClr val="accent1">
                    <a:lumMod val="75000"/>
                  </a:schemeClr>
                </a:solidFill>
                <a:latin typeface="Arial" panose="020B0604020202020204" pitchFamily="34" charset="0"/>
                <a:cs typeface="Arial" panose="020B0604020202020204" pitchFamily="34" charset="0"/>
              </a:rPr>
              <a:t>тауарын</a:t>
            </a:r>
            <a:r>
              <a:rPr lang="ru-RU" sz="1100" dirty="0" smtClean="0">
                <a:solidFill>
                  <a:schemeClr val="accent1">
                    <a:lumMod val="75000"/>
                  </a:schemeClr>
                </a:solidFill>
                <a:latin typeface="Arial" panose="020B0604020202020204" pitchFamily="34" charset="0"/>
                <a:cs typeface="Arial" panose="020B0604020202020204" pitchFamily="34" charset="0"/>
              </a:rPr>
              <a:t> </a:t>
            </a:r>
            <a:r>
              <a:rPr lang="ru-RU" sz="1100" dirty="0" err="1" smtClean="0">
                <a:solidFill>
                  <a:schemeClr val="accent1">
                    <a:lumMod val="75000"/>
                  </a:schemeClr>
                </a:solidFill>
                <a:latin typeface="Arial" panose="020B0604020202020204" pitchFamily="34" charset="0"/>
                <a:cs typeface="Arial" panose="020B0604020202020204" pitchFamily="34" charset="0"/>
              </a:rPr>
              <a:t>өндірушілер</a:t>
            </a:r>
            <a:r>
              <a:rPr lang="ru-RU" sz="1100" dirty="0" smtClean="0">
                <a:solidFill>
                  <a:schemeClr val="accent1">
                    <a:lumMod val="75000"/>
                  </a:schemeClr>
                </a:solidFill>
                <a:latin typeface="Arial" panose="020B0604020202020204" pitchFamily="34" charset="0"/>
                <a:cs typeface="Arial" panose="020B0604020202020204" pitchFamily="34" charset="0"/>
              </a:rPr>
              <a:t> субсидия </a:t>
            </a:r>
            <a:r>
              <a:rPr lang="ru-RU" sz="1100" dirty="0" err="1" smtClean="0">
                <a:solidFill>
                  <a:schemeClr val="accent1">
                    <a:lumMod val="75000"/>
                  </a:schemeClr>
                </a:solidFill>
                <a:latin typeface="Arial" panose="020B0604020202020204" pitchFamily="34" charset="0"/>
                <a:cs typeface="Arial" panose="020B0604020202020204" pitchFamily="34" charset="0"/>
              </a:rPr>
              <a:t>алуға</a:t>
            </a:r>
            <a:r>
              <a:rPr lang="ru-RU" sz="1100" dirty="0" smtClean="0">
                <a:solidFill>
                  <a:schemeClr val="accent1">
                    <a:lumMod val="75000"/>
                  </a:schemeClr>
                </a:solidFill>
                <a:latin typeface="Arial" panose="020B0604020202020204" pitchFamily="34" charset="0"/>
                <a:cs typeface="Arial" panose="020B0604020202020204" pitchFamily="34" charset="0"/>
              </a:rPr>
              <a:t> </a:t>
            </a:r>
            <a:r>
              <a:rPr lang="ru-RU" sz="1100" dirty="0" err="1" smtClean="0">
                <a:solidFill>
                  <a:schemeClr val="accent1">
                    <a:lumMod val="75000"/>
                  </a:schemeClr>
                </a:solidFill>
                <a:latin typeface="Arial" panose="020B0604020202020204" pitchFamily="34" charset="0"/>
                <a:cs typeface="Arial" panose="020B0604020202020204" pitchFamily="34" charset="0"/>
              </a:rPr>
              <a:t>өтінім</a:t>
            </a:r>
            <a:r>
              <a:rPr lang="ru-RU" sz="1100" dirty="0" smtClean="0">
                <a:solidFill>
                  <a:schemeClr val="accent1">
                    <a:lumMod val="75000"/>
                  </a:schemeClr>
                </a:solidFill>
                <a:latin typeface="Arial" panose="020B0604020202020204" pitchFamily="34" charset="0"/>
                <a:cs typeface="Arial" panose="020B0604020202020204" pitchFamily="34" charset="0"/>
              </a:rPr>
              <a:t> </a:t>
            </a:r>
            <a:r>
              <a:rPr lang="ru-RU" sz="1100" dirty="0" err="1" smtClean="0">
                <a:solidFill>
                  <a:schemeClr val="accent1">
                    <a:lumMod val="75000"/>
                  </a:schemeClr>
                </a:solidFill>
                <a:latin typeface="Arial" panose="020B0604020202020204" pitchFamily="34" charset="0"/>
                <a:cs typeface="Arial" panose="020B0604020202020204" pitchFamily="34" charset="0"/>
              </a:rPr>
              <a:t>толтырғанда</a:t>
            </a:r>
            <a:r>
              <a:rPr lang="ru-RU" sz="1100" dirty="0" smtClean="0">
                <a:solidFill>
                  <a:schemeClr val="accent1">
                    <a:lumMod val="75000"/>
                  </a:schemeClr>
                </a:solidFill>
                <a:latin typeface="Arial" panose="020B0604020202020204" pitchFamily="34" charset="0"/>
                <a:cs typeface="Arial" panose="020B0604020202020204" pitchFamily="34" charset="0"/>
              </a:rPr>
              <a:t> </a:t>
            </a:r>
            <a:r>
              <a:rPr lang="ru-RU" sz="1100" dirty="0" err="1" smtClean="0">
                <a:solidFill>
                  <a:schemeClr val="accent1">
                    <a:lumMod val="75000"/>
                  </a:schemeClr>
                </a:solidFill>
                <a:latin typeface="Arial" panose="020B0604020202020204" pitchFamily="34" charset="0"/>
                <a:cs typeface="Arial" panose="020B0604020202020204" pitchFamily="34" charset="0"/>
              </a:rPr>
              <a:t>дұрыс</a:t>
            </a:r>
            <a:r>
              <a:rPr lang="ru-RU" sz="1100" dirty="0" smtClean="0">
                <a:solidFill>
                  <a:schemeClr val="accent1">
                    <a:lumMod val="75000"/>
                  </a:schemeClr>
                </a:solidFill>
                <a:latin typeface="Arial" panose="020B0604020202020204" pitchFamily="34" charset="0"/>
                <a:cs typeface="Arial" panose="020B0604020202020204" pitchFamily="34" charset="0"/>
              </a:rPr>
              <a:t> </a:t>
            </a:r>
            <a:r>
              <a:rPr lang="ru-RU" sz="1100" dirty="0" err="1" smtClean="0">
                <a:solidFill>
                  <a:schemeClr val="accent1">
                    <a:lumMod val="75000"/>
                  </a:schemeClr>
                </a:solidFill>
                <a:latin typeface="Arial" panose="020B0604020202020204" pitchFamily="34" charset="0"/>
                <a:cs typeface="Arial" panose="020B0604020202020204" pitchFamily="34" charset="0"/>
              </a:rPr>
              <a:t>ақпарат</a:t>
            </a:r>
            <a:r>
              <a:rPr lang="ru-RU" sz="1100" dirty="0" smtClean="0">
                <a:solidFill>
                  <a:schemeClr val="accent1">
                    <a:lumMod val="75000"/>
                  </a:schemeClr>
                </a:solidFill>
                <a:latin typeface="Arial" panose="020B0604020202020204" pitchFamily="34" charset="0"/>
                <a:cs typeface="Arial" panose="020B0604020202020204" pitchFamily="34" charset="0"/>
              </a:rPr>
              <a:t> </a:t>
            </a:r>
            <a:r>
              <a:rPr lang="ru-RU" sz="1100" dirty="0" err="1" smtClean="0">
                <a:solidFill>
                  <a:schemeClr val="accent1">
                    <a:lumMod val="75000"/>
                  </a:schemeClr>
                </a:solidFill>
                <a:latin typeface="Arial" panose="020B0604020202020204" pitchFamily="34" charset="0"/>
                <a:cs typeface="Arial" panose="020B0604020202020204" pitchFamily="34" charset="0"/>
              </a:rPr>
              <a:t>бермейді</a:t>
            </a:r>
            <a:r>
              <a:rPr lang="ru-RU" sz="1100" dirty="0" smtClean="0">
                <a:solidFill>
                  <a:schemeClr val="accent1">
                    <a:lumMod val="75000"/>
                  </a:schemeClr>
                </a:solidFill>
                <a:latin typeface="Arial" panose="020B0604020202020204" pitchFamily="34" charset="0"/>
                <a:cs typeface="Arial" panose="020B0604020202020204" pitchFamily="34" charset="0"/>
              </a:rPr>
              <a:t>.</a:t>
            </a:r>
            <a:endParaRPr lang="ru-RU" sz="1100" dirty="0">
              <a:solidFill>
                <a:schemeClr val="accent1">
                  <a:lumMod val="75000"/>
                </a:schemeClr>
              </a:solidFill>
              <a:latin typeface="Arial" panose="020B0604020202020204" pitchFamily="34" charset="0"/>
              <a:cs typeface="Arial" panose="020B0604020202020204" pitchFamily="34" charset="0"/>
            </a:endParaRPr>
          </a:p>
        </p:txBody>
      </p:sp>
      <p:sp>
        <p:nvSpPr>
          <p:cNvPr id="2" name="Прямоугольник 1"/>
          <p:cNvSpPr/>
          <p:nvPr/>
        </p:nvSpPr>
        <p:spPr>
          <a:xfrm>
            <a:off x="107950" y="4096692"/>
            <a:ext cx="4464050" cy="784830"/>
          </a:xfrm>
          <a:prstGeom prst="rect">
            <a:avLst/>
          </a:prstGeom>
        </p:spPr>
        <p:txBody>
          <a:bodyPr wrap="square">
            <a:spAutoFit/>
          </a:bodyPr>
          <a:lstStyle/>
          <a:p>
            <a:pPr algn="just"/>
            <a:r>
              <a:rPr lang="ru-RU" sz="900" i="1" dirty="0" err="1" smtClean="0">
                <a:solidFill>
                  <a:schemeClr val="tx2">
                    <a:lumMod val="75000"/>
                  </a:schemeClr>
                </a:solidFill>
                <a:latin typeface="Arial" panose="020B0604020202020204" pitchFamily="34" charset="0"/>
                <a:ea typeface="Times New Roman" panose="02020603050405020304" pitchFamily="18" charset="0"/>
                <a:cs typeface="+mn-cs"/>
              </a:rPr>
              <a:t>Мәселен</a:t>
            </a:r>
            <a:r>
              <a:rPr lang="ru-RU" sz="900" i="1" dirty="0" smtClean="0">
                <a:solidFill>
                  <a:schemeClr val="tx2">
                    <a:lumMod val="75000"/>
                  </a:schemeClr>
                </a:solidFill>
                <a:latin typeface="Arial" panose="020B0604020202020204" pitchFamily="34" charset="0"/>
                <a:ea typeface="Times New Roman" panose="02020603050405020304" pitchFamily="18" charset="0"/>
                <a:cs typeface="+mn-cs"/>
              </a:rPr>
              <a:t>, </a:t>
            </a:r>
            <a:r>
              <a:rPr lang="ru-RU" sz="900" i="1" dirty="0" err="1" smtClean="0">
                <a:solidFill>
                  <a:schemeClr val="tx2">
                    <a:lumMod val="75000"/>
                  </a:schemeClr>
                </a:solidFill>
                <a:latin typeface="Arial" panose="020B0604020202020204" pitchFamily="34" charset="0"/>
                <a:ea typeface="Times New Roman" panose="02020603050405020304" pitchFamily="18" charset="0"/>
                <a:cs typeface="+mn-cs"/>
              </a:rPr>
              <a:t>Батыс</a:t>
            </a:r>
            <a:r>
              <a:rPr lang="ru-RU" sz="900" i="1" dirty="0" smtClean="0">
                <a:solidFill>
                  <a:schemeClr val="tx2">
                    <a:lumMod val="75000"/>
                  </a:schemeClr>
                </a:solidFill>
                <a:latin typeface="Arial" panose="020B0604020202020204" pitchFamily="34" charset="0"/>
                <a:ea typeface="Times New Roman" panose="02020603050405020304" pitchFamily="18" charset="0"/>
                <a:cs typeface="+mn-cs"/>
              </a:rPr>
              <a:t> </a:t>
            </a:r>
            <a:r>
              <a:rPr lang="ru-RU" sz="900" i="1" dirty="0" err="1" smtClean="0">
                <a:solidFill>
                  <a:schemeClr val="tx2">
                    <a:lumMod val="75000"/>
                  </a:schemeClr>
                </a:solidFill>
                <a:latin typeface="Arial" panose="020B0604020202020204" pitchFamily="34" charset="0"/>
                <a:ea typeface="Times New Roman" panose="02020603050405020304" pitchFamily="18" charset="0"/>
                <a:cs typeface="+mn-cs"/>
              </a:rPr>
              <a:t>Қазақстан</a:t>
            </a:r>
            <a:r>
              <a:rPr lang="ru-RU" sz="900" i="1" dirty="0" smtClean="0">
                <a:solidFill>
                  <a:schemeClr val="tx2">
                    <a:lumMod val="75000"/>
                  </a:schemeClr>
                </a:solidFill>
                <a:latin typeface="Arial" panose="020B0604020202020204" pitchFamily="34" charset="0"/>
                <a:ea typeface="Times New Roman" panose="02020603050405020304" pitchFamily="18" charset="0"/>
                <a:cs typeface="+mn-cs"/>
              </a:rPr>
              <a:t> </a:t>
            </a:r>
            <a:r>
              <a:rPr lang="ru-RU" sz="900" i="1" dirty="0" err="1" smtClean="0">
                <a:solidFill>
                  <a:schemeClr val="tx2">
                    <a:lumMod val="75000"/>
                  </a:schemeClr>
                </a:solidFill>
                <a:latin typeface="Arial" panose="020B0604020202020204" pitchFamily="34" charset="0"/>
                <a:ea typeface="Times New Roman" panose="02020603050405020304" pitchFamily="18" charset="0"/>
                <a:cs typeface="+mn-cs"/>
              </a:rPr>
              <a:t>облысында</a:t>
            </a:r>
            <a:r>
              <a:rPr lang="ru-RU" sz="900" i="1" dirty="0" smtClean="0">
                <a:solidFill>
                  <a:schemeClr val="tx2">
                    <a:lumMod val="75000"/>
                  </a:schemeClr>
                </a:solidFill>
                <a:latin typeface="Arial" panose="020B0604020202020204" pitchFamily="34" charset="0"/>
                <a:ea typeface="Times New Roman" panose="02020603050405020304" pitchFamily="18" charset="0"/>
                <a:cs typeface="+mn-cs"/>
              </a:rPr>
              <a:t> </a:t>
            </a:r>
            <a:r>
              <a:rPr lang="ru-RU" sz="900" i="1" dirty="0" err="1" smtClean="0">
                <a:solidFill>
                  <a:schemeClr val="tx2">
                    <a:lumMod val="75000"/>
                  </a:schemeClr>
                </a:solidFill>
                <a:latin typeface="Arial" panose="020B0604020202020204" pitchFamily="34" charset="0"/>
                <a:ea typeface="Times New Roman" panose="02020603050405020304" pitchFamily="18" charset="0"/>
                <a:cs typeface="+mn-cs"/>
              </a:rPr>
              <a:t>сыбайлас</a:t>
            </a:r>
            <a:r>
              <a:rPr lang="ru-RU" sz="900" i="1" dirty="0" smtClean="0">
                <a:solidFill>
                  <a:schemeClr val="tx2">
                    <a:lumMod val="75000"/>
                  </a:schemeClr>
                </a:solidFill>
                <a:latin typeface="Arial" panose="020B0604020202020204" pitchFamily="34" charset="0"/>
                <a:ea typeface="Times New Roman" panose="02020603050405020304" pitchFamily="18" charset="0"/>
                <a:cs typeface="+mn-cs"/>
              </a:rPr>
              <a:t> </a:t>
            </a:r>
            <a:r>
              <a:rPr lang="ru-RU" sz="900" i="1" dirty="0" err="1" smtClean="0">
                <a:solidFill>
                  <a:schemeClr val="tx2">
                    <a:lumMod val="75000"/>
                  </a:schemeClr>
                </a:solidFill>
                <a:latin typeface="Arial" panose="020B0604020202020204" pitchFamily="34" charset="0"/>
                <a:ea typeface="Times New Roman" panose="02020603050405020304" pitchFamily="18" charset="0"/>
                <a:cs typeface="+mn-cs"/>
              </a:rPr>
              <a:t>жемқорлық</a:t>
            </a:r>
            <a:r>
              <a:rPr lang="ru-RU" sz="900" i="1" dirty="0" smtClean="0">
                <a:solidFill>
                  <a:schemeClr val="tx2">
                    <a:lumMod val="75000"/>
                  </a:schemeClr>
                </a:solidFill>
                <a:latin typeface="Arial" panose="020B0604020202020204" pitchFamily="34" charset="0"/>
                <a:ea typeface="Times New Roman" panose="02020603050405020304" pitchFamily="18" charset="0"/>
                <a:cs typeface="+mn-cs"/>
              </a:rPr>
              <a:t> </a:t>
            </a:r>
            <a:r>
              <a:rPr lang="ru-RU" sz="900" i="1" dirty="0" err="1" smtClean="0">
                <a:solidFill>
                  <a:schemeClr val="tx2">
                    <a:lumMod val="75000"/>
                  </a:schemeClr>
                </a:solidFill>
                <a:latin typeface="Arial" panose="020B0604020202020204" pitchFamily="34" charset="0"/>
                <a:ea typeface="Times New Roman" panose="02020603050405020304" pitchFamily="18" charset="0"/>
                <a:cs typeface="+mn-cs"/>
              </a:rPr>
              <a:t>бұзушылықтары</a:t>
            </a:r>
            <a:r>
              <a:rPr lang="ru-RU" sz="900" i="1" dirty="0" smtClean="0">
                <a:solidFill>
                  <a:schemeClr val="tx2">
                    <a:lumMod val="75000"/>
                  </a:schemeClr>
                </a:solidFill>
                <a:latin typeface="Arial" panose="020B0604020202020204" pitchFamily="34" charset="0"/>
                <a:ea typeface="Times New Roman" panose="02020603050405020304" pitchFamily="18" charset="0"/>
                <a:cs typeface="+mn-cs"/>
              </a:rPr>
              <a:t> </a:t>
            </a:r>
            <a:r>
              <a:rPr lang="ru-RU" sz="900" i="1" dirty="0" err="1" smtClean="0">
                <a:solidFill>
                  <a:schemeClr val="tx2">
                    <a:lumMod val="75000"/>
                  </a:schemeClr>
                </a:solidFill>
                <a:latin typeface="Arial" panose="020B0604020202020204" pitchFamily="34" charset="0"/>
                <a:ea typeface="Times New Roman" panose="02020603050405020304" pitchFamily="18" charset="0"/>
                <a:cs typeface="+mn-cs"/>
              </a:rPr>
              <a:t>орын</a:t>
            </a:r>
            <a:r>
              <a:rPr lang="ru-RU" sz="900" i="1" dirty="0" smtClean="0">
                <a:solidFill>
                  <a:schemeClr val="tx2">
                    <a:lumMod val="75000"/>
                  </a:schemeClr>
                </a:solidFill>
                <a:latin typeface="Arial" panose="020B0604020202020204" pitchFamily="34" charset="0"/>
                <a:ea typeface="Times New Roman" panose="02020603050405020304" pitchFamily="18" charset="0"/>
                <a:cs typeface="+mn-cs"/>
              </a:rPr>
              <a:t> </a:t>
            </a:r>
            <a:r>
              <a:rPr lang="ru-RU" sz="900" i="1" dirty="0" err="1" smtClean="0">
                <a:solidFill>
                  <a:schemeClr val="tx2">
                    <a:lumMod val="75000"/>
                  </a:schemeClr>
                </a:solidFill>
                <a:latin typeface="Arial" panose="020B0604020202020204" pitchFamily="34" charset="0"/>
                <a:ea typeface="Times New Roman" panose="02020603050405020304" pitchFamily="18" charset="0"/>
                <a:cs typeface="+mn-cs"/>
              </a:rPr>
              <a:t>алған</a:t>
            </a:r>
            <a:r>
              <a:rPr lang="ru-RU" sz="900" i="1" dirty="0" smtClean="0">
                <a:solidFill>
                  <a:schemeClr val="tx2">
                    <a:lumMod val="75000"/>
                  </a:schemeClr>
                </a:solidFill>
                <a:latin typeface="Arial" panose="020B0604020202020204" pitchFamily="34" charset="0"/>
                <a:ea typeface="Times New Roman" panose="02020603050405020304" pitchFamily="18" charset="0"/>
                <a:cs typeface="+mn-cs"/>
              </a:rPr>
              <a:t>, </a:t>
            </a:r>
            <a:r>
              <a:rPr lang="ru-RU" sz="900" i="1" dirty="0" err="1" smtClean="0">
                <a:solidFill>
                  <a:schemeClr val="tx2">
                    <a:lumMod val="75000"/>
                  </a:schemeClr>
                </a:solidFill>
                <a:latin typeface="Arial" panose="020B0604020202020204" pitchFamily="34" charset="0"/>
                <a:ea typeface="Times New Roman" panose="02020603050405020304" pitchFamily="18" charset="0"/>
                <a:cs typeface="+mn-cs"/>
              </a:rPr>
              <a:t>тауар</a:t>
            </a:r>
            <a:r>
              <a:rPr lang="ru-RU" sz="900" i="1" dirty="0" smtClean="0">
                <a:solidFill>
                  <a:schemeClr val="tx2">
                    <a:lumMod val="75000"/>
                  </a:schemeClr>
                </a:solidFill>
                <a:latin typeface="Arial" panose="020B0604020202020204" pitchFamily="34" charset="0"/>
                <a:ea typeface="Times New Roman" panose="02020603050405020304" pitchFamily="18" charset="0"/>
                <a:cs typeface="+mn-cs"/>
              </a:rPr>
              <a:t> </a:t>
            </a:r>
            <a:r>
              <a:rPr lang="ru-RU" sz="900" i="1" dirty="0" err="1" smtClean="0">
                <a:solidFill>
                  <a:schemeClr val="tx2">
                    <a:lumMod val="75000"/>
                  </a:schemeClr>
                </a:solidFill>
                <a:latin typeface="Arial" panose="020B0604020202020204" pitchFamily="34" charset="0"/>
                <a:ea typeface="Times New Roman" panose="02020603050405020304" pitchFamily="18" charset="0"/>
                <a:cs typeface="+mn-cs"/>
              </a:rPr>
              <a:t>өндірушілер</a:t>
            </a:r>
            <a:r>
              <a:rPr lang="ru-RU" sz="900" i="1" dirty="0" smtClean="0">
                <a:solidFill>
                  <a:schemeClr val="tx2">
                    <a:lumMod val="75000"/>
                  </a:schemeClr>
                </a:solidFill>
                <a:latin typeface="Arial" panose="020B0604020202020204" pitchFamily="34" charset="0"/>
                <a:ea typeface="Times New Roman" panose="02020603050405020304" pitchFamily="18" charset="0"/>
                <a:cs typeface="+mn-cs"/>
              </a:rPr>
              <a:t> 1 </a:t>
            </a:r>
            <a:r>
              <a:rPr lang="ru-RU" sz="900" i="1" dirty="0" err="1" smtClean="0">
                <a:solidFill>
                  <a:schemeClr val="tx2">
                    <a:lumMod val="75000"/>
                  </a:schemeClr>
                </a:solidFill>
                <a:latin typeface="Arial" panose="020B0604020202020204" pitchFamily="34" charset="0"/>
                <a:ea typeface="Times New Roman" panose="02020603050405020304" pitchFamily="18" charset="0"/>
                <a:cs typeface="+mn-cs"/>
              </a:rPr>
              <a:t>мың</a:t>
            </a:r>
            <a:r>
              <a:rPr lang="ru-RU" sz="900" i="1" dirty="0" smtClean="0">
                <a:solidFill>
                  <a:schemeClr val="tx2">
                    <a:lumMod val="75000"/>
                  </a:schemeClr>
                </a:solidFill>
                <a:latin typeface="Arial" panose="020B0604020202020204" pitchFamily="34" charset="0"/>
                <a:ea typeface="Times New Roman" panose="02020603050405020304" pitchFamily="18" charset="0"/>
                <a:cs typeface="+mn-cs"/>
              </a:rPr>
              <a:t> га </a:t>
            </a:r>
            <a:r>
              <a:rPr lang="ru-RU" sz="900" i="1" dirty="0" err="1" smtClean="0">
                <a:solidFill>
                  <a:schemeClr val="tx2">
                    <a:lumMod val="75000"/>
                  </a:schemeClr>
                </a:solidFill>
                <a:latin typeface="Arial" panose="020B0604020202020204" pitchFamily="34" charset="0"/>
                <a:ea typeface="Times New Roman" panose="02020603050405020304" pitchFamily="18" charset="0"/>
                <a:cs typeface="+mn-cs"/>
              </a:rPr>
              <a:t>алаңға</a:t>
            </a:r>
            <a:r>
              <a:rPr lang="ru-RU" sz="900" i="1" dirty="0" smtClean="0">
                <a:solidFill>
                  <a:schemeClr val="tx2">
                    <a:lumMod val="75000"/>
                  </a:schemeClr>
                </a:solidFill>
                <a:latin typeface="Arial" panose="020B0604020202020204" pitchFamily="34" charset="0"/>
                <a:ea typeface="Times New Roman" panose="02020603050405020304" pitchFamily="18" charset="0"/>
                <a:cs typeface="+mn-cs"/>
              </a:rPr>
              <a:t> </a:t>
            </a:r>
            <a:r>
              <a:rPr lang="ru-RU" sz="900" i="1" dirty="0" err="1" smtClean="0">
                <a:solidFill>
                  <a:schemeClr val="tx2">
                    <a:lumMod val="75000"/>
                  </a:schemeClr>
                </a:solidFill>
                <a:latin typeface="Arial" panose="020B0604020202020204" pitchFamily="34" charset="0"/>
                <a:ea typeface="Times New Roman" panose="02020603050405020304" pitchFamily="18" charset="0"/>
                <a:cs typeface="+mn-cs"/>
              </a:rPr>
              <a:t>азықтық</a:t>
            </a:r>
            <a:r>
              <a:rPr lang="ru-RU" sz="900" i="1" dirty="0" smtClean="0">
                <a:solidFill>
                  <a:schemeClr val="tx2">
                    <a:lumMod val="75000"/>
                  </a:schemeClr>
                </a:solidFill>
                <a:latin typeface="Arial" panose="020B0604020202020204" pitchFamily="34" charset="0"/>
                <a:ea typeface="Times New Roman" panose="02020603050405020304" pitchFamily="18" charset="0"/>
                <a:cs typeface="+mn-cs"/>
              </a:rPr>
              <a:t> </a:t>
            </a:r>
            <a:r>
              <a:rPr lang="ru-RU" sz="900" i="1" dirty="0" err="1" smtClean="0">
                <a:solidFill>
                  <a:schemeClr val="tx2">
                    <a:lumMod val="75000"/>
                  </a:schemeClr>
                </a:solidFill>
                <a:latin typeface="Arial" panose="020B0604020202020204" pitchFamily="34" charset="0"/>
                <a:ea typeface="Times New Roman" panose="02020603050405020304" pitchFamily="18" charset="0"/>
                <a:cs typeface="+mn-cs"/>
              </a:rPr>
              <a:t>дақылдар</a:t>
            </a:r>
            <a:r>
              <a:rPr lang="ru-RU" sz="900" i="1" dirty="0" smtClean="0">
                <a:solidFill>
                  <a:schemeClr val="tx2">
                    <a:lumMod val="75000"/>
                  </a:schemeClr>
                </a:solidFill>
                <a:latin typeface="Arial" panose="020B0604020202020204" pitchFamily="34" charset="0"/>
                <a:ea typeface="Times New Roman" panose="02020603050405020304" pitchFamily="18" charset="0"/>
                <a:cs typeface="+mn-cs"/>
              </a:rPr>
              <a:t> </a:t>
            </a:r>
            <a:r>
              <a:rPr lang="ru-RU" sz="900" i="1" dirty="0" err="1" smtClean="0">
                <a:solidFill>
                  <a:schemeClr val="tx2">
                    <a:lumMod val="75000"/>
                  </a:schemeClr>
                </a:solidFill>
                <a:latin typeface="Arial" panose="020B0604020202020204" pitchFamily="34" charset="0"/>
                <a:ea typeface="Times New Roman" panose="02020603050405020304" pitchFamily="18" charset="0"/>
                <a:cs typeface="+mn-cs"/>
              </a:rPr>
              <a:t>өсіруге</a:t>
            </a:r>
            <a:r>
              <a:rPr lang="ru-RU" sz="900" i="1" dirty="0" smtClean="0">
                <a:solidFill>
                  <a:schemeClr val="tx2">
                    <a:lumMod val="75000"/>
                  </a:schemeClr>
                </a:solidFill>
                <a:latin typeface="Arial" panose="020B0604020202020204" pitchFamily="34" charset="0"/>
                <a:ea typeface="Times New Roman" panose="02020603050405020304" pitchFamily="18" charset="0"/>
                <a:cs typeface="+mn-cs"/>
              </a:rPr>
              <a:t> </a:t>
            </a:r>
            <a:r>
              <a:rPr lang="ru-RU" sz="900" i="1" dirty="0" err="1" smtClean="0">
                <a:solidFill>
                  <a:schemeClr val="tx2">
                    <a:lumMod val="75000"/>
                  </a:schemeClr>
                </a:solidFill>
                <a:latin typeface="Arial" panose="020B0604020202020204" pitchFamily="34" charset="0"/>
                <a:ea typeface="Times New Roman" panose="02020603050405020304" pitchFamily="18" charset="0"/>
                <a:cs typeface="+mn-cs"/>
              </a:rPr>
              <a:t>субсидиялар</a:t>
            </a:r>
            <a:r>
              <a:rPr lang="ru-RU" sz="900" i="1" dirty="0" smtClean="0">
                <a:solidFill>
                  <a:schemeClr val="tx2">
                    <a:lumMod val="75000"/>
                  </a:schemeClr>
                </a:solidFill>
                <a:latin typeface="Arial" panose="020B0604020202020204" pitchFamily="34" charset="0"/>
                <a:ea typeface="Times New Roman" panose="02020603050405020304" pitchFamily="18" charset="0"/>
                <a:cs typeface="+mn-cs"/>
              </a:rPr>
              <a:t> </a:t>
            </a:r>
            <a:r>
              <a:rPr lang="ru-RU" sz="900" i="1" dirty="0" err="1" smtClean="0">
                <a:solidFill>
                  <a:schemeClr val="tx2">
                    <a:lumMod val="75000"/>
                  </a:schemeClr>
                </a:solidFill>
                <a:latin typeface="Arial" panose="020B0604020202020204" pitchFamily="34" charset="0"/>
                <a:ea typeface="Times New Roman" panose="02020603050405020304" pitchFamily="18" charset="0"/>
                <a:cs typeface="+mn-cs"/>
              </a:rPr>
              <a:t>алып</a:t>
            </a:r>
            <a:r>
              <a:rPr lang="ru-RU" sz="900" i="1" dirty="0" smtClean="0">
                <a:solidFill>
                  <a:schemeClr val="tx2">
                    <a:lumMod val="75000"/>
                  </a:schemeClr>
                </a:solidFill>
                <a:latin typeface="Arial" panose="020B0604020202020204" pitchFamily="34" charset="0"/>
                <a:ea typeface="Times New Roman" panose="02020603050405020304" pitchFamily="18" charset="0"/>
                <a:cs typeface="+mn-cs"/>
              </a:rPr>
              <a:t>, </a:t>
            </a:r>
            <a:r>
              <a:rPr lang="ru-RU" sz="900" i="1" dirty="0" err="1" smtClean="0">
                <a:solidFill>
                  <a:schemeClr val="tx2">
                    <a:lumMod val="75000"/>
                  </a:schemeClr>
                </a:solidFill>
                <a:latin typeface="Arial" panose="020B0604020202020204" pitchFamily="34" charset="0"/>
                <a:ea typeface="Times New Roman" panose="02020603050405020304" pitchFamily="18" charset="0"/>
                <a:cs typeface="+mn-cs"/>
              </a:rPr>
              <a:t>жол</a:t>
            </a:r>
            <a:r>
              <a:rPr lang="ru-RU" sz="900" i="1" dirty="0" smtClean="0">
                <a:solidFill>
                  <a:schemeClr val="tx2">
                    <a:lumMod val="75000"/>
                  </a:schemeClr>
                </a:solidFill>
                <a:latin typeface="Arial" panose="020B0604020202020204" pitchFamily="34" charset="0"/>
                <a:ea typeface="Times New Roman" panose="02020603050405020304" pitchFamily="18" charset="0"/>
                <a:cs typeface="+mn-cs"/>
              </a:rPr>
              <a:t> </a:t>
            </a:r>
            <a:r>
              <a:rPr lang="ru-RU" sz="900" i="1" dirty="0" err="1" smtClean="0">
                <a:solidFill>
                  <a:schemeClr val="tx2">
                    <a:lumMod val="75000"/>
                  </a:schemeClr>
                </a:solidFill>
                <a:latin typeface="Arial" panose="020B0604020202020204" pitchFamily="34" charset="0"/>
                <a:ea typeface="Times New Roman" panose="02020603050405020304" pitchFamily="18" charset="0"/>
                <a:cs typeface="+mn-cs"/>
              </a:rPr>
              <a:t>бойындағы</a:t>
            </a:r>
            <a:r>
              <a:rPr lang="ru-RU" sz="900" i="1" dirty="0" smtClean="0">
                <a:solidFill>
                  <a:schemeClr val="tx2">
                    <a:lumMod val="75000"/>
                  </a:schemeClr>
                </a:solidFill>
                <a:latin typeface="Arial" panose="020B0604020202020204" pitchFamily="34" charset="0"/>
                <a:ea typeface="Times New Roman" panose="02020603050405020304" pitchFamily="18" charset="0"/>
                <a:cs typeface="+mn-cs"/>
              </a:rPr>
              <a:t> </a:t>
            </a:r>
            <a:r>
              <a:rPr lang="ru-RU" sz="900" i="1" dirty="0" err="1">
                <a:solidFill>
                  <a:schemeClr val="tx2">
                    <a:lumMod val="75000"/>
                  </a:schemeClr>
                </a:solidFill>
                <a:latin typeface="Arial" panose="020B0604020202020204" pitchFamily="34" charset="0"/>
                <a:ea typeface="Times New Roman" panose="02020603050405020304" pitchFamily="18" charset="0"/>
              </a:rPr>
              <a:t>нақты</a:t>
            </a:r>
            <a:r>
              <a:rPr lang="ru-RU" sz="900" i="1" dirty="0">
                <a:solidFill>
                  <a:schemeClr val="tx2">
                    <a:lumMod val="75000"/>
                  </a:schemeClr>
                </a:solidFill>
                <a:latin typeface="Arial" panose="020B0604020202020204" pitchFamily="34" charset="0"/>
                <a:ea typeface="Times New Roman" panose="02020603050405020304" pitchFamily="18" charset="0"/>
              </a:rPr>
              <a:t> </a:t>
            </a:r>
            <a:r>
              <a:rPr lang="ru-RU" sz="900" i="1" dirty="0" smtClean="0">
                <a:solidFill>
                  <a:schemeClr val="tx2">
                    <a:lumMod val="75000"/>
                  </a:schemeClr>
                </a:solidFill>
                <a:latin typeface="Arial" panose="020B0604020202020204" pitchFamily="34" charset="0"/>
                <a:ea typeface="Times New Roman" panose="02020603050405020304" pitchFamily="18" charset="0"/>
                <a:cs typeface="+mn-cs"/>
              </a:rPr>
              <a:t>9 га </a:t>
            </a:r>
            <a:r>
              <a:rPr lang="ru-RU" sz="900" i="1" dirty="0" err="1" smtClean="0">
                <a:solidFill>
                  <a:schemeClr val="tx2">
                    <a:lumMod val="75000"/>
                  </a:schemeClr>
                </a:solidFill>
                <a:latin typeface="Arial" panose="020B0604020202020204" pitchFamily="34" charset="0"/>
                <a:ea typeface="Times New Roman" panose="02020603050405020304" pitchFamily="18" charset="0"/>
                <a:cs typeface="+mn-cs"/>
              </a:rPr>
              <a:t>алаңға</a:t>
            </a:r>
            <a:r>
              <a:rPr lang="ru-RU" sz="900" i="1" dirty="0" smtClean="0">
                <a:solidFill>
                  <a:schemeClr val="tx2">
                    <a:lumMod val="75000"/>
                  </a:schemeClr>
                </a:solidFill>
                <a:latin typeface="Arial" panose="020B0604020202020204" pitchFamily="34" charset="0"/>
                <a:ea typeface="Times New Roman" panose="02020603050405020304" pitchFamily="18" charset="0"/>
                <a:cs typeface="+mn-cs"/>
              </a:rPr>
              <a:t> </a:t>
            </a:r>
            <a:r>
              <a:rPr lang="ru-RU" sz="900" i="1" dirty="0" err="1" smtClean="0">
                <a:solidFill>
                  <a:schemeClr val="tx2">
                    <a:lumMod val="75000"/>
                  </a:schemeClr>
                </a:solidFill>
                <a:latin typeface="Arial" panose="020B0604020202020204" pitchFamily="34" charset="0"/>
                <a:ea typeface="Times New Roman" panose="02020603050405020304" pitchFamily="18" charset="0"/>
                <a:cs typeface="+mn-cs"/>
              </a:rPr>
              <a:t>ғана</a:t>
            </a:r>
            <a:r>
              <a:rPr lang="ru-RU" sz="900" i="1" dirty="0" smtClean="0">
                <a:solidFill>
                  <a:schemeClr val="tx2">
                    <a:lumMod val="75000"/>
                  </a:schemeClr>
                </a:solidFill>
                <a:latin typeface="Arial" panose="020B0604020202020204" pitchFamily="34" charset="0"/>
                <a:ea typeface="Times New Roman" panose="02020603050405020304" pitchFamily="18" charset="0"/>
                <a:cs typeface="+mn-cs"/>
              </a:rPr>
              <a:t> </a:t>
            </a:r>
            <a:r>
              <a:rPr lang="ru-RU" sz="900" i="1" dirty="0" err="1" smtClean="0">
                <a:solidFill>
                  <a:schemeClr val="tx2">
                    <a:lumMod val="75000"/>
                  </a:schemeClr>
                </a:solidFill>
                <a:latin typeface="Arial" panose="020B0604020202020204" pitchFamily="34" charset="0"/>
                <a:ea typeface="Times New Roman" panose="02020603050405020304" pitchFamily="18" charset="0"/>
                <a:cs typeface="+mn-cs"/>
              </a:rPr>
              <a:t>сеуіп</a:t>
            </a:r>
            <a:r>
              <a:rPr lang="ru-RU" sz="900" i="1" dirty="0" smtClean="0">
                <a:solidFill>
                  <a:schemeClr val="tx2">
                    <a:lumMod val="75000"/>
                  </a:schemeClr>
                </a:solidFill>
                <a:latin typeface="Arial" panose="020B0604020202020204" pitchFamily="34" charset="0"/>
                <a:ea typeface="Times New Roman" panose="02020603050405020304" pitchFamily="18" charset="0"/>
                <a:cs typeface="+mn-cs"/>
              </a:rPr>
              <a:t>, </a:t>
            </a:r>
            <a:r>
              <a:rPr lang="ru-RU" sz="900" i="1" dirty="0" err="1" smtClean="0">
                <a:solidFill>
                  <a:schemeClr val="tx2">
                    <a:lumMod val="75000"/>
                  </a:schemeClr>
                </a:solidFill>
                <a:latin typeface="Arial" panose="020B0604020202020204" pitchFamily="34" charset="0"/>
                <a:ea typeface="Times New Roman" panose="02020603050405020304" pitchFamily="18" charset="0"/>
                <a:cs typeface="+mn-cs"/>
              </a:rPr>
              <a:t>оларды</a:t>
            </a:r>
            <a:r>
              <a:rPr lang="ru-RU" sz="900" i="1" dirty="0" smtClean="0">
                <a:solidFill>
                  <a:schemeClr val="tx2">
                    <a:lumMod val="75000"/>
                  </a:schemeClr>
                </a:solidFill>
                <a:latin typeface="Arial" panose="020B0604020202020204" pitchFamily="34" charset="0"/>
                <a:ea typeface="Times New Roman" panose="02020603050405020304" pitchFamily="18" charset="0"/>
                <a:cs typeface="+mn-cs"/>
              </a:rPr>
              <a:t> </a:t>
            </a:r>
            <a:r>
              <a:rPr lang="ru-RU" sz="900" i="1" dirty="0" err="1" smtClean="0">
                <a:solidFill>
                  <a:schemeClr val="tx2">
                    <a:lumMod val="75000"/>
                  </a:schemeClr>
                </a:solidFill>
                <a:latin typeface="Arial" panose="020B0604020202020204" pitchFamily="34" charset="0"/>
                <a:ea typeface="Times New Roman" panose="02020603050405020304" pitchFamily="18" charset="0"/>
                <a:cs typeface="+mn-cs"/>
              </a:rPr>
              <a:t>тіптен</a:t>
            </a:r>
            <a:r>
              <a:rPr lang="ru-RU" sz="900" i="1" dirty="0" smtClean="0">
                <a:solidFill>
                  <a:schemeClr val="tx2">
                    <a:lumMod val="75000"/>
                  </a:schemeClr>
                </a:solidFill>
                <a:latin typeface="Arial" panose="020B0604020202020204" pitchFamily="34" charset="0"/>
                <a:ea typeface="Times New Roman" panose="02020603050405020304" pitchFamily="18" charset="0"/>
                <a:cs typeface="+mn-cs"/>
              </a:rPr>
              <a:t> </a:t>
            </a:r>
            <a:r>
              <a:rPr lang="ru-RU" sz="900" i="1" dirty="0" err="1" smtClean="0">
                <a:solidFill>
                  <a:schemeClr val="tx2">
                    <a:lumMod val="75000"/>
                  </a:schemeClr>
                </a:solidFill>
                <a:latin typeface="Arial" panose="020B0604020202020204" pitchFamily="34" charset="0"/>
                <a:ea typeface="Times New Roman" panose="02020603050405020304" pitchFamily="18" charset="0"/>
                <a:cs typeface="+mn-cs"/>
              </a:rPr>
              <a:t>жинамаған</a:t>
            </a:r>
            <a:r>
              <a:rPr lang="ru-RU" sz="900" i="1" dirty="0" smtClean="0">
                <a:solidFill>
                  <a:schemeClr val="tx2">
                    <a:lumMod val="75000"/>
                  </a:schemeClr>
                </a:solidFill>
                <a:latin typeface="Arial" panose="020B0604020202020204" pitchFamily="34" charset="0"/>
                <a:ea typeface="Times New Roman" panose="02020603050405020304" pitchFamily="18" charset="0"/>
                <a:cs typeface="+mn-cs"/>
              </a:rPr>
              <a:t>, </a:t>
            </a:r>
            <a:r>
              <a:rPr lang="ru-RU" sz="900" i="1" dirty="0" err="1" smtClean="0">
                <a:solidFill>
                  <a:schemeClr val="tx2">
                    <a:lumMod val="75000"/>
                  </a:schemeClr>
                </a:solidFill>
                <a:latin typeface="Arial" panose="020B0604020202020204" pitchFamily="34" charset="0"/>
                <a:ea typeface="Times New Roman" panose="02020603050405020304" pitchFamily="18" charset="0"/>
                <a:cs typeface="+mn-cs"/>
              </a:rPr>
              <a:t>сондай-ақ</a:t>
            </a:r>
            <a:r>
              <a:rPr lang="ru-RU" sz="900" i="1" dirty="0" smtClean="0">
                <a:solidFill>
                  <a:schemeClr val="tx2">
                    <a:lumMod val="75000"/>
                  </a:schemeClr>
                </a:solidFill>
                <a:latin typeface="Arial" panose="020B0604020202020204" pitchFamily="34" charset="0"/>
                <a:ea typeface="Times New Roman" panose="02020603050405020304" pitchFamily="18" charset="0"/>
                <a:cs typeface="+mn-cs"/>
              </a:rPr>
              <a:t> </a:t>
            </a:r>
            <a:r>
              <a:rPr lang="ru-RU" sz="900" i="1" dirty="0" err="1" smtClean="0">
                <a:solidFill>
                  <a:schemeClr val="tx2">
                    <a:lumMod val="75000"/>
                  </a:schemeClr>
                </a:solidFill>
                <a:latin typeface="Arial" panose="020B0604020202020204" pitchFamily="34" charset="0"/>
                <a:ea typeface="Times New Roman" panose="02020603050405020304" pitchFamily="18" charset="0"/>
                <a:cs typeface="+mn-cs"/>
              </a:rPr>
              <a:t>жол</a:t>
            </a:r>
            <a:r>
              <a:rPr lang="ru-RU" sz="900" i="1" dirty="0" smtClean="0">
                <a:solidFill>
                  <a:schemeClr val="tx2">
                    <a:lumMod val="75000"/>
                  </a:schemeClr>
                </a:solidFill>
                <a:latin typeface="Arial" panose="020B0604020202020204" pitchFamily="34" charset="0"/>
                <a:ea typeface="Times New Roman" panose="02020603050405020304" pitchFamily="18" charset="0"/>
                <a:cs typeface="+mn-cs"/>
              </a:rPr>
              <a:t> </a:t>
            </a:r>
            <a:r>
              <a:rPr lang="ru-RU" sz="900" i="1" dirty="0" err="1" smtClean="0">
                <a:solidFill>
                  <a:schemeClr val="tx2">
                    <a:lumMod val="75000"/>
                  </a:schemeClr>
                </a:solidFill>
                <a:latin typeface="Arial" panose="020B0604020202020204" pitchFamily="34" charset="0"/>
                <a:ea typeface="Times New Roman" panose="02020603050405020304" pitchFamily="18" charset="0"/>
                <a:cs typeface="+mn-cs"/>
              </a:rPr>
              <a:t>бойындағы</a:t>
            </a:r>
            <a:r>
              <a:rPr lang="ru-RU" sz="900" i="1" dirty="0" smtClean="0">
                <a:solidFill>
                  <a:schemeClr val="tx2">
                    <a:lumMod val="75000"/>
                  </a:schemeClr>
                </a:solidFill>
                <a:latin typeface="Arial" panose="020B0604020202020204" pitchFamily="34" charset="0"/>
                <a:ea typeface="Times New Roman" panose="02020603050405020304" pitchFamily="18" charset="0"/>
                <a:cs typeface="+mn-cs"/>
              </a:rPr>
              <a:t> </a:t>
            </a:r>
            <a:r>
              <a:rPr lang="ru-RU" sz="900" i="1" dirty="0" err="1" smtClean="0">
                <a:solidFill>
                  <a:schemeClr val="tx2">
                    <a:lumMod val="75000"/>
                  </a:schemeClr>
                </a:solidFill>
                <a:latin typeface="Arial" panose="020B0604020202020204" pitchFamily="34" charset="0"/>
                <a:ea typeface="Times New Roman" panose="02020603050405020304" pitchFamily="18" charset="0"/>
                <a:cs typeface="+mn-cs"/>
              </a:rPr>
              <a:t>жыртылған</a:t>
            </a:r>
            <a:r>
              <a:rPr lang="ru-RU" sz="900" i="1" dirty="0" smtClean="0">
                <a:solidFill>
                  <a:schemeClr val="tx2">
                    <a:lumMod val="75000"/>
                  </a:schemeClr>
                </a:solidFill>
                <a:latin typeface="Arial" panose="020B0604020202020204" pitchFamily="34" charset="0"/>
                <a:ea typeface="Times New Roman" panose="02020603050405020304" pitchFamily="18" charset="0"/>
                <a:cs typeface="+mn-cs"/>
              </a:rPr>
              <a:t> </a:t>
            </a:r>
            <a:r>
              <a:rPr lang="ru-RU" sz="900" i="1" dirty="0" err="1" smtClean="0">
                <a:solidFill>
                  <a:schemeClr val="tx2">
                    <a:lumMod val="75000"/>
                  </a:schemeClr>
                </a:solidFill>
                <a:latin typeface="Arial" panose="020B0604020202020204" pitchFamily="34" charset="0"/>
                <a:ea typeface="Times New Roman" panose="02020603050405020304" pitchFamily="18" charset="0"/>
                <a:cs typeface="+mn-cs"/>
              </a:rPr>
              <a:t>біраз</a:t>
            </a:r>
            <a:r>
              <a:rPr lang="ru-RU" sz="900" i="1" dirty="0" smtClean="0">
                <a:solidFill>
                  <a:schemeClr val="tx2">
                    <a:lumMod val="75000"/>
                  </a:schemeClr>
                </a:solidFill>
                <a:latin typeface="Arial" panose="020B0604020202020204" pitchFamily="34" charset="0"/>
                <a:ea typeface="Times New Roman" panose="02020603050405020304" pitchFamily="18" charset="0"/>
                <a:cs typeface="+mn-cs"/>
              </a:rPr>
              <a:t> </a:t>
            </a:r>
            <a:r>
              <a:rPr lang="ru-RU" sz="900" i="1" dirty="0" err="1" smtClean="0">
                <a:solidFill>
                  <a:schemeClr val="tx2">
                    <a:lumMod val="75000"/>
                  </a:schemeClr>
                </a:solidFill>
                <a:latin typeface="Arial" panose="020B0604020202020204" pitchFamily="34" charset="0"/>
                <a:ea typeface="Times New Roman" panose="02020603050405020304" pitchFamily="18" charset="0"/>
                <a:cs typeface="+mn-cs"/>
              </a:rPr>
              <a:t>учаске</a:t>
            </a:r>
            <a:r>
              <a:rPr lang="ru-RU" sz="900" i="1" dirty="0" smtClean="0">
                <a:solidFill>
                  <a:schemeClr val="tx2">
                    <a:lumMod val="75000"/>
                  </a:schemeClr>
                </a:solidFill>
                <a:latin typeface="Arial" panose="020B0604020202020204" pitchFamily="34" charset="0"/>
                <a:ea typeface="Times New Roman" panose="02020603050405020304" pitchFamily="18" charset="0"/>
                <a:cs typeface="+mn-cs"/>
              </a:rPr>
              <a:t> </a:t>
            </a:r>
            <a:r>
              <a:rPr lang="ru-RU" sz="900" i="1" dirty="0" err="1" smtClean="0">
                <a:solidFill>
                  <a:schemeClr val="tx2">
                    <a:lumMod val="75000"/>
                  </a:schemeClr>
                </a:solidFill>
                <a:latin typeface="Arial" panose="020B0604020202020204" pitchFamily="34" charset="0"/>
                <a:ea typeface="Times New Roman" panose="02020603050405020304" pitchFamily="18" charset="0"/>
                <a:cs typeface="+mn-cs"/>
              </a:rPr>
              <a:t>үшін</a:t>
            </a:r>
            <a:r>
              <a:rPr lang="ru-RU" sz="900" i="1" dirty="0" smtClean="0">
                <a:solidFill>
                  <a:schemeClr val="tx2">
                    <a:lumMod val="75000"/>
                  </a:schemeClr>
                </a:solidFill>
                <a:latin typeface="Arial" panose="020B0604020202020204" pitchFamily="34" charset="0"/>
                <a:ea typeface="Times New Roman" panose="02020603050405020304" pitchFamily="18" charset="0"/>
                <a:cs typeface="+mn-cs"/>
              </a:rPr>
              <a:t> </a:t>
            </a:r>
            <a:r>
              <a:rPr lang="ru-RU" sz="900" i="1" dirty="0" err="1" smtClean="0">
                <a:solidFill>
                  <a:schemeClr val="tx2">
                    <a:lumMod val="75000"/>
                  </a:schemeClr>
                </a:solidFill>
                <a:latin typeface="Arial" panose="020B0604020202020204" pitchFamily="34" charset="0"/>
                <a:ea typeface="Times New Roman" panose="02020603050405020304" pitchFamily="18" charset="0"/>
                <a:cs typeface="+mn-cs"/>
              </a:rPr>
              <a:t>толық</a:t>
            </a:r>
            <a:r>
              <a:rPr lang="ru-RU" sz="900" i="1" dirty="0" smtClean="0">
                <a:solidFill>
                  <a:schemeClr val="tx2">
                    <a:lumMod val="75000"/>
                  </a:schemeClr>
                </a:solidFill>
                <a:latin typeface="Arial" panose="020B0604020202020204" pitchFamily="34" charset="0"/>
                <a:ea typeface="Times New Roman" panose="02020603050405020304" pitchFamily="18" charset="0"/>
                <a:cs typeface="+mn-cs"/>
              </a:rPr>
              <a:t> </a:t>
            </a:r>
            <a:r>
              <a:rPr lang="ru-RU" sz="900" i="1" dirty="0" err="1" smtClean="0">
                <a:solidFill>
                  <a:schemeClr val="tx2">
                    <a:lumMod val="75000"/>
                  </a:schemeClr>
                </a:solidFill>
                <a:latin typeface="Arial" panose="020B0604020202020204" pitchFamily="34" charset="0"/>
                <a:ea typeface="Times New Roman" panose="02020603050405020304" pitchFamily="18" charset="0"/>
                <a:cs typeface="+mn-cs"/>
              </a:rPr>
              <a:t>көлемде</a:t>
            </a:r>
            <a:r>
              <a:rPr lang="ru-RU" sz="900" i="1" dirty="0" smtClean="0">
                <a:solidFill>
                  <a:schemeClr val="tx2">
                    <a:lumMod val="75000"/>
                  </a:schemeClr>
                </a:solidFill>
                <a:latin typeface="Arial" panose="020B0604020202020204" pitchFamily="34" charset="0"/>
                <a:ea typeface="Times New Roman" panose="02020603050405020304" pitchFamily="18" charset="0"/>
                <a:cs typeface="+mn-cs"/>
              </a:rPr>
              <a:t> субсидия </a:t>
            </a:r>
            <a:r>
              <a:rPr lang="ru-RU" sz="900" i="1" dirty="0" err="1" smtClean="0">
                <a:solidFill>
                  <a:schemeClr val="tx2">
                    <a:lumMod val="75000"/>
                  </a:schemeClr>
                </a:solidFill>
                <a:latin typeface="Arial" panose="020B0604020202020204" pitchFamily="34" charset="0"/>
                <a:ea typeface="Times New Roman" panose="02020603050405020304" pitchFamily="18" charset="0"/>
                <a:cs typeface="+mn-cs"/>
              </a:rPr>
              <a:t>алу</a:t>
            </a:r>
            <a:r>
              <a:rPr lang="ru-RU" sz="900" i="1" dirty="0" smtClean="0">
                <a:solidFill>
                  <a:schemeClr val="tx2">
                    <a:lumMod val="75000"/>
                  </a:schemeClr>
                </a:solidFill>
                <a:latin typeface="Arial" panose="020B0604020202020204" pitchFamily="34" charset="0"/>
                <a:ea typeface="Times New Roman" panose="02020603050405020304" pitchFamily="18" charset="0"/>
                <a:cs typeface="+mn-cs"/>
              </a:rPr>
              <a:t> </a:t>
            </a:r>
            <a:r>
              <a:rPr lang="ru-RU" sz="900" i="1" dirty="0" err="1" smtClean="0">
                <a:solidFill>
                  <a:schemeClr val="tx2">
                    <a:lumMod val="75000"/>
                  </a:schemeClr>
                </a:solidFill>
                <a:latin typeface="Arial" panose="020B0604020202020204" pitchFamily="34" charset="0"/>
                <a:ea typeface="Times New Roman" panose="02020603050405020304" pitchFamily="18" charset="0"/>
                <a:cs typeface="+mn-cs"/>
              </a:rPr>
              <a:t>фактісі</a:t>
            </a:r>
            <a:r>
              <a:rPr lang="ru-RU" sz="900" i="1" dirty="0" smtClean="0">
                <a:solidFill>
                  <a:schemeClr val="tx2">
                    <a:lumMod val="75000"/>
                  </a:schemeClr>
                </a:solidFill>
                <a:latin typeface="Arial" panose="020B0604020202020204" pitchFamily="34" charset="0"/>
                <a:ea typeface="Times New Roman" panose="02020603050405020304" pitchFamily="18" charset="0"/>
                <a:cs typeface="+mn-cs"/>
              </a:rPr>
              <a:t> де </a:t>
            </a:r>
            <a:r>
              <a:rPr lang="ru-RU" sz="900" i="1" dirty="0" err="1" smtClean="0">
                <a:solidFill>
                  <a:schemeClr val="tx2">
                    <a:lumMod val="75000"/>
                  </a:schemeClr>
                </a:solidFill>
                <a:latin typeface="Arial" panose="020B0604020202020204" pitchFamily="34" charset="0"/>
                <a:ea typeface="Times New Roman" panose="02020603050405020304" pitchFamily="18" charset="0"/>
                <a:cs typeface="+mn-cs"/>
              </a:rPr>
              <a:t>болған</a:t>
            </a:r>
            <a:r>
              <a:rPr lang="ru-RU" sz="900" i="1" dirty="0" smtClean="0">
                <a:solidFill>
                  <a:schemeClr val="tx2">
                    <a:lumMod val="75000"/>
                  </a:schemeClr>
                </a:solidFill>
                <a:latin typeface="Arial" panose="020B0604020202020204" pitchFamily="34" charset="0"/>
                <a:ea typeface="Times New Roman" panose="02020603050405020304" pitchFamily="18" charset="0"/>
                <a:cs typeface="+mn-cs"/>
              </a:rPr>
              <a:t>.  </a:t>
            </a:r>
            <a:endParaRPr lang="ru-RU" sz="900" i="1" dirty="0">
              <a:solidFill>
                <a:schemeClr val="tx2">
                  <a:lumMod val="75000"/>
                </a:schemeClr>
              </a:solidFill>
              <a:latin typeface="Arial" panose="020B0604020202020204" pitchFamily="34" charset="0"/>
              <a:ea typeface="Times New Roman" panose="02020603050405020304" pitchFamily="18" charset="0"/>
              <a:cs typeface="+mn-cs"/>
            </a:endParaRPr>
          </a:p>
        </p:txBody>
      </p:sp>
      <p:sp>
        <p:nvSpPr>
          <p:cNvPr id="11" name="Штриховая стрелка вправо 10"/>
          <p:cNvSpPr/>
          <p:nvPr/>
        </p:nvSpPr>
        <p:spPr>
          <a:xfrm rot="5400000">
            <a:off x="2208780" y="542483"/>
            <a:ext cx="315449" cy="1781696"/>
          </a:xfrm>
          <a:prstGeom prst="stripedRightArrow">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sz="1400" dirty="0">
              <a:solidFill>
                <a:schemeClr val="accent1">
                  <a:lumMod val="75000"/>
                </a:schemeClr>
              </a:solidFill>
            </a:endParaRPr>
          </a:p>
        </p:txBody>
      </p:sp>
    </p:spTree>
    <p:extLst>
      <p:ext uri="{BB962C8B-B14F-4D97-AF65-F5344CB8AC3E}">
        <p14:creationId xmlns:p14="http://schemas.microsoft.com/office/powerpoint/2010/main" val="2975555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Скругленный прямоугольник 13"/>
          <p:cNvSpPr/>
          <p:nvPr/>
        </p:nvSpPr>
        <p:spPr>
          <a:xfrm>
            <a:off x="107950" y="4314776"/>
            <a:ext cx="4387851" cy="561230"/>
          </a:xfrm>
          <a:prstGeom prst="roundRect">
            <a:avLst/>
          </a:prstGeom>
          <a:solidFill>
            <a:srgbClr val="B4C7E7">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285750" indent="-285750" eaLnBrk="0" hangingPunct="0">
              <a:tabLst>
                <a:tab pos="542925" algn="l"/>
              </a:tabLst>
              <a:defRPr>
                <a:solidFill>
                  <a:schemeClr val="tx1"/>
                </a:solidFill>
                <a:latin typeface="Calibri" panose="020F0502020204030204" pitchFamily="34" charset="0"/>
                <a:cs typeface="Arial" panose="020B0604020202020204" pitchFamily="34" charset="0"/>
              </a:defRPr>
            </a:lvl1pPr>
            <a:lvl2pPr marL="742950" indent="-285750" eaLnBrk="0" hangingPunct="0">
              <a:tabLst>
                <a:tab pos="542925" algn="l"/>
              </a:tabLst>
              <a:defRPr>
                <a:solidFill>
                  <a:schemeClr val="tx1"/>
                </a:solidFill>
                <a:latin typeface="Calibri" panose="020F0502020204030204" pitchFamily="34" charset="0"/>
                <a:cs typeface="Arial" panose="020B0604020202020204" pitchFamily="34" charset="0"/>
              </a:defRPr>
            </a:lvl2pPr>
            <a:lvl3pPr marL="1143000" indent="-228600" eaLnBrk="0" hangingPunct="0">
              <a:tabLst>
                <a:tab pos="542925" algn="l"/>
              </a:tabLst>
              <a:defRPr>
                <a:solidFill>
                  <a:schemeClr val="tx1"/>
                </a:solidFill>
                <a:latin typeface="Calibri" panose="020F0502020204030204" pitchFamily="34" charset="0"/>
                <a:cs typeface="Arial" panose="020B0604020202020204" pitchFamily="34" charset="0"/>
              </a:defRPr>
            </a:lvl3pPr>
            <a:lvl4pPr marL="1600200" indent="-228600" eaLnBrk="0" hangingPunct="0">
              <a:tabLst>
                <a:tab pos="542925" algn="l"/>
              </a:tabLst>
              <a:defRPr>
                <a:solidFill>
                  <a:schemeClr val="tx1"/>
                </a:solidFill>
                <a:latin typeface="Calibri" panose="020F0502020204030204" pitchFamily="34" charset="0"/>
                <a:cs typeface="Arial" panose="020B0604020202020204" pitchFamily="34" charset="0"/>
              </a:defRPr>
            </a:lvl4pPr>
            <a:lvl5pPr marL="2057400" indent="-228600" eaLnBrk="0" hangingPunct="0">
              <a:tabLst>
                <a:tab pos="542925" algn="l"/>
              </a:tabLst>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tabLst>
                <a:tab pos="542925" algn="l"/>
              </a:tabLs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tabLst>
                <a:tab pos="542925" algn="l"/>
              </a:tabLs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tabLst>
                <a:tab pos="542925" algn="l"/>
              </a:tabLs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tabLst>
                <a:tab pos="542925" algn="l"/>
              </a:tabLst>
              <a:defRPr>
                <a:solidFill>
                  <a:schemeClr val="tx1"/>
                </a:solidFill>
                <a:latin typeface="Calibri" panose="020F0502020204030204" pitchFamily="34" charset="0"/>
                <a:cs typeface="Arial" panose="020B0604020202020204" pitchFamily="34" charset="0"/>
              </a:defRPr>
            </a:lvl9pPr>
          </a:lstStyle>
          <a:p>
            <a:pPr eaLnBrk="1" hangingPunct="1">
              <a:buFont typeface="Wingdings" pitchFamily="2" charset="2"/>
              <a:buChar char="Ø"/>
              <a:defRPr/>
            </a:pPr>
            <a:r>
              <a:rPr lang="kk-KZ" altLang="ru-RU" sz="1050" b="1" dirty="0" smtClean="0">
                <a:solidFill>
                  <a:schemeClr val="accent1">
                    <a:lumMod val="75000"/>
                  </a:schemeClr>
                </a:solidFill>
                <a:latin typeface="Tahoma" panose="020B0604030504040204" pitchFamily="34" charset="0"/>
                <a:cs typeface="Tahoma" panose="020B0604030504040204" pitchFamily="34" charset="0"/>
              </a:rPr>
              <a:t>Электрондық аграрлық қолхаттарды енгізу.</a:t>
            </a:r>
          </a:p>
        </p:txBody>
      </p:sp>
      <p:sp>
        <p:nvSpPr>
          <p:cNvPr id="20" name="Скругленный прямоугольник 19"/>
          <p:cNvSpPr/>
          <p:nvPr/>
        </p:nvSpPr>
        <p:spPr>
          <a:xfrm>
            <a:off x="4681539" y="4314776"/>
            <a:ext cx="4354511" cy="561230"/>
          </a:xfrm>
          <a:prstGeom prst="roundRect">
            <a:avLst/>
          </a:prstGeom>
          <a:solidFill>
            <a:srgbClr val="B4C7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285750" indent="-285750" eaLnBrk="0" hangingPunct="0">
              <a:tabLst>
                <a:tab pos="542925" algn="l"/>
              </a:tabLst>
              <a:defRPr>
                <a:solidFill>
                  <a:schemeClr val="tx1"/>
                </a:solidFill>
                <a:latin typeface="Calibri" panose="020F0502020204030204" pitchFamily="34" charset="0"/>
                <a:cs typeface="Arial" panose="020B0604020202020204" pitchFamily="34" charset="0"/>
              </a:defRPr>
            </a:lvl1pPr>
            <a:lvl2pPr marL="742950" indent="-285750" eaLnBrk="0" hangingPunct="0">
              <a:tabLst>
                <a:tab pos="542925" algn="l"/>
              </a:tabLst>
              <a:defRPr>
                <a:solidFill>
                  <a:schemeClr val="tx1"/>
                </a:solidFill>
                <a:latin typeface="Calibri" panose="020F0502020204030204" pitchFamily="34" charset="0"/>
                <a:cs typeface="Arial" panose="020B0604020202020204" pitchFamily="34" charset="0"/>
              </a:defRPr>
            </a:lvl2pPr>
            <a:lvl3pPr marL="1143000" indent="-228600" eaLnBrk="0" hangingPunct="0">
              <a:tabLst>
                <a:tab pos="542925" algn="l"/>
              </a:tabLst>
              <a:defRPr>
                <a:solidFill>
                  <a:schemeClr val="tx1"/>
                </a:solidFill>
                <a:latin typeface="Calibri" panose="020F0502020204030204" pitchFamily="34" charset="0"/>
                <a:cs typeface="Arial" panose="020B0604020202020204" pitchFamily="34" charset="0"/>
              </a:defRPr>
            </a:lvl3pPr>
            <a:lvl4pPr marL="1600200" indent="-228600" eaLnBrk="0" hangingPunct="0">
              <a:tabLst>
                <a:tab pos="542925" algn="l"/>
              </a:tabLst>
              <a:defRPr>
                <a:solidFill>
                  <a:schemeClr val="tx1"/>
                </a:solidFill>
                <a:latin typeface="Calibri" panose="020F0502020204030204" pitchFamily="34" charset="0"/>
                <a:cs typeface="Arial" panose="020B0604020202020204" pitchFamily="34" charset="0"/>
              </a:defRPr>
            </a:lvl4pPr>
            <a:lvl5pPr marL="2057400" indent="-228600" eaLnBrk="0" hangingPunct="0">
              <a:tabLst>
                <a:tab pos="542925" algn="l"/>
              </a:tabLst>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tabLst>
                <a:tab pos="542925" algn="l"/>
              </a:tabLs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tabLst>
                <a:tab pos="542925" algn="l"/>
              </a:tabLs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tabLst>
                <a:tab pos="542925" algn="l"/>
              </a:tabLs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tabLst>
                <a:tab pos="542925" algn="l"/>
              </a:tabLst>
              <a:defRPr>
                <a:solidFill>
                  <a:schemeClr val="tx1"/>
                </a:solidFill>
                <a:latin typeface="Calibri" panose="020F0502020204030204" pitchFamily="34" charset="0"/>
                <a:cs typeface="Arial" panose="020B0604020202020204" pitchFamily="34" charset="0"/>
              </a:defRPr>
            </a:lvl9pPr>
          </a:lstStyle>
          <a:p>
            <a:pPr eaLnBrk="1" hangingPunct="1">
              <a:buFont typeface="Wingdings" pitchFamily="2" charset="2"/>
              <a:buChar char="Ø"/>
              <a:defRPr/>
            </a:pPr>
            <a:r>
              <a:rPr lang="kk-KZ" altLang="ru-RU" sz="1050" b="1" dirty="0" smtClean="0">
                <a:solidFill>
                  <a:schemeClr val="accent1">
                    <a:lumMod val="75000"/>
                  </a:schemeClr>
                </a:solidFill>
                <a:latin typeface="Tahoma" panose="020B0604030504040204" pitchFamily="34" charset="0"/>
                <a:cs typeface="Tahoma" panose="020B0604030504040204" pitchFamily="34" charset="0"/>
              </a:rPr>
              <a:t>2020 жылға қарай </a:t>
            </a:r>
            <a:r>
              <a:rPr lang="kk-KZ" altLang="ru-RU" sz="1050" b="1" dirty="0">
                <a:solidFill>
                  <a:schemeClr val="accent1">
                    <a:lumMod val="75000"/>
                  </a:schemeClr>
                </a:solidFill>
                <a:latin typeface="Tahoma" panose="020B0604030504040204" pitchFamily="34" charset="0"/>
                <a:cs typeface="Tahoma" panose="020B0604030504040204" pitchFamily="34" charset="0"/>
              </a:rPr>
              <a:t>103,1 млрд. </a:t>
            </a:r>
            <a:r>
              <a:rPr lang="kk-KZ" altLang="ru-RU" sz="1050" b="1" dirty="0" smtClean="0">
                <a:solidFill>
                  <a:schemeClr val="accent1">
                    <a:lumMod val="75000"/>
                  </a:schemeClr>
                </a:solidFill>
                <a:latin typeface="Tahoma" panose="020B0604030504040204" pitchFamily="34" charset="0"/>
                <a:cs typeface="Tahoma" panose="020B0604030504040204" pitchFamily="34" charset="0"/>
              </a:rPr>
              <a:t>теңгеге дейін </a:t>
            </a:r>
            <a:r>
              <a:rPr lang="kk-KZ" altLang="ru-RU" sz="1050" b="1" dirty="0">
                <a:solidFill>
                  <a:schemeClr val="accent1">
                    <a:lumMod val="75000"/>
                  </a:schemeClr>
                </a:solidFill>
                <a:latin typeface="Tahoma" panose="020B0604030504040204" pitchFamily="34" charset="0"/>
                <a:cs typeface="Tahoma" panose="020B0604030504040204" pitchFamily="34" charset="0"/>
              </a:rPr>
              <a:t>қаржылық </a:t>
            </a:r>
            <a:r>
              <a:rPr lang="kk-KZ" altLang="ru-RU" sz="1050" b="1" dirty="0" smtClean="0">
                <a:solidFill>
                  <a:schemeClr val="accent1">
                    <a:lumMod val="75000"/>
                  </a:schemeClr>
                </a:solidFill>
                <a:latin typeface="Tahoma" panose="020B0604030504040204" pitchFamily="34" charset="0"/>
                <a:cs typeface="Tahoma" panose="020B0604030504040204" pitchFamily="34" charset="0"/>
              </a:rPr>
              <a:t>және тауарлық қарыздар сомасының тартылуы </a:t>
            </a:r>
            <a:endParaRPr lang="ru-RU" altLang="ru-RU" sz="1050" b="1" dirty="0" smtClean="0">
              <a:solidFill>
                <a:schemeClr val="accent1">
                  <a:lumMod val="75000"/>
                </a:schemeClr>
              </a:solidFill>
              <a:latin typeface="Tahoma" panose="020B0604030504040204" pitchFamily="34" charset="0"/>
              <a:cs typeface="Tahoma" panose="020B0604030504040204" pitchFamily="34" charset="0"/>
            </a:endParaRPr>
          </a:p>
        </p:txBody>
      </p:sp>
      <p:sp>
        <p:nvSpPr>
          <p:cNvPr id="4" name="Прямоугольник 3"/>
          <p:cNvSpPr/>
          <p:nvPr/>
        </p:nvSpPr>
        <p:spPr>
          <a:xfrm>
            <a:off x="0" y="29766"/>
            <a:ext cx="9144000" cy="584775"/>
          </a:xfrm>
          <a:prstGeom prst="rect">
            <a:avLst/>
          </a:prstGeom>
        </p:spPr>
        <p:txBody>
          <a:bodyPr wrap="square">
            <a:spAutoFit/>
          </a:bodyPr>
          <a:lstStyle/>
          <a:p>
            <a:pPr algn="ctr" eaLnBrk="1" hangingPunct="1">
              <a:defRPr/>
            </a:pPr>
            <a:r>
              <a:rPr lang="ru-RU" sz="1600" b="1" dirty="0" smtClean="0">
                <a:solidFill>
                  <a:schemeClr val="accent1">
                    <a:lumMod val="50000"/>
                  </a:schemeClr>
                </a:solidFill>
                <a:latin typeface="Arial" panose="020B0604020202020204" pitchFamily="34" charset="0"/>
              </a:rPr>
              <a:t>АӨК </a:t>
            </a:r>
            <a:r>
              <a:rPr lang="ru-RU" sz="1600" b="1" dirty="0">
                <a:solidFill>
                  <a:schemeClr val="accent1">
                    <a:lumMod val="50000"/>
                  </a:schemeClr>
                </a:solidFill>
                <a:latin typeface="Arial" panose="020B0604020202020204" pitchFamily="34" charset="0"/>
              </a:rPr>
              <a:t>СУБЪЕКТІЛЕРІ ҮШІН ҚАРЖЫЛАНДЫРУҒА ҚОЛЖЕТІМДІЛІКТІ АРТТЫРУ </a:t>
            </a:r>
            <a:endParaRPr lang="ru-RU" sz="1600" b="1" dirty="0" smtClean="0">
              <a:solidFill>
                <a:schemeClr val="accent1">
                  <a:lumMod val="50000"/>
                </a:schemeClr>
              </a:solidFill>
              <a:latin typeface="Arial" panose="020B0604020202020204" pitchFamily="34" charset="0"/>
            </a:endParaRPr>
          </a:p>
          <a:p>
            <a:pPr algn="ctr" eaLnBrk="1" hangingPunct="1">
              <a:defRPr/>
            </a:pPr>
            <a:r>
              <a:rPr lang="ru-RU" sz="1600" b="1" dirty="0" smtClean="0">
                <a:solidFill>
                  <a:schemeClr val="accent1">
                    <a:lumMod val="50000"/>
                  </a:schemeClr>
                </a:solidFill>
                <a:latin typeface="Arial" panose="020B0604020202020204" pitchFamily="34" charset="0"/>
              </a:rPr>
              <a:t> </a:t>
            </a:r>
            <a:r>
              <a:rPr lang="ru-RU" sz="1600" b="1" dirty="0" smtClean="0">
                <a:solidFill>
                  <a:srgbClr val="C00000"/>
                </a:solidFill>
                <a:latin typeface="Arial" panose="020B0604020202020204" pitchFamily="34" charset="0"/>
              </a:rPr>
              <a:t>АГРАРЛЫҚ ҚОЛХАТТАРДЫ ЕНГІЗУ </a:t>
            </a:r>
            <a:endParaRPr lang="ru-RU" sz="1600" b="1" dirty="0">
              <a:solidFill>
                <a:srgbClr val="C00000"/>
              </a:solidFill>
              <a:latin typeface="Arial" panose="020B0604020202020204" pitchFamily="34" charset="0"/>
            </a:endParaRPr>
          </a:p>
        </p:txBody>
      </p:sp>
      <p:cxnSp>
        <p:nvCxnSpPr>
          <p:cNvPr id="17" name="Прямая соединительная линия 16"/>
          <p:cNvCxnSpPr/>
          <p:nvPr/>
        </p:nvCxnSpPr>
        <p:spPr bwMode="auto">
          <a:xfrm>
            <a:off x="328614" y="554336"/>
            <a:ext cx="8715375" cy="1190"/>
          </a:xfrm>
          <a:prstGeom prst="line">
            <a:avLst/>
          </a:prstGeom>
          <a:ln w="508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1" name="Скругленный прямоугольник 20"/>
          <p:cNvSpPr/>
          <p:nvPr/>
        </p:nvSpPr>
        <p:spPr>
          <a:xfrm>
            <a:off x="107950" y="717863"/>
            <a:ext cx="8928100" cy="742950"/>
          </a:xfrm>
          <a:prstGeom prst="roundRect">
            <a:avLst/>
          </a:prstGeom>
          <a:solidFill>
            <a:schemeClr val="bg1"/>
          </a:solid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300038" indent="-285750"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eaLnBrk="1" hangingPunct="1">
              <a:buFont typeface="Wingdings" panose="05000000000000000000" pitchFamily="2" charset="2"/>
              <a:buChar char="Ø"/>
              <a:defRPr/>
            </a:pPr>
            <a:r>
              <a:rPr lang="kk-KZ" altLang="ru-RU" sz="1100" dirty="0" smtClean="0">
                <a:solidFill>
                  <a:schemeClr val="accent1">
                    <a:lumMod val="75000"/>
                  </a:schemeClr>
                </a:solidFill>
                <a:latin typeface="Tahoma" panose="020B0604030504040204" pitchFamily="34" charset="0"/>
                <a:cs typeface="Tahoma" panose="020B0604030504040204" pitchFamily="34" charset="0"/>
              </a:rPr>
              <a:t>Көптеген АШТӨ үшін кредиттер мен субсидияларға қолжетімділік төмен дәрежеде;</a:t>
            </a:r>
          </a:p>
          <a:p>
            <a:pPr algn="just" eaLnBrk="1" hangingPunct="1">
              <a:buFont typeface="Wingdings" panose="05000000000000000000" pitchFamily="2" charset="2"/>
              <a:buChar char="Ø"/>
              <a:defRPr/>
            </a:pPr>
            <a:r>
              <a:rPr lang="kk-KZ" altLang="ru-RU" sz="1100" dirty="0" smtClean="0">
                <a:solidFill>
                  <a:schemeClr val="accent1">
                    <a:lumMod val="75000"/>
                  </a:schemeClr>
                </a:solidFill>
                <a:latin typeface="Tahoma" panose="020B0604030504040204" pitchFamily="34" charset="0"/>
                <a:cs typeface="Tahoma" panose="020B0604030504040204" pitchFamily="34" charset="0"/>
              </a:rPr>
              <a:t>Ауылдық жерлерде жеке қаржылық ұйымдардың аздығынан қаржылық қызметтер нарығындағы бәсекелестіктің деңгейі төмен</a:t>
            </a:r>
            <a:r>
              <a:rPr lang="kk-KZ" altLang="ru-RU" sz="1100" dirty="0">
                <a:solidFill>
                  <a:schemeClr val="accent1">
                    <a:lumMod val="75000"/>
                  </a:schemeClr>
                </a:solidFill>
                <a:latin typeface="Tahoma" panose="020B0604030504040204" pitchFamily="34" charset="0"/>
                <a:cs typeface="Tahoma" panose="020B0604030504040204" pitchFamily="34" charset="0"/>
              </a:rPr>
              <a:t>.</a:t>
            </a:r>
            <a:endParaRPr lang="kk-KZ" altLang="ru-RU" sz="1100" dirty="0" smtClean="0">
              <a:solidFill>
                <a:schemeClr val="accent1">
                  <a:lumMod val="75000"/>
                </a:schemeClr>
              </a:solidFill>
              <a:latin typeface="Tahoma" panose="020B0604030504040204" pitchFamily="34" charset="0"/>
              <a:cs typeface="Tahoma" panose="020B0604030504040204" pitchFamily="34" charset="0"/>
            </a:endParaRPr>
          </a:p>
        </p:txBody>
      </p:sp>
      <p:sp>
        <p:nvSpPr>
          <p:cNvPr id="45064" name="Прямоугольник 11"/>
          <p:cNvSpPr>
            <a:spLocks noChangeArrowheads="1"/>
          </p:cNvSpPr>
          <p:nvPr/>
        </p:nvSpPr>
        <p:spPr bwMode="auto">
          <a:xfrm>
            <a:off x="107950" y="1527488"/>
            <a:ext cx="8928099" cy="900246"/>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p>
            <a:pPr algn="just" eaLnBrk="1" hangingPunct="1"/>
            <a:r>
              <a:rPr lang="kk-KZ" altLang="ru-RU" sz="1050" b="1" dirty="0" smtClean="0">
                <a:solidFill>
                  <a:schemeClr val="accent1">
                    <a:lumMod val="75000"/>
                  </a:schemeClr>
                </a:solidFill>
                <a:latin typeface="Tahoma" pitchFamily="34" charset="0"/>
                <a:cs typeface="Tahoma" pitchFamily="34" charset="0"/>
              </a:rPr>
              <a:t>Аграрлық қолхат – бұл </a:t>
            </a:r>
            <a:r>
              <a:rPr lang="kk-KZ" altLang="ru-RU" sz="1050" b="1" dirty="0">
                <a:solidFill>
                  <a:schemeClr val="accent1">
                    <a:lumMod val="75000"/>
                  </a:schemeClr>
                </a:solidFill>
                <a:latin typeface="Tahoma" pitchFamily="34" charset="0"/>
                <a:cs typeface="Tahoma" pitchFamily="34" charset="0"/>
              </a:rPr>
              <a:t>ауыл шаруашылығы </a:t>
            </a:r>
            <a:r>
              <a:rPr lang="kk-KZ" altLang="ru-RU" sz="1050" b="1" dirty="0" smtClean="0">
                <a:solidFill>
                  <a:schemeClr val="accent1">
                    <a:lumMod val="75000"/>
                  </a:schemeClr>
                </a:solidFill>
                <a:latin typeface="Tahoma" pitchFamily="34" charset="0"/>
                <a:cs typeface="Tahoma" pitchFamily="34" charset="0"/>
              </a:rPr>
              <a:t>мақсатындағы жер учаскесіне арналған құқық кепілімен </a:t>
            </a:r>
            <a:r>
              <a:rPr lang="kk-KZ" altLang="ru-RU" sz="1050" b="1" dirty="0">
                <a:solidFill>
                  <a:schemeClr val="accent1">
                    <a:lumMod val="75000"/>
                  </a:schemeClr>
                </a:solidFill>
                <a:latin typeface="Tahoma" pitchFamily="34" charset="0"/>
                <a:cs typeface="Tahoma" pitchFamily="34" charset="0"/>
              </a:rPr>
              <a:t>қамтамасыз етілген (немесе басқаны қамтамасыз ететін) және оны ұстаушыға онда </a:t>
            </a:r>
            <a:r>
              <a:rPr lang="kk-KZ" altLang="ru-RU" sz="1050" b="1" dirty="0" smtClean="0">
                <a:solidFill>
                  <a:schemeClr val="accent1">
                    <a:lumMod val="75000"/>
                  </a:schemeClr>
                </a:solidFill>
                <a:latin typeface="Tahoma" pitchFamily="34" charset="0"/>
                <a:cs typeface="Tahoma" pitchFamily="34" charset="0"/>
              </a:rPr>
              <a:t>белгіленген мерзім </a:t>
            </a:r>
            <a:r>
              <a:rPr lang="kk-KZ" altLang="ru-RU" sz="1050" b="1" dirty="0">
                <a:solidFill>
                  <a:schemeClr val="accent1">
                    <a:lumMod val="75000"/>
                  </a:schemeClr>
                </a:solidFill>
                <a:latin typeface="Tahoma" pitchFamily="34" charset="0"/>
                <a:cs typeface="Tahoma" pitchFamily="34" charset="0"/>
              </a:rPr>
              <a:t>өткеннен кейін аталған аграрлық қолхатты шығарған АШТӨ-ден ауыл шаруашылығы өнімінің белгілі </a:t>
            </a:r>
            <a:r>
              <a:rPr lang="kk-KZ" altLang="ru-RU" sz="1050" b="1" dirty="0" smtClean="0">
                <a:solidFill>
                  <a:schemeClr val="accent1">
                    <a:lumMod val="75000"/>
                  </a:schemeClr>
                </a:solidFill>
                <a:latin typeface="Tahoma" pitchFamily="34" charset="0"/>
                <a:cs typeface="Tahoma" pitchFamily="34" charset="0"/>
              </a:rPr>
              <a:t>бір көлемін </a:t>
            </a:r>
            <a:r>
              <a:rPr lang="kk-KZ" altLang="ru-RU" sz="1050" b="1" dirty="0">
                <a:solidFill>
                  <a:schemeClr val="accent1">
                    <a:lumMod val="75000"/>
                  </a:schemeClr>
                </a:solidFill>
                <a:latin typeface="Tahoma" pitchFamily="34" charset="0"/>
                <a:cs typeface="Tahoma" pitchFamily="34" charset="0"/>
              </a:rPr>
              <a:t>(</a:t>
            </a:r>
            <a:r>
              <a:rPr lang="kk-KZ" altLang="ru-RU" sz="1050" b="1" dirty="0" smtClean="0">
                <a:solidFill>
                  <a:schemeClr val="accent1">
                    <a:lumMod val="75000"/>
                  </a:schemeClr>
                </a:solidFill>
                <a:latin typeface="Tahoma" pitchFamily="34" charset="0"/>
                <a:cs typeface="Tahoma" pitchFamily="34" charset="0"/>
              </a:rPr>
              <a:t>тауарлық </a:t>
            </a:r>
            <a:r>
              <a:rPr lang="kk-KZ" altLang="ru-RU" sz="1050" b="1" dirty="0">
                <a:solidFill>
                  <a:schemeClr val="accent1">
                    <a:lumMod val="75000"/>
                  </a:schemeClr>
                </a:solidFill>
                <a:latin typeface="Tahoma" pitchFamily="34" charset="0"/>
                <a:cs typeface="Tahoma" pitchFamily="34" charset="0"/>
              </a:rPr>
              <a:t>аграрлық қолхат) немесе </a:t>
            </a:r>
            <a:r>
              <a:rPr lang="kk-KZ" altLang="ru-RU" sz="1050" b="1" dirty="0" smtClean="0">
                <a:solidFill>
                  <a:schemeClr val="accent1">
                    <a:lumMod val="75000"/>
                  </a:schemeClr>
                </a:solidFill>
                <a:latin typeface="Tahoma" pitchFamily="34" charset="0"/>
                <a:cs typeface="Tahoma" pitchFamily="34" charset="0"/>
              </a:rPr>
              <a:t>қаражат </a:t>
            </a:r>
            <a:r>
              <a:rPr lang="kk-KZ" altLang="ru-RU" sz="1050" b="1" dirty="0">
                <a:solidFill>
                  <a:schemeClr val="accent1">
                    <a:lumMod val="75000"/>
                  </a:schemeClr>
                </a:solidFill>
                <a:latin typeface="Tahoma" pitchFamily="34" charset="0"/>
                <a:cs typeface="Tahoma" pitchFamily="34" charset="0"/>
              </a:rPr>
              <a:t>(қаржылық аграрлық қолхат) алуына құқығын куәландыратын </a:t>
            </a:r>
            <a:r>
              <a:rPr lang="kk-KZ" altLang="ru-RU" sz="1050" b="1" dirty="0" smtClean="0">
                <a:solidFill>
                  <a:schemeClr val="accent1">
                    <a:lumMod val="75000"/>
                  </a:schemeClr>
                </a:solidFill>
                <a:latin typeface="Tahoma" pitchFamily="34" charset="0"/>
                <a:cs typeface="Tahoma" pitchFamily="34" charset="0"/>
              </a:rPr>
              <a:t>борыштық атаулы эмиссиялық емес құнды қағаз</a:t>
            </a:r>
            <a:r>
              <a:rPr lang="ru-RU" altLang="ru-RU" sz="1050" b="1" dirty="0" smtClean="0">
                <a:solidFill>
                  <a:schemeClr val="accent1">
                    <a:lumMod val="75000"/>
                  </a:schemeClr>
                </a:solidFill>
                <a:latin typeface="Tahoma" pitchFamily="34" charset="0"/>
                <a:cs typeface="Tahoma" pitchFamily="34" charset="0"/>
              </a:rPr>
              <a:t>. </a:t>
            </a:r>
            <a:r>
              <a:rPr lang="kk-KZ" altLang="ru-RU" sz="1050" b="1" dirty="0" smtClean="0">
                <a:solidFill>
                  <a:schemeClr val="accent1">
                    <a:lumMod val="75000"/>
                  </a:schemeClr>
                </a:solidFill>
                <a:latin typeface="Tahoma" pitchFamily="34" charset="0"/>
                <a:cs typeface="Tahoma" pitchFamily="34" charset="0"/>
              </a:rPr>
              <a:t>Аграрлық қолхат тек электрондық айналымда болады. </a:t>
            </a:r>
            <a:endParaRPr lang="kk-KZ" altLang="ru-RU" sz="1050" b="1" dirty="0">
              <a:solidFill>
                <a:schemeClr val="accent1">
                  <a:lumMod val="75000"/>
                </a:schemeClr>
              </a:solidFill>
              <a:latin typeface="Tahoma" pitchFamily="34" charset="0"/>
              <a:cs typeface="Tahoma" pitchFamily="34" charset="0"/>
            </a:endParaRPr>
          </a:p>
        </p:txBody>
      </p:sp>
      <p:sp>
        <p:nvSpPr>
          <p:cNvPr id="30" name="Прямоугольник 29"/>
          <p:cNvSpPr/>
          <p:nvPr/>
        </p:nvSpPr>
        <p:spPr>
          <a:xfrm>
            <a:off x="3627439" y="2727672"/>
            <a:ext cx="1735137" cy="81081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kk-KZ" altLang="ru-RU" sz="1400" b="1" dirty="0" smtClean="0">
                <a:solidFill>
                  <a:schemeClr val="accent1">
                    <a:lumMod val="75000"/>
                  </a:schemeClr>
                </a:solidFill>
                <a:latin typeface="Arial" panose="020B0604020202020204" pitchFamily="34" charset="0"/>
              </a:rPr>
              <a:t>Тіркеуші</a:t>
            </a:r>
            <a:endParaRPr lang="kk-KZ" sz="1400" dirty="0">
              <a:solidFill>
                <a:schemeClr val="accent1">
                  <a:lumMod val="75000"/>
                </a:schemeClr>
              </a:solidFill>
            </a:endParaRPr>
          </a:p>
        </p:txBody>
      </p:sp>
      <p:sp>
        <p:nvSpPr>
          <p:cNvPr id="31" name="Стрелка вправо 30"/>
          <p:cNvSpPr/>
          <p:nvPr/>
        </p:nvSpPr>
        <p:spPr>
          <a:xfrm>
            <a:off x="2551113" y="2758629"/>
            <a:ext cx="1016000" cy="296466"/>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ru-RU" sz="1400" dirty="0">
              <a:solidFill>
                <a:schemeClr val="accent1">
                  <a:lumMod val="75000"/>
                </a:schemeClr>
              </a:solidFill>
            </a:endParaRPr>
          </a:p>
        </p:txBody>
      </p:sp>
      <p:sp>
        <p:nvSpPr>
          <p:cNvPr id="32" name="Стрелка вправо 31"/>
          <p:cNvSpPr/>
          <p:nvPr/>
        </p:nvSpPr>
        <p:spPr>
          <a:xfrm rot="10800000">
            <a:off x="5400675" y="2757438"/>
            <a:ext cx="1017588" cy="295275"/>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ru-RU" sz="1400" dirty="0">
              <a:solidFill>
                <a:schemeClr val="accent1">
                  <a:lumMod val="75000"/>
                </a:schemeClr>
              </a:solidFill>
            </a:endParaRPr>
          </a:p>
        </p:txBody>
      </p:sp>
      <p:sp>
        <p:nvSpPr>
          <p:cNvPr id="33" name="Прямоугольник 1"/>
          <p:cNvSpPr>
            <a:spLocks noChangeArrowheads="1"/>
          </p:cNvSpPr>
          <p:nvPr/>
        </p:nvSpPr>
        <p:spPr bwMode="auto">
          <a:xfrm>
            <a:off x="2474913" y="2427734"/>
            <a:ext cx="984250"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defRPr/>
            </a:pPr>
            <a:r>
              <a:rPr lang="kk-KZ" altLang="ru-RU" sz="1100" dirty="0" smtClean="0">
                <a:solidFill>
                  <a:schemeClr val="accent1">
                    <a:lumMod val="75000"/>
                  </a:schemeClr>
                </a:solidFill>
                <a:latin typeface="Arial" panose="020B0604020202020204" pitchFamily="34" charset="0"/>
              </a:rPr>
              <a:t>1-кезең</a:t>
            </a:r>
          </a:p>
          <a:p>
            <a:pPr algn="ctr" eaLnBrk="1" hangingPunct="1">
              <a:spcBef>
                <a:spcPct val="0"/>
              </a:spcBef>
              <a:buFontTx/>
              <a:buNone/>
              <a:defRPr/>
            </a:pPr>
            <a:r>
              <a:rPr lang="kk-KZ" altLang="ru-RU" sz="800" dirty="0" smtClean="0">
                <a:solidFill>
                  <a:schemeClr val="accent1">
                    <a:lumMod val="75000"/>
                  </a:schemeClr>
                </a:solidFill>
                <a:latin typeface="Arial" panose="020B0604020202020204" pitchFamily="34" charset="0"/>
              </a:rPr>
              <a:t>(АҚ шығару)</a:t>
            </a:r>
            <a:endParaRPr lang="kk-KZ" altLang="ru-RU" sz="800" dirty="0">
              <a:solidFill>
                <a:schemeClr val="accent1">
                  <a:lumMod val="75000"/>
                </a:schemeClr>
              </a:solidFill>
              <a:latin typeface="Arial" panose="020B0604020202020204" pitchFamily="34" charset="0"/>
            </a:endParaRPr>
          </a:p>
        </p:txBody>
      </p:sp>
      <p:sp>
        <p:nvSpPr>
          <p:cNvPr id="34" name="Овал 33"/>
          <p:cNvSpPr/>
          <p:nvPr/>
        </p:nvSpPr>
        <p:spPr>
          <a:xfrm>
            <a:off x="993776" y="2761010"/>
            <a:ext cx="1547813" cy="62507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p>
            <a:pPr algn="ctr" eaLnBrk="1" hangingPunct="1">
              <a:defRPr/>
            </a:pPr>
            <a:endParaRPr lang="ru-RU" sz="1400" dirty="0">
              <a:solidFill>
                <a:schemeClr val="accent1">
                  <a:lumMod val="75000"/>
                </a:schemeClr>
              </a:solidFill>
            </a:endParaRPr>
          </a:p>
          <a:p>
            <a:pPr algn="ctr" eaLnBrk="1" hangingPunct="1">
              <a:defRPr/>
            </a:pPr>
            <a:r>
              <a:rPr lang="kk-KZ" sz="1400" dirty="0" smtClean="0">
                <a:solidFill>
                  <a:schemeClr val="accent1">
                    <a:lumMod val="75000"/>
                  </a:schemeClr>
                </a:solidFill>
              </a:rPr>
              <a:t>АШТӨ</a:t>
            </a:r>
            <a:endParaRPr lang="ru-RU" sz="1400" dirty="0">
              <a:solidFill>
                <a:schemeClr val="accent1">
                  <a:lumMod val="75000"/>
                </a:schemeClr>
              </a:solidFill>
            </a:endParaRPr>
          </a:p>
          <a:p>
            <a:pPr algn="ctr" eaLnBrk="1" hangingPunct="1">
              <a:defRPr/>
            </a:pPr>
            <a:r>
              <a:rPr lang="ru-RU" altLang="ru-RU" sz="1100" dirty="0" smtClean="0">
                <a:solidFill>
                  <a:schemeClr val="accent1">
                    <a:lumMod val="75000"/>
                  </a:schemeClr>
                </a:solidFill>
              </a:rPr>
              <a:t>(АҚ </a:t>
            </a:r>
            <a:r>
              <a:rPr lang="kk-KZ" altLang="ru-RU" sz="1100" dirty="0" smtClean="0">
                <a:solidFill>
                  <a:schemeClr val="accent1">
                    <a:lumMod val="75000"/>
                  </a:schemeClr>
                </a:solidFill>
              </a:rPr>
              <a:t>эмитенті</a:t>
            </a:r>
            <a:r>
              <a:rPr lang="ru-RU" altLang="ru-RU" sz="1100" dirty="0" smtClean="0">
                <a:solidFill>
                  <a:schemeClr val="accent1">
                    <a:lumMod val="75000"/>
                  </a:schemeClr>
                </a:solidFill>
              </a:rPr>
              <a:t> )</a:t>
            </a:r>
            <a:endParaRPr lang="ru-RU" altLang="ru-RU" sz="1100" dirty="0">
              <a:solidFill>
                <a:schemeClr val="accent1">
                  <a:lumMod val="75000"/>
                </a:schemeClr>
              </a:solidFill>
            </a:endParaRPr>
          </a:p>
          <a:p>
            <a:pPr algn="ctr" eaLnBrk="1" hangingPunct="1">
              <a:defRPr/>
            </a:pPr>
            <a:endParaRPr lang="ru-RU" sz="1400" dirty="0">
              <a:solidFill>
                <a:schemeClr val="accent1">
                  <a:lumMod val="75000"/>
                </a:schemeClr>
              </a:solidFill>
            </a:endParaRPr>
          </a:p>
        </p:txBody>
      </p:sp>
      <p:sp>
        <p:nvSpPr>
          <p:cNvPr id="35" name="Овал 34"/>
          <p:cNvSpPr/>
          <p:nvPr/>
        </p:nvSpPr>
        <p:spPr>
          <a:xfrm>
            <a:off x="6448425" y="2783632"/>
            <a:ext cx="1549400" cy="58935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eaLnBrk="1" hangingPunct="1">
              <a:defRPr/>
            </a:pPr>
            <a:r>
              <a:rPr lang="ru-RU" altLang="ru-RU" sz="1400" dirty="0">
                <a:solidFill>
                  <a:schemeClr val="accent1">
                    <a:lumMod val="75000"/>
                  </a:schemeClr>
                </a:solidFill>
              </a:rPr>
              <a:t>Клиент </a:t>
            </a:r>
          </a:p>
          <a:p>
            <a:pPr algn="ctr" eaLnBrk="1" hangingPunct="1">
              <a:defRPr/>
            </a:pPr>
            <a:r>
              <a:rPr lang="ru-RU" altLang="ru-RU" sz="1100" dirty="0" smtClean="0">
                <a:solidFill>
                  <a:schemeClr val="accent1">
                    <a:lumMod val="75000"/>
                  </a:schemeClr>
                </a:solidFill>
              </a:rPr>
              <a:t>(АҚ </a:t>
            </a:r>
            <a:r>
              <a:rPr lang="kk-KZ" altLang="ru-RU" sz="1100" dirty="0" smtClean="0">
                <a:solidFill>
                  <a:schemeClr val="accent1">
                    <a:lumMod val="75000"/>
                  </a:schemeClr>
                </a:solidFill>
              </a:rPr>
              <a:t>ұстаушы</a:t>
            </a:r>
            <a:r>
              <a:rPr lang="ru-RU" altLang="ru-RU" sz="1100" dirty="0" smtClean="0">
                <a:solidFill>
                  <a:schemeClr val="accent1">
                    <a:lumMod val="75000"/>
                  </a:schemeClr>
                </a:solidFill>
              </a:rPr>
              <a:t>)</a:t>
            </a:r>
            <a:endParaRPr lang="ru-RU" altLang="ru-RU" sz="1100" dirty="0">
              <a:solidFill>
                <a:schemeClr val="accent1">
                  <a:lumMod val="75000"/>
                </a:schemeClr>
              </a:solidFill>
            </a:endParaRPr>
          </a:p>
        </p:txBody>
      </p:sp>
      <p:sp>
        <p:nvSpPr>
          <p:cNvPr id="36" name="Стрелка вправо 35"/>
          <p:cNvSpPr/>
          <p:nvPr/>
        </p:nvSpPr>
        <p:spPr>
          <a:xfrm rot="10800000">
            <a:off x="5400675" y="3145583"/>
            <a:ext cx="1017588" cy="296465"/>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ru-RU" sz="1400" dirty="0">
              <a:solidFill>
                <a:schemeClr val="accent1">
                  <a:lumMod val="75000"/>
                </a:schemeClr>
              </a:solidFill>
            </a:endParaRPr>
          </a:p>
        </p:txBody>
      </p:sp>
      <p:sp>
        <p:nvSpPr>
          <p:cNvPr id="37" name="Стрелка вправо 36"/>
          <p:cNvSpPr/>
          <p:nvPr/>
        </p:nvSpPr>
        <p:spPr>
          <a:xfrm>
            <a:off x="2551113" y="3145583"/>
            <a:ext cx="1016000" cy="296465"/>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ru-RU" sz="1400" dirty="0">
              <a:solidFill>
                <a:schemeClr val="accent1">
                  <a:lumMod val="75000"/>
                </a:schemeClr>
              </a:solidFill>
            </a:endParaRPr>
          </a:p>
        </p:txBody>
      </p:sp>
      <p:sp>
        <p:nvSpPr>
          <p:cNvPr id="38" name="Прямоугольник 1"/>
          <p:cNvSpPr>
            <a:spLocks noChangeArrowheads="1"/>
          </p:cNvSpPr>
          <p:nvPr/>
        </p:nvSpPr>
        <p:spPr bwMode="auto">
          <a:xfrm>
            <a:off x="5503864" y="2427734"/>
            <a:ext cx="1093786" cy="384721"/>
          </a:xfrm>
          <a:prstGeom prst="rect">
            <a:avLst/>
          </a:prstGeom>
          <a:noFill/>
          <a:ln>
            <a:noFill/>
          </a:ln>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defRPr/>
            </a:pPr>
            <a:r>
              <a:rPr lang="ru-RU" altLang="ru-RU" sz="1100" dirty="0" smtClean="0">
                <a:solidFill>
                  <a:schemeClr val="accent1">
                    <a:lumMod val="75000"/>
                  </a:schemeClr>
                </a:solidFill>
                <a:latin typeface="Arial" panose="020B0604020202020204" pitchFamily="34" charset="0"/>
              </a:rPr>
              <a:t>2-</a:t>
            </a:r>
            <a:r>
              <a:rPr lang="kk-KZ" altLang="ru-RU" sz="1100" dirty="0" smtClean="0">
                <a:solidFill>
                  <a:schemeClr val="accent1">
                    <a:lumMod val="75000"/>
                  </a:schemeClr>
                </a:solidFill>
                <a:latin typeface="Arial" panose="020B0604020202020204" pitchFamily="34" charset="0"/>
              </a:rPr>
              <a:t>кезең</a:t>
            </a:r>
          </a:p>
          <a:p>
            <a:pPr algn="ctr" eaLnBrk="1" hangingPunct="1">
              <a:spcBef>
                <a:spcPct val="0"/>
              </a:spcBef>
              <a:buFontTx/>
              <a:buNone/>
              <a:defRPr/>
            </a:pPr>
            <a:r>
              <a:rPr lang="kk-KZ" altLang="ru-RU" sz="800" dirty="0" smtClean="0">
                <a:solidFill>
                  <a:schemeClr val="accent1">
                    <a:lumMod val="75000"/>
                  </a:schemeClr>
                </a:solidFill>
                <a:latin typeface="Arial" panose="020B0604020202020204" pitchFamily="34" charset="0"/>
              </a:rPr>
              <a:t>(</a:t>
            </a:r>
            <a:r>
              <a:rPr lang="kk-KZ" altLang="ru-RU" sz="800" dirty="0" err="1" smtClean="0">
                <a:solidFill>
                  <a:schemeClr val="accent1">
                    <a:lumMod val="75000"/>
                  </a:schemeClr>
                </a:solidFill>
                <a:latin typeface="Arial" panose="020B0604020202020204" pitchFamily="34" charset="0"/>
              </a:rPr>
              <a:t>АҚ-ны</a:t>
            </a:r>
            <a:r>
              <a:rPr lang="kk-KZ" altLang="ru-RU" sz="800" dirty="0" smtClean="0">
                <a:solidFill>
                  <a:schemeClr val="accent1">
                    <a:lumMod val="75000"/>
                  </a:schemeClr>
                </a:solidFill>
                <a:latin typeface="Arial" panose="020B0604020202020204" pitchFamily="34" charset="0"/>
              </a:rPr>
              <a:t> сатып алу</a:t>
            </a:r>
            <a:r>
              <a:rPr lang="ru-RU" altLang="ru-RU" sz="800" dirty="0" smtClean="0">
                <a:solidFill>
                  <a:schemeClr val="accent1">
                    <a:lumMod val="75000"/>
                  </a:schemeClr>
                </a:solidFill>
                <a:latin typeface="Arial" panose="020B0604020202020204" pitchFamily="34" charset="0"/>
              </a:rPr>
              <a:t>)</a:t>
            </a:r>
            <a:endParaRPr lang="ru-RU" altLang="ru-RU" sz="800" dirty="0">
              <a:solidFill>
                <a:schemeClr val="accent1">
                  <a:lumMod val="75000"/>
                </a:schemeClr>
              </a:solidFill>
              <a:latin typeface="Arial" panose="020B0604020202020204" pitchFamily="34" charset="0"/>
            </a:endParaRPr>
          </a:p>
        </p:txBody>
      </p:sp>
      <p:sp>
        <p:nvSpPr>
          <p:cNvPr id="39" name="Прямоугольник 1"/>
          <p:cNvSpPr>
            <a:spLocks noChangeArrowheads="1"/>
          </p:cNvSpPr>
          <p:nvPr/>
        </p:nvSpPr>
        <p:spPr bwMode="auto">
          <a:xfrm>
            <a:off x="2392363" y="3321795"/>
            <a:ext cx="1223962"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defRPr/>
            </a:pPr>
            <a:r>
              <a:rPr lang="ru-RU" altLang="ru-RU" sz="1100" dirty="0" smtClean="0">
                <a:solidFill>
                  <a:schemeClr val="accent1">
                    <a:lumMod val="75000"/>
                  </a:schemeClr>
                </a:solidFill>
                <a:latin typeface="Arial" panose="020B0604020202020204" pitchFamily="34" charset="0"/>
              </a:rPr>
              <a:t>3-</a:t>
            </a:r>
            <a:r>
              <a:rPr lang="kk-KZ" altLang="ru-RU" sz="1100" dirty="0" smtClean="0">
                <a:solidFill>
                  <a:schemeClr val="accent1">
                    <a:lumMod val="75000"/>
                  </a:schemeClr>
                </a:solidFill>
                <a:latin typeface="Arial" panose="020B0604020202020204" pitchFamily="34" charset="0"/>
              </a:rPr>
              <a:t>кезең</a:t>
            </a:r>
          </a:p>
          <a:p>
            <a:pPr algn="ctr" eaLnBrk="1" hangingPunct="1">
              <a:spcBef>
                <a:spcPct val="0"/>
              </a:spcBef>
              <a:buFontTx/>
              <a:buNone/>
              <a:defRPr/>
            </a:pPr>
            <a:r>
              <a:rPr lang="kk-KZ" altLang="ru-RU" sz="800" dirty="0" smtClean="0">
                <a:solidFill>
                  <a:schemeClr val="accent1">
                    <a:lumMod val="75000"/>
                  </a:schemeClr>
                </a:solidFill>
                <a:latin typeface="Arial" panose="020B0604020202020204" pitchFamily="34" charset="0"/>
              </a:rPr>
              <a:t>(</a:t>
            </a:r>
            <a:r>
              <a:rPr lang="kk-KZ" altLang="ru-RU" sz="800" dirty="0" err="1" smtClean="0">
                <a:solidFill>
                  <a:schemeClr val="accent1">
                    <a:lumMod val="75000"/>
                  </a:schemeClr>
                </a:solidFill>
                <a:latin typeface="Arial" panose="020B0604020202020204" pitchFamily="34" charset="0"/>
              </a:rPr>
              <a:t>АҚ-ны</a:t>
            </a:r>
            <a:r>
              <a:rPr lang="kk-KZ" altLang="ru-RU" sz="800" dirty="0" smtClean="0">
                <a:solidFill>
                  <a:schemeClr val="accent1">
                    <a:lumMod val="75000"/>
                  </a:schemeClr>
                </a:solidFill>
                <a:latin typeface="Arial" panose="020B0604020202020204" pitchFamily="34" charset="0"/>
              </a:rPr>
              <a:t> өтеу)</a:t>
            </a:r>
            <a:endParaRPr lang="kk-KZ" altLang="ru-RU" sz="800" dirty="0">
              <a:solidFill>
                <a:schemeClr val="accent1">
                  <a:lumMod val="75000"/>
                </a:schemeClr>
              </a:solidFill>
              <a:latin typeface="Arial" panose="020B0604020202020204" pitchFamily="34" charset="0"/>
            </a:endParaRPr>
          </a:p>
        </p:txBody>
      </p:sp>
      <p:sp>
        <p:nvSpPr>
          <p:cNvPr id="40" name="Прямоугольник 1"/>
          <p:cNvSpPr>
            <a:spLocks noChangeArrowheads="1"/>
          </p:cNvSpPr>
          <p:nvPr/>
        </p:nvSpPr>
        <p:spPr bwMode="auto">
          <a:xfrm>
            <a:off x="5422900" y="3368228"/>
            <a:ext cx="1174750"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defRPr/>
            </a:pPr>
            <a:r>
              <a:rPr lang="ru-RU" altLang="ru-RU" sz="1100" dirty="0" smtClean="0">
                <a:solidFill>
                  <a:schemeClr val="accent1">
                    <a:lumMod val="75000"/>
                  </a:schemeClr>
                </a:solidFill>
                <a:latin typeface="Arial" panose="020B0604020202020204" pitchFamily="34" charset="0"/>
              </a:rPr>
              <a:t>4-</a:t>
            </a:r>
            <a:r>
              <a:rPr lang="kk-KZ" altLang="ru-RU" sz="1100" dirty="0" smtClean="0">
                <a:solidFill>
                  <a:schemeClr val="accent1">
                    <a:lumMod val="75000"/>
                  </a:schemeClr>
                </a:solidFill>
                <a:latin typeface="Arial" panose="020B0604020202020204" pitchFamily="34" charset="0"/>
              </a:rPr>
              <a:t>кезең</a:t>
            </a:r>
          </a:p>
          <a:p>
            <a:pPr algn="ctr" eaLnBrk="1" hangingPunct="1">
              <a:spcBef>
                <a:spcPct val="0"/>
              </a:spcBef>
              <a:buFontTx/>
              <a:buNone/>
              <a:defRPr/>
            </a:pPr>
            <a:r>
              <a:rPr lang="ru-RU" altLang="ru-RU" sz="800" dirty="0" smtClean="0">
                <a:solidFill>
                  <a:schemeClr val="accent1">
                    <a:lumMod val="75000"/>
                  </a:schemeClr>
                </a:solidFill>
                <a:latin typeface="Arial" panose="020B0604020202020204" pitchFamily="34" charset="0"/>
              </a:rPr>
              <a:t>(АҚ-</a:t>
            </a:r>
            <a:r>
              <a:rPr lang="ru-RU" altLang="ru-RU" sz="800" dirty="0" err="1" smtClean="0">
                <a:solidFill>
                  <a:schemeClr val="accent1">
                    <a:lumMod val="75000"/>
                  </a:schemeClr>
                </a:solidFill>
                <a:latin typeface="Arial" panose="020B0604020202020204" pitchFamily="34" charset="0"/>
              </a:rPr>
              <a:t>ны</a:t>
            </a:r>
            <a:r>
              <a:rPr lang="ru-RU" altLang="ru-RU" sz="800" dirty="0" smtClean="0">
                <a:solidFill>
                  <a:schemeClr val="accent1">
                    <a:lumMod val="75000"/>
                  </a:schemeClr>
                </a:solidFill>
                <a:latin typeface="Arial" panose="020B0604020202020204" pitchFamily="34" charset="0"/>
              </a:rPr>
              <a:t> жабу)</a:t>
            </a:r>
            <a:endParaRPr lang="ru-RU" altLang="ru-RU" sz="800" dirty="0">
              <a:solidFill>
                <a:schemeClr val="accent1">
                  <a:lumMod val="75000"/>
                </a:schemeClr>
              </a:solidFill>
              <a:latin typeface="Arial" panose="020B0604020202020204" pitchFamily="34" charset="0"/>
            </a:endParaRPr>
          </a:p>
        </p:txBody>
      </p:sp>
      <p:sp>
        <p:nvSpPr>
          <p:cNvPr id="25" name="Скругленный прямоугольник 24"/>
          <p:cNvSpPr/>
          <p:nvPr/>
        </p:nvSpPr>
        <p:spPr>
          <a:xfrm>
            <a:off x="107950" y="3957589"/>
            <a:ext cx="4387851" cy="278606"/>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kk-KZ" sz="1400" b="1" dirty="0" smtClean="0">
                <a:solidFill>
                  <a:schemeClr val="accent1">
                    <a:lumMod val="75000"/>
                  </a:schemeClr>
                </a:solidFill>
                <a:latin typeface="Tahoma" pitchFamily="34" charset="0"/>
                <a:cs typeface="Tahoma" pitchFamily="34" charset="0"/>
              </a:rPr>
              <a:t>Ұсынылып отырған шаралар: </a:t>
            </a:r>
            <a:endParaRPr lang="kk-KZ" sz="1400" b="1" dirty="0">
              <a:solidFill>
                <a:schemeClr val="accent1">
                  <a:lumMod val="75000"/>
                </a:schemeClr>
              </a:solidFill>
              <a:latin typeface="Tahoma" pitchFamily="34" charset="0"/>
              <a:cs typeface="Tahoma" pitchFamily="34" charset="0"/>
            </a:endParaRPr>
          </a:p>
        </p:txBody>
      </p:sp>
      <p:sp>
        <p:nvSpPr>
          <p:cNvPr id="26" name="Скругленный прямоугольник 25"/>
          <p:cNvSpPr/>
          <p:nvPr/>
        </p:nvSpPr>
        <p:spPr>
          <a:xfrm>
            <a:off x="4686301" y="3957589"/>
            <a:ext cx="4349749" cy="278606"/>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kk-KZ" sz="1400" b="1" dirty="0" smtClean="0">
                <a:solidFill>
                  <a:schemeClr val="accent1">
                    <a:lumMod val="75000"/>
                  </a:schemeClr>
                </a:solidFill>
                <a:latin typeface="Tahoma" pitchFamily="34" charset="0"/>
                <a:cs typeface="Tahoma" pitchFamily="34" charset="0"/>
              </a:rPr>
              <a:t>Күтілетін әсер: </a:t>
            </a:r>
            <a:endParaRPr lang="kk-KZ" sz="1400" b="1" dirty="0">
              <a:solidFill>
                <a:schemeClr val="accent1">
                  <a:lumMod val="75000"/>
                </a:schemeClr>
              </a:solidFill>
              <a:latin typeface="Tahoma" pitchFamily="34" charset="0"/>
              <a:cs typeface="Tahoma" pitchFamily="34" charset="0"/>
            </a:endParaRPr>
          </a:p>
        </p:txBody>
      </p:sp>
      <p:sp>
        <p:nvSpPr>
          <p:cNvPr id="23" name="Номер слайда 1"/>
          <p:cNvSpPr>
            <a:spLocks noGrp="1"/>
          </p:cNvSpPr>
          <p:nvPr>
            <p:ph type="sldNum" sz="quarter" idx="12"/>
          </p:nvPr>
        </p:nvSpPr>
        <p:spPr>
          <a:xfrm>
            <a:off x="6995937" y="4869656"/>
            <a:ext cx="2133600" cy="273844"/>
          </a:xfrm>
        </p:spPr>
        <p:txBody>
          <a:bodyPr/>
          <a:lstStyle/>
          <a:p>
            <a:r>
              <a:rPr lang="ru-RU" sz="900" b="1" dirty="0" smtClean="0">
                <a:solidFill>
                  <a:schemeClr val="tx2">
                    <a:lumMod val="75000"/>
                  </a:schemeClr>
                </a:solidFill>
                <a:latin typeface="Arial" panose="020B0604020202020204" pitchFamily="34" charset="0"/>
                <a:cs typeface="Arial" panose="020B0604020202020204" pitchFamily="34" charset="0"/>
              </a:rPr>
              <a:t>11</a:t>
            </a:r>
            <a:endParaRPr lang="ru-RU" sz="900" b="1"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435196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Скругленный прямоугольник 13"/>
          <p:cNvSpPr/>
          <p:nvPr/>
        </p:nvSpPr>
        <p:spPr>
          <a:xfrm>
            <a:off x="107950" y="3172498"/>
            <a:ext cx="4288265" cy="1770656"/>
          </a:xfrm>
          <a:prstGeom prst="roundRect">
            <a:avLst/>
          </a:prstGeom>
          <a:solidFill>
            <a:srgbClr val="B4C7E7">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1050" b="1" dirty="0" smtClean="0">
                <a:solidFill>
                  <a:schemeClr val="accent1">
                    <a:lumMod val="75000"/>
                  </a:schemeClr>
                </a:solidFill>
                <a:latin typeface="Tahoma" pitchFamily="34" charset="0"/>
                <a:ea typeface="Tahoma" pitchFamily="34" charset="0"/>
                <a:cs typeface="Tahoma" pitchFamily="34" charset="0"/>
              </a:rPr>
              <a:t>Кредиттік серіктестіктер туралы заңға өзгерістер енгізу </a:t>
            </a:r>
            <a:endParaRPr lang="kk-KZ" sz="1050" b="1" dirty="0">
              <a:solidFill>
                <a:schemeClr val="accent1">
                  <a:lumMod val="75000"/>
                </a:schemeClr>
              </a:solidFill>
              <a:latin typeface="Tahoma" pitchFamily="34" charset="0"/>
              <a:ea typeface="Tahoma" pitchFamily="34" charset="0"/>
              <a:cs typeface="Tahoma" pitchFamily="34" charset="0"/>
            </a:endParaRPr>
          </a:p>
        </p:txBody>
      </p:sp>
      <p:sp>
        <p:nvSpPr>
          <p:cNvPr id="18" name="Скругленный прямоугольник 17"/>
          <p:cNvSpPr/>
          <p:nvPr/>
        </p:nvSpPr>
        <p:spPr>
          <a:xfrm>
            <a:off x="4643438" y="3165816"/>
            <a:ext cx="4392612" cy="1777338"/>
          </a:xfrm>
          <a:prstGeom prst="roundRect">
            <a:avLst>
              <a:gd name="adj" fmla="val 11155"/>
            </a:avLst>
          </a:prstGeom>
          <a:solidFill>
            <a:srgbClr val="B4C7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indent="-228600" algn="just">
              <a:buFont typeface="+mj-lt"/>
              <a:buAutoNum type="arabicPeriod"/>
            </a:pPr>
            <a:r>
              <a:rPr lang="kk-KZ" sz="1000" b="1" dirty="0" smtClean="0">
                <a:solidFill>
                  <a:schemeClr val="accent1">
                    <a:lumMod val="75000"/>
                  </a:schemeClr>
                </a:solidFill>
                <a:latin typeface="Tahoma" pitchFamily="34" charset="0"/>
                <a:ea typeface="Tahoma" pitchFamily="34" charset="0"/>
                <a:cs typeface="Tahoma" pitchFamily="34" charset="0"/>
              </a:rPr>
              <a:t>КС қатысушыларынан алынған жаңа қаражаттың өңірдің экономикалық айналымына тартылуы (ОКС жүзеге асыратын болады);</a:t>
            </a:r>
          </a:p>
          <a:p>
            <a:pPr marL="228600" indent="-228600" algn="just">
              <a:buFont typeface="+mj-lt"/>
              <a:buAutoNum type="arabicPeriod"/>
            </a:pPr>
            <a:r>
              <a:rPr lang="kk-KZ" sz="1000" b="1" dirty="0" smtClean="0">
                <a:solidFill>
                  <a:schemeClr val="accent1">
                    <a:lumMod val="75000"/>
                  </a:schemeClr>
                </a:solidFill>
                <a:latin typeface="Tahoma" pitchFamily="34" charset="0"/>
                <a:ea typeface="Tahoma" pitchFamily="34" charset="0"/>
                <a:cs typeface="Tahoma" pitchFamily="34" charset="0"/>
              </a:rPr>
              <a:t>Жаңа қатысушыларды қабылдау мен қайта тіркеудегі проблема жойылады;</a:t>
            </a:r>
          </a:p>
          <a:p>
            <a:pPr marL="228600" indent="-228600" algn="just">
              <a:buFont typeface="+mj-lt"/>
              <a:buAutoNum type="arabicPeriod"/>
            </a:pPr>
            <a:r>
              <a:rPr lang="kk-KZ" sz="1000" b="1" dirty="0" smtClean="0">
                <a:solidFill>
                  <a:schemeClr val="accent1">
                    <a:lumMod val="75000"/>
                  </a:schemeClr>
                </a:solidFill>
                <a:latin typeface="Tahoma" pitchFamily="34" charset="0"/>
                <a:ea typeface="Tahoma" pitchFamily="34" charset="0"/>
                <a:cs typeface="Tahoma" pitchFamily="34" charset="0"/>
              </a:rPr>
              <a:t>ОКС және КС арасында қаражаттың шоғырлануы;</a:t>
            </a:r>
          </a:p>
          <a:p>
            <a:pPr marL="228600" indent="-228600" algn="just">
              <a:buFont typeface="+mj-lt"/>
              <a:buAutoNum type="arabicPeriod"/>
            </a:pPr>
            <a:r>
              <a:rPr lang="kk-KZ" sz="1000" b="1" dirty="0" err="1" smtClean="0">
                <a:solidFill>
                  <a:schemeClr val="accent1">
                    <a:lumMod val="75000"/>
                  </a:schemeClr>
                </a:solidFill>
                <a:latin typeface="Tahoma" pitchFamily="34" charset="0"/>
                <a:ea typeface="Tahoma" pitchFamily="34" charset="0"/>
                <a:cs typeface="Tahoma" pitchFamily="34" charset="0"/>
              </a:rPr>
              <a:t>КС-ға</a:t>
            </a:r>
            <a:r>
              <a:rPr lang="kk-KZ" sz="1000" b="1" dirty="0" smtClean="0">
                <a:solidFill>
                  <a:schemeClr val="accent1">
                    <a:lumMod val="75000"/>
                  </a:schemeClr>
                </a:solidFill>
                <a:latin typeface="Tahoma" pitchFamily="34" charset="0"/>
                <a:ea typeface="Tahoma" pitchFamily="34" charset="0"/>
                <a:cs typeface="Tahoma" pitchFamily="34" charset="0"/>
              </a:rPr>
              <a:t> кәсіпкерлікпен айналысу мүмкіндігі берілетін болады;</a:t>
            </a:r>
          </a:p>
          <a:p>
            <a:pPr marL="228600" indent="-228600" algn="just">
              <a:buFont typeface="+mj-lt"/>
              <a:buAutoNum type="arabicPeriod"/>
            </a:pPr>
            <a:r>
              <a:rPr lang="kk-KZ" sz="1000" b="1" dirty="0" smtClean="0">
                <a:solidFill>
                  <a:schemeClr val="accent1">
                    <a:lumMod val="75000"/>
                  </a:schemeClr>
                </a:solidFill>
                <a:latin typeface="Tahoma" pitchFamily="34" charset="0"/>
                <a:ea typeface="Tahoma" pitchFamily="34" charset="0"/>
                <a:cs typeface="Tahoma" pitchFamily="34" charset="0"/>
              </a:rPr>
              <a:t>Реттеу арқылы КС қызметінің айқындылығы;</a:t>
            </a:r>
          </a:p>
          <a:p>
            <a:pPr marL="228600" indent="-228600" algn="just">
              <a:buFont typeface="+mj-lt"/>
              <a:buAutoNum type="arabicPeriod"/>
            </a:pPr>
            <a:r>
              <a:rPr lang="kk-KZ" sz="1000" b="1" dirty="0" smtClean="0">
                <a:solidFill>
                  <a:schemeClr val="accent1">
                    <a:lumMod val="75000"/>
                  </a:schemeClr>
                </a:solidFill>
                <a:latin typeface="Tahoma" pitchFamily="34" charset="0"/>
                <a:ea typeface="Tahoma" pitchFamily="34" charset="0"/>
                <a:cs typeface="Tahoma" pitchFamily="34" charset="0"/>
              </a:rPr>
              <a:t>Бюджет қаражатынан қорландыру қажеттігінің алып тасталуы.</a:t>
            </a:r>
            <a:endParaRPr lang="kk-KZ" sz="1100" dirty="0">
              <a:solidFill>
                <a:schemeClr val="accent1">
                  <a:lumMod val="75000"/>
                </a:schemeClr>
              </a:solidFill>
              <a:latin typeface="Arial" panose="020B0604020202020204" pitchFamily="34" charset="0"/>
              <a:cs typeface="Arial" panose="020B0604020202020204" pitchFamily="34" charset="0"/>
            </a:endParaRPr>
          </a:p>
        </p:txBody>
      </p:sp>
      <p:sp>
        <p:nvSpPr>
          <p:cNvPr id="4" name="Прямоугольник 3"/>
          <p:cNvSpPr/>
          <p:nvPr/>
        </p:nvSpPr>
        <p:spPr>
          <a:xfrm>
            <a:off x="130629" y="57421"/>
            <a:ext cx="8833859" cy="584775"/>
          </a:xfrm>
          <a:prstGeom prst="rect">
            <a:avLst/>
          </a:prstGeom>
        </p:spPr>
        <p:txBody>
          <a:bodyPr wrap="square">
            <a:spAutoFit/>
          </a:bodyPr>
          <a:lstStyle/>
          <a:p>
            <a:pPr algn="ctr">
              <a:defRPr/>
            </a:pPr>
            <a:r>
              <a:rPr lang="ru-RU" sz="1600" b="1" dirty="0" smtClean="0">
                <a:solidFill>
                  <a:schemeClr val="accent1">
                    <a:lumMod val="50000"/>
                  </a:schemeClr>
                </a:solidFill>
                <a:latin typeface="Arial" panose="020B0604020202020204" pitchFamily="34" charset="0"/>
              </a:rPr>
              <a:t>АӨК </a:t>
            </a:r>
            <a:r>
              <a:rPr lang="ru-RU" sz="1600" b="1" dirty="0">
                <a:solidFill>
                  <a:schemeClr val="accent1">
                    <a:lumMod val="50000"/>
                  </a:schemeClr>
                </a:solidFill>
                <a:latin typeface="Arial" panose="020B0604020202020204" pitchFamily="34" charset="0"/>
              </a:rPr>
              <a:t>СУБЪЕКТІЛЕРІ ҮШІН ҚАРЖЫЛАНДЫРУҒА ҚОЛЖЕТІМДІЛІКТІ АРТТЫРУ </a:t>
            </a:r>
            <a:r>
              <a:rPr lang="ru-RU" sz="1600" b="1" dirty="0" smtClean="0">
                <a:solidFill>
                  <a:srgbClr val="C00000"/>
                </a:solidFill>
                <a:latin typeface="Arial" panose="020B0604020202020204" pitchFamily="34" charset="0"/>
                <a:cs typeface="Arial" panose="020B0604020202020204" pitchFamily="34" charset="0"/>
              </a:rPr>
              <a:t>КРЕДИТТІК КООПЕРАТИВТЕР</a:t>
            </a:r>
            <a:endParaRPr lang="ru-RU" sz="1600" b="1" dirty="0">
              <a:solidFill>
                <a:srgbClr val="C00000"/>
              </a:solidFill>
              <a:latin typeface="Arial" panose="020B0604020202020204" pitchFamily="34" charset="0"/>
              <a:cs typeface="Arial" panose="020B0604020202020204" pitchFamily="34" charset="0"/>
            </a:endParaRPr>
          </a:p>
        </p:txBody>
      </p:sp>
      <p:cxnSp>
        <p:nvCxnSpPr>
          <p:cNvPr id="17" name="Прямая соединительная линия 16"/>
          <p:cNvCxnSpPr/>
          <p:nvPr/>
        </p:nvCxnSpPr>
        <p:spPr bwMode="auto">
          <a:xfrm>
            <a:off x="328614" y="626343"/>
            <a:ext cx="8715375" cy="1191"/>
          </a:xfrm>
          <a:prstGeom prst="line">
            <a:avLst/>
          </a:prstGeom>
          <a:ln w="508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1" name="Скругленный прямоугольник 20"/>
          <p:cNvSpPr/>
          <p:nvPr/>
        </p:nvSpPr>
        <p:spPr>
          <a:xfrm>
            <a:off x="107950" y="767355"/>
            <a:ext cx="8928099" cy="1876403"/>
          </a:xfrm>
          <a:prstGeom prst="roundRect">
            <a:avLst/>
          </a:prstGeom>
          <a:solidFill>
            <a:schemeClr val="bg1"/>
          </a:solid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R="5080" algn="just">
              <a:spcBef>
                <a:spcPts val="95"/>
              </a:spcBef>
              <a:buFont typeface="Wingdings" panose="05000000000000000000" pitchFamily="2" charset="2"/>
              <a:buChar char="Ø"/>
            </a:pPr>
            <a:r>
              <a:rPr lang="ru-RU" sz="1000" dirty="0" smtClean="0">
                <a:solidFill>
                  <a:schemeClr val="accent1">
                    <a:lumMod val="75000"/>
                  </a:schemeClr>
                </a:solidFill>
                <a:latin typeface="Arial" pitchFamily="34" charset="0"/>
                <a:ea typeface="Tahoma" pitchFamily="34" charset="0"/>
                <a:cs typeface="Arial" pitchFamily="34" charset="0"/>
              </a:rPr>
              <a:t> </a:t>
            </a:r>
            <a:r>
              <a:rPr lang="kk-KZ" sz="1000" dirty="0" smtClean="0">
                <a:solidFill>
                  <a:schemeClr val="accent1">
                    <a:lumMod val="75000"/>
                  </a:schemeClr>
                </a:solidFill>
                <a:latin typeface="Arial" pitchFamily="34" charset="0"/>
                <a:ea typeface="Tahoma" pitchFamily="34" charset="0"/>
                <a:cs typeface="Arial" pitchFamily="34" charset="0"/>
              </a:rPr>
              <a:t>кредиттік серіктестер (бұдан әрі - КС) </a:t>
            </a:r>
            <a:r>
              <a:rPr lang="kk-KZ" sz="1000" dirty="0">
                <a:solidFill>
                  <a:schemeClr val="accent1">
                    <a:lumMod val="75000"/>
                  </a:schemeClr>
                </a:solidFill>
                <a:latin typeface="Arial" pitchFamily="34" charset="0"/>
                <a:ea typeface="Tahoma" pitchFamily="34" charset="0"/>
                <a:cs typeface="Arial" pitchFamily="34" charset="0"/>
              </a:rPr>
              <a:t>үшін үлестерді </a:t>
            </a:r>
            <a:r>
              <a:rPr lang="kk-KZ" sz="1000" dirty="0" smtClean="0">
                <a:solidFill>
                  <a:schemeClr val="accent1">
                    <a:lumMod val="75000"/>
                  </a:schemeClr>
                </a:solidFill>
                <a:latin typeface="Arial" pitchFamily="34" charset="0"/>
                <a:ea typeface="Tahoma" pitchFamily="34" charset="0"/>
                <a:cs typeface="Arial" pitchFamily="34" charset="0"/>
              </a:rPr>
              <a:t>қабылдап, тиісті қаржылық көрсетілетін қызметтерді жүзеге асыруға мүмкіндік беретін нақты нормалар жоқ;</a:t>
            </a:r>
          </a:p>
          <a:p>
            <a:pPr algn="just">
              <a:spcBef>
                <a:spcPts val="95"/>
              </a:spcBef>
              <a:buFont typeface="Wingdings" panose="05000000000000000000" pitchFamily="2" charset="2"/>
              <a:buChar char="Ø"/>
            </a:pPr>
            <a:r>
              <a:rPr lang="kk-KZ" sz="1000" dirty="0" smtClean="0">
                <a:solidFill>
                  <a:schemeClr val="accent1">
                    <a:lumMod val="75000"/>
                  </a:schemeClr>
                </a:solidFill>
                <a:latin typeface="Arial" pitchFamily="34" charset="0"/>
                <a:ea typeface="Tahoma" pitchFamily="34" charset="0"/>
                <a:cs typeface="Arial" pitchFamily="34" charset="0"/>
              </a:rPr>
              <a:t> қатысушылар тізілімін жаңарту қиын, ал азаматтық заңнама </a:t>
            </a:r>
            <a:r>
              <a:rPr lang="kk-KZ" sz="1000" dirty="0">
                <a:solidFill>
                  <a:schemeClr val="accent1">
                    <a:lumMod val="75000"/>
                  </a:schemeClr>
                </a:solidFill>
                <a:latin typeface="Arial" pitchFamily="34" charset="0"/>
                <a:ea typeface="Tahoma" pitchFamily="34" charset="0"/>
                <a:cs typeface="Arial" pitchFamily="34" charset="0"/>
              </a:rPr>
              <a:t>кооперативтік банктер </a:t>
            </a:r>
            <a:r>
              <a:rPr lang="kk-KZ" sz="1000" dirty="0" err="1">
                <a:solidFill>
                  <a:schemeClr val="accent1">
                    <a:lumMod val="75000"/>
                  </a:schemeClr>
                </a:solidFill>
                <a:latin typeface="Arial" pitchFamily="34" charset="0"/>
                <a:ea typeface="Tahoma" pitchFamily="34" charset="0"/>
                <a:cs typeface="Arial" pitchFamily="34" charset="0"/>
              </a:rPr>
              <a:t>және/немесе</a:t>
            </a:r>
            <a:r>
              <a:rPr lang="kk-KZ" sz="1000" dirty="0">
                <a:solidFill>
                  <a:schemeClr val="accent1">
                    <a:lumMod val="75000"/>
                  </a:schemeClr>
                </a:solidFill>
                <a:latin typeface="Arial" pitchFamily="34" charset="0"/>
                <a:ea typeface="Tahoma" pitchFamily="34" charset="0"/>
                <a:cs typeface="Arial" pitchFamily="34" charset="0"/>
              </a:rPr>
              <a:t> КС </a:t>
            </a:r>
            <a:r>
              <a:rPr lang="kk-KZ" sz="1000" dirty="0" smtClean="0">
                <a:solidFill>
                  <a:schemeClr val="accent1">
                    <a:lumMod val="75000"/>
                  </a:schemeClr>
                </a:solidFill>
                <a:latin typeface="Arial" pitchFamily="34" charset="0"/>
                <a:ea typeface="Tahoma" pitchFamily="34" charset="0"/>
                <a:cs typeface="Arial" pitchFamily="34" charset="0"/>
              </a:rPr>
              <a:t>қажеттілігі көрініс табатындай </a:t>
            </a:r>
            <a:r>
              <a:rPr lang="kk-KZ" sz="1000" dirty="0" err="1" smtClean="0">
                <a:solidFill>
                  <a:schemeClr val="accent1">
                    <a:lumMod val="75000"/>
                  </a:schemeClr>
                </a:solidFill>
                <a:latin typeface="Arial" pitchFamily="34" charset="0"/>
                <a:ea typeface="Tahoma" pitchFamily="34" charset="0"/>
                <a:cs typeface="Arial" pitchFamily="34" charset="0"/>
              </a:rPr>
              <a:t>құрылымданбаған</a:t>
            </a:r>
            <a:r>
              <a:rPr lang="kk-KZ" sz="1000" dirty="0" smtClean="0">
                <a:solidFill>
                  <a:schemeClr val="accent1">
                    <a:lumMod val="75000"/>
                  </a:schemeClr>
                </a:solidFill>
                <a:latin typeface="Arial" pitchFamily="34" charset="0"/>
                <a:ea typeface="Tahoma" pitchFamily="34" charset="0"/>
                <a:cs typeface="Arial" pitchFamily="34" charset="0"/>
              </a:rPr>
              <a:t>;</a:t>
            </a:r>
          </a:p>
          <a:p>
            <a:pPr algn="just">
              <a:spcBef>
                <a:spcPts val="95"/>
              </a:spcBef>
              <a:buFont typeface="Wingdings" panose="05000000000000000000" pitchFamily="2" charset="2"/>
              <a:buChar char="Ø"/>
            </a:pPr>
            <a:r>
              <a:rPr lang="kk-KZ" sz="1000" dirty="0" smtClean="0">
                <a:solidFill>
                  <a:schemeClr val="accent1">
                    <a:lumMod val="75000"/>
                  </a:schemeClr>
                </a:solidFill>
                <a:latin typeface="Arial" pitchFamily="34" charset="0"/>
                <a:ea typeface="Tahoma" pitchFamily="34" charset="0"/>
                <a:cs typeface="Arial" pitchFamily="34" charset="0"/>
              </a:rPr>
              <a:t>Орталық кредиттік серіктестік құру, оның қызметі мен рөлі  және КС арасындағы кооперация қолданыстағы заңнамада көзделмеген;</a:t>
            </a:r>
          </a:p>
          <a:p>
            <a:pPr algn="just">
              <a:buFont typeface="Wingdings" panose="05000000000000000000" pitchFamily="2" charset="2"/>
              <a:buChar char="Ø"/>
            </a:pPr>
            <a:r>
              <a:rPr lang="ru-RU" sz="1000" dirty="0" smtClean="0">
                <a:solidFill>
                  <a:schemeClr val="accent1">
                    <a:lumMod val="75000"/>
                  </a:schemeClr>
                </a:solidFill>
                <a:latin typeface="Arial" pitchFamily="34" charset="0"/>
                <a:ea typeface="Tahoma" pitchFamily="34" charset="0"/>
                <a:cs typeface="Arial" pitchFamily="34" charset="0"/>
              </a:rPr>
              <a:t> КС-</a:t>
            </a:r>
            <a:r>
              <a:rPr lang="ru-RU" sz="1000" dirty="0" err="1" smtClean="0">
                <a:solidFill>
                  <a:schemeClr val="accent1">
                    <a:lumMod val="75000"/>
                  </a:schemeClr>
                </a:solidFill>
                <a:latin typeface="Arial" pitchFamily="34" charset="0"/>
                <a:ea typeface="Tahoma" pitchFamily="34" charset="0"/>
                <a:cs typeface="Arial" pitchFamily="34" charset="0"/>
              </a:rPr>
              <a:t>ның</a:t>
            </a:r>
            <a:r>
              <a:rPr lang="ru-RU" sz="1000" dirty="0" smtClean="0">
                <a:solidFill>
                  <a:schemeClr val="accent1">
                    <a:lumMod val="75000"/>
                  </a:schemeClr>
                </a:solidFill>
                <a:latin typeface="Arial" pitchFamily="34" charset="0"/>
                <a:ea typeface="Tahoma" pitchFamily="34" charset="0"/>
                <a:cs typeface="Arial" pitchFamily="34" charset="0"/>
              </a:rPr>
              <a:t> </a:t>
            </a:r>
            <a:r>
              <a:rPr lang="kk-KZ" sz="1000" dirty="0" smtClean="0">
                <a:solidFill>
                  <a:schemeClr val="accent1">
                    <a:lumMod val="75000"/>
                  </a:schemeClr>
                </a:solidFill>
                <a:latin typeface="Arial" pitchFamily="34" charset="0"/>
                <a:ea typeface="Tahoma" pitchFamily="34" charset="0"/>
                <a:cs typeface="Arial" pitchFamily="34" charset="0"/>
              </a:rPr>
              <a:t>коммерциялық қызметпен айналысуға құқығы жоқ</a:t>
            </a:r>
            <a:r>
              <a:rPr lang="ru-RU" sz="1000" dirty="0" smtClean="0">
                <a:solidFill>
                  <a:schemeClr val="accent1">
                    <a:lumMod val="75000"/>
                  </a:schemeClr>
                </a:solidFill>
                <a:latin typeface="Arial" pitchFamily="34" charset="0"/>
                <a:ea typeface="Tahoma" pitchFamily="34" charset="0"/>
                <a:cs typeface="Arial" pitchFamily="34" charset="0"/>
              </a:rPr>
              <a:t>;</a:t>
            </a:r>
            <a:endParaRPr lang="ru-RU" sz="1000" dirty="0">
              <a:solidFill>
                <a:schemeClr val="accent1">
                  <a:lumMod val="75000"/>
                </a:schemeClr>
              </a:solidFill>
              <a:latin typeface="Arial" pitchFamily="34" charset="0"/>
              <a:ea typeface="Tahoma" pitchFamily="34" charset="0"/>
              <a:cs typeface="Arial" pitchFamily="34" charset="0"/>
            </a:endParaRPr>
          </a:p>
          <a:p>
            <a:pPr algn="just">
              <a:buFont typeface="Wingdings" panose="05000000000000000000" pitchFamily="2" charset="2"/>
              <a:buChar char="Ø"/>
            </a:pPr>
            <a:r>
              <a:rPr lang="ru-RU" sz="1000" dirty="0" smtClean="0">
                <a:solidFill>
                  <a:schemeClr val="accent1">
                    <a:lumMod val="75000"/>
                  </a:schemeClr>
                </a:solidFill>
                <a:latin typeface="Arial" pitchFamily="34" charset="0"/>
                <a:ea typeface="Tahoma" pitchFamily="34" charset="0"/>
                <a:cs typeface="Arial" pitchFamily="34" charset="0"/>
              </a:rPr>
              <a:t> </a:t>
            </a:r>
            <a:r>
              <a:rPr lang="kk-KZ" sz="1000" dirty="0" smtClean="0">
                <a:solidFill>
                  <a:schemeClr val="accent1">
                    <a:lumMod val="75000"/>
                  </a:schemeClr>
                </a:solidFill>
                <a:latin typeface="Arial" pitchFamily="34" charset="0"/>
                <a:ea typeface="Tahoma" pitchFamily="34" charset="0"/>
                <a:cs typeface="Arial" pitchFamily="34" charset="0"/>
              </a:rPr>
              <a:t>КС қызметі түрлерінің тізбесі шектеулі және </a:t>
            </a:r>
            <a:r>
              <a:rPr lang="kk-KZ" sz="1000" dirty="0" err="1" smtClean="0">
                <a:solidFill>
                  <a:schemeClr val="accent1">
                    <a:lumMod val="75000"/>
                  </a:schemeClr>
                </a:solidFill>
                <a:latin typeface="Arial" pitchFamily="34" charset="0"/>
                <a:ea typeface="Tahoma" pitchFamily="34" charset="0"/>
                <a:cs typeface="Arial" pitchFamily="34" charset="0"/>
              </a:rPr>
              <a:t>франчайзинг/агенттік</a:t>
            </a:r>
            <a:r>
              <a:rPr lang="kk-KZ" sz="1000" dirty="0" smtClean="0">
                <a:solidFill>
                  <a:schemeClr val="accent1">
                    <a:lumMod val="75000"/>
                  </a:schemeClr>
                </a:solidFill>
                <a:latin typeface="Arial" pitchFamily="34" charset="0"/>
                <a:ea typeface="Tahoma" pitchFamily="34" charset="0"/>
                <a:cs typeface="Arial" pitchFamily="34" charset="0"/>
              </a:rPr>
              <a:t> моделі бойынша қызмет жүргізу мүмкіндігін шектейді;</a:t>
            </a:r>
          </a:p>
          <a:p>
            <a:pPr algn="just">
              <a:buFont typeface="Wingdings" panose="05000000000000000000" pitchFamily="2" charset="2"/>
              <a:buChar char="Ø"/>
            </a:pPr>
            <a:r>
              <a:rPr lang="ru-RU" sz="1000" dirty="0" smtClean="0">
                <a:solidFill>
                  <a:schemeClr val="accent1">
                    <a:lumMod val="75000"/>
                  </a:schemeClr>
                </a:solidFill>
                <a:latin typeface="Arial" pitchFamily="34" charset="0"/>
                <a:ea typeface="Tahoma" pitchFamily="34" charset="0"/>
                <a:cs typeface="Arial" pitchFamily="34" charset="0"/>
              </a:rPr>
              <a:t> КС </a:t>
            </a:r>
            <a:r>
              <a:rPr lang="kk-KZ" sz="1000" dirty="0" smtClean="0">
                <a:solidFill>
                  <a:schemeClr val="accent1">
                    <a:lumMod val="75000"/>
                  </a:schemeClr>
                </a:solidFill>
                <a:latin typeface="Arial" pitchFamily="34" charset="0"/>
                <a:ea typeface="Tahoma" pitchFamily="34" charset="0"/>
                <a:cs typeface="Arial" pitchFamily="34" charset="0"/>
              </a:rPr>
              <a:t>қызметі бақыланбайды, КС қызметі үшін қандай да бір стандарттар жоқ, ал КС салымдарды кепілдендіру жүйесіне </a:t>
            </a:r>
            <a:r>
              <a:rPr lang="kk-KZ" sz="1000" dirty="0" err="1" smtClean="0">
                <a:solidFill>
                  <a:schemeClr val="accent1">
                    <a:lumMod val="75000"/>
                  </a:schemeClr>
                </a:solidFill>
                <a:latin typeface="Arial" pitchFamily="34" charset="0"/>
                <a:ea typeface="Tahoma" pitchFamily="34" charset="0"/>
                <a:cs typeface="Arial" pitchFamily="34" charset="0"/>
              </a:rPr>
              <a:t>және/немесе</a:t>
            </a:r>
            <a:r>
              <a:rPr lang="kk-KZ" sz="1000" dirty="0" smtClean="0">
                <a:solidFill>
                  <a:schemeClr val="accent1">
                    <a:lumMod val="75000"/>
                  </a:schemeClr>
                </a:solidFill>
                <a:latin typeface="Arial" pitchFamily="34" charset="0"/>
                <a:ea typeface="Tahoma" pitchFamily="34" charset="0"/>
                <a:cs typeface="Arial" pitchFamily="34" charset="0"/>
              </a:rPr>
              <a:t> орталықтандырылған дерекқормен ақпарат </a:t>
            </a:r>
            <a:r>
              <a:rPr lang="kk-KZ" sz="1000" dirty="0" err="1" smtClean="0">
                <a:solidFill>
                  <a:schemeClr val="accent1">
                    <a:lumMod val="75000"/>
                  </a:schemeClr>
                </a:solidFill>
                <a:latin typeface="Arial" pitchFamily="34" charset="0"/>
                <a:ea typeface="Tahoma" pitchFamily="34" charset="0"/>
                <a:cs typeface="Arial" pitchFamily="34" charset="0"/>
              </a:rPr>
              <a:t>алмасуға/кредиттік</a:t>
            </a:r>
            <a:r>
              <a:rPr lang="kk-KZ" sz="1000" dirty="0" smtClean="0">
                <a:solidFill>
                  <a:schemeClr val="accent1">
                    <a:lumMod val="75000"/>
                  </a:schemeClr>
                </a:solidFill>
                <a:latin typeface="Arial" pitchFamily="34" charset="0"/>
                <a:ea typeface="Tahoma" pitchFamily="34" charset="0"/>
                <a:cs typeface="Arial" pitchFamily="34" charset="0"/>
              </a:rPr>
              <a:t> ақпарат ұйымдастыруға қатыспайды;</a:t>
            </a:r>
          </a:p>
          <a:p>
            <a:pPr algn="just">
              <a:buFont typeface="Wingdings" panose="05000000000000000000" pitchFamily="2" charset="2"/>
              <a:buChar char="Ø"/>
            </a:pPr>
            <a:r>
              <a:rPr lang="ru-RU" sz="1000" dirty="0" smtClean="0">
                <a:solidFill>
                  <a:schemeClr val="accent1">
                    <a:lumMod val="75000"/>
                  </a:schemeClr>
                </a:solidFill>
                <a:latin typeface="Arial" pitchFamily="34" charset="0"/>
                <a:ea typeface="Tahoma" pitchFamily="34" charset="0"/>
                <a:cs typeface="Arial" pitchFamily="34" charset="0"/>
              </a:rPr>
              <a:t> </a:t>
            </a:r>
            <a:r>
              <a:rPr lang="kk-KZ" sz="1000" dirty="0" smtClean="0">
                <a:solidFill>
                  <a:schemeClr val="accent1">
                    <a:lumMod val="75000"/>
                  </a:schemeClr>
                </a:solidFill>
                <a:latin typeface="Arial" pitchFamily="34" charset="0"/>
                <a:ea typeface="Tahoma" pitchFamily="34" charset="0"/>
                <a:cs typeface="Arial" pitchFamily="34" charset="0"/>
              </a:rPr>
              <a:t>бір көзден қорландыруға тәуелділігі ( «Аграрлық несие корпорациясы» АҚ).</a:t>
            </a:r>
          </a:p>
          <a:p>
            <a:pPr lvl="0" algn="just">
              <a:buFont typeface="Wingdings" panose="05000000000000000000" pitchFamily="2" charset="2"/>
              <a:buChar char="Ø"/>
            </a:pPr>
            <a:endParaRPr lang="ru-RU" sz="1000" dirty="0" smtClean="0">
              <a:solidFill>
                <a:schemeClr val="accent1">
                  <a:lumMod val="75000"/>
                </a:schemeClr>
              </a:solidFill>
              <a:latin typeface="Arial" panose="020B0604020202020204" pitchFamily="34" charset="0"/>
              <a:cs typeface="Arial" panose="020B0604020202020204" pitchFamily="34" charset="0"/>
            </a:endParaRPr>
          </a:p>
          <a:p>
            <a:pPr lvl="0" algn="just"/>
            <a:endParaRPr lang="ru-RU" sz="1000" dirty="0">
              <a:solidFill>
                <a:schemeClr val="accent1">
                  <a:lumMod val="75000"/>
                </a:schemeClr>
              </a:solidFill>
              <a:latin typeface="Arial" panose="020B0604020202020204" pitchFamily="34" charset="0"/>
              <a:cs typeface="Arial" panose="020B0604020202020204" pitchFamily="34" charset="0"/>
            </a:endParaRPr>
          </a:p>
        </p:txBody>
      </p:sp>
      <p:sp>
        <p:nvSpPr>
          <p:cNvPr id="11" name="Скругленный прямоугольник 10"/>
          <p:cNvSpPr/>
          <p:nvPr/>
        </p:nvSpPr>
        <p:spPr>
          <a:xfrm>
            <a:off x="107951" y="2797200"/>
            <a:ext cx="4292600" cy="278606"/>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kk-KZ" sz="1200" b="1" dirty="0" smtClean="0">
                <a:solidFill>
                  <a:schemeClr val="accent1">
                    <a:lumMod val="75000"/>
                  </a:schemeClr>
                </a:solidFill>
                <a:latin typeface="Tahoma" pitchFamily="34" charset="0"/>
                <a:cs typeface="Tahoma" pitchFamily="34" charset="0"/>
              </a:rPr>
              <a:t>Ұсынылатын шаралар: </a:t>
            </a:r>
            <a:endParaRPr lang="kk-KZ" sz="1200" b="1" dirty="0">
              <a:solidFill>
                <a:schemeClr val="accent1">
                  <a:lumMod val="75000"/>
                </a:schemeClr>
              </a:solidFill>
              <a:latin typeface="Tahoma" pitchFamily="34" charset="0"/>
              <a:cs typeface="Tahoma" pitchFamily="34" charset="0"/>
            </a:endParaRPr>
          </a:p>
        </p:txBody>
      </p:sp>
      <p:sp>
        <p:nvSpPr>
          <p:cNvPr id="12" name="Скругленный прямоугольник 11"/>
          <p:cNvSpPr/>
          <p:nvPr/>
        </p:nvSpPr>
        <p:spPr>
          <a:xfrm>
            <a:off x="4643437" y="2797200"/>
            <a:ext cx="4392613" cy="278606"/>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kk-KZ" sz="1200" b="1" dirty="0" smtClean="0">
                <a:solidFill>
                  <a:schemeClr val="accent1">
                    <a:lumMod val="75000"/>
                  </a:schemeClr>
                </a:solidFill>
                <a:latin typeface="Tahoma" pitchFamily="34" charset="0"/>
                <a:cs typeface="Tahoma" pitchFamily="34" charset="0"/>
              </a:rPr>
              <a:t>Күтілетін әсер: </a:t>
            </a:r>
            <a:endParaRPr lang="kk-KZ" sz="1200" b="1" dirty="0">
              <a:solidFill>
                <a:schemeClr val="accent1">
                  <a:lumMod val="75000"/>
                </a:schemeClr>
              </a:solidFill>
              <a:latin typeface="Tahoma" pitchFamily="34" charset="0"/>
              <a:cs typeface="Tahoma" pitchFamily="34" charset="0"/>
            </a:endParaRPr>
          </a:p>
        </p:txBody>
      </p:sp>
      <p:sp>
        <p:nvSpPr>
          <p:cNvPr id="13" name="Номер слайда 1"/>
          <p:cNvSpPr>
            <a:spLocks noGrp="1"/>
          </p:cNvSpPr>
          <p:nvPr>
            <p:ph type="sldNum" sz="quarter" idx="12"/>
          </p:nvPr>
        </p:nvSpPr>
        <p:spPr>
          <a:xfrm>
            <a:off x="6995937" y="4869656"/>
            <a:ext cx="2133600" cy="273844"/>
          </a:xfrm>
        </p:spPr>
        <p:txBody>
          <a:bodyPr/>
          <a:lstStyle/>
          <a:p>
            <a:r>
              <a:rPr lang="ru-RU" sz="900" b="1" dirty="0" smtClean="0">
                <a:solidFill>
                  <a:schemeClr val="tx2">
                    <a:lumMod val="75000"/>
                  </a:schemeClr>
                </a:solidFill>
                <a:latin typeface="Arial" panose="020B0604020202020204" pitchFamily="34" charset="0"/>
                <a:cs typeface="Arial" panose="020B0604020202020204" pitchFamily="34" charset="0"/>
              </a:rPr>
              <a:t>12</a:t>
            </a:r>
            <a:endParaRPr lang="ru-RU" sz="900" b="1"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995398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Скругленный прямоугольник 13"/>
          <p:cNvSpPr/>
          <p:nvPr/>
        </p:nvSpPr>
        <p:spPr>
          <a:xfrm>
            <a:off x="107951" y="1347614"/>
            <a:ext cx="4392316" cy="720080"/>
          </a:xfrm>
          <a:prstGeom prst="roundRect">
            <a:avLst/>
          </a:prstGeom>
          <a:solidFill>
            <a:srgbClr val="B4C7E7">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kk-KZ" sz="1200" b="1" dirty="0" smtClean="0">
                <a:solidFill>
                  <a:schemeClr val="accent1">
                    <a:lumMod val="75000"/>
                  </a:schemeClr>
                </a:solidFill>
                <a:latin typeface="Tahoma" pitchFamily="34" charset="0"/>
                <a:ea typeface="Tahoma" pitchFamily="34" charset="0"/>
                <a:cs typeface="Tahoma" pitchFamily="34" charset="0"/>
              </a:rPr>
              <a:t>Сақтандырудың міндетті </a:t>
            </a:r>
            <a:r>
              <a:rPr lang="kk-KZ" sz="1200" b="1" dirty="0">
                <a:solidFill>
                  <a:schemeClr val="accent1">
                    <a:lumMod val="75000"/>
                  </a:schemeClr>
                </a:solidFill>
                <a:latin typeface="Tahoma" pitchFamily="34" charset="0"/>
                <a:ea typeface="Tahoma" pitchFamily="34" charset="0"/>
                <a:cs typeface="Tahoma" pitchFamily="34" charset="0"/>
              </a:rPr>
              <a:t>нысанынан </a:t>
            </a:r>
            <a:r>
              <a:rPr lang="kk-KZ" sz="1200" b="1" dirty="0" smtClean="0">
                <a:solidFill>
                  <a:schemeClr val="accent1">
                    <a:lumMod val="75000"/>
                  </a:schemeClr>
                </a:solidFill>
                <a:latin typeface="Tahoma" pitchFamily="34" charset="0"/>
                <a:ea typeface="Tahoma" pitchFamily="34" charset="0"/>
                <a:cs typeface="Tahoma" pitchFamily="34" charset="0"/>
              </a:rPr>
              <a:t>еркін нысанына көшу.</a:t>
            </a:r>
          </a:p>
          <a:p>
            <a:pPr algn="just"/>
            <a:r>
              <a:rPr lang="kk-KZ" sz="1200" b="1" dirty="0" smtClean="0">
                <a:solidFill>
                  <a:schemeClr val="accent1">
                    <a:lumMod val="75000"/>
                  </a:schemeClr>
                </a:solidFill>
                <a:latin typeface="Tahoma" pitchFamily="34" charset="0"/>
                <a:ea typeface="Tahoma" pitchFamily="34" charset="0"/>
                <a:cs typeface="Tahoma" pitchFamily="34" charset="0"/>
              </a:rPr>
              <a:t>Бұл ретте мемлекеттік қолдау алушылар үшін сақтандыру міндетті болады.</a:t>
            </a:r>
            <a:endParaRPr lang="kk-KZ" sz="1200" b="1" dirty="0">
              <a:solidFill>
                <a:schemeClr val="accent1">
                  <a:lumMod val="75000"/>
                </a:schemeClr>
              </a:solidFill>
              <a:latin typeface="Tahoma" pitchFamily="34" charset="0"/>
              <a:ea typeface="Tahoma" pitchFamily="34" charset="0"/>
              <a:cs typeface="Tahoma" pitchFamily="34" charset="0"/>
            </a:endParaRPr>
          </a:p>
        </p:txBody>
      </p:sp>
      <p:sp>
        <p:nvSpPr>
          <p:cNvPr id="18" name="Скругленный прямоугольник 17"/>
          <p:cNvSpPr/>
          <p:nvPr/>
        </p:nvSpPr>
        <p:spPr>
          <a:xfrm>
            <a:off x="4644008" y="2139701"/>
            <a:ext cx="4392042" cy="870483"/>
          </a:xfrm>
          <a:prstGeom prst="roundRect">
            <a:avLst>
              <a:gd name="adj" fmla="val 11155"/>
            </a:avLst>
          </a:prstGeom>
          <a:solidFill>
            <a:srgbClr val="B4C7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4288" algn="just"/>
            <a:r>
              <a:rPr lang="kk-KZ" sz="1200" b="1" dirty="0" smtClean="0">
                <a:solidFill>
                  <a:schemeClr val="accent1">
                    <a:lumMod val="75000"/>
                  </a:schemeClr>
                </a:solidFill>
                <a:latin typeface="Tahoma" pitchFamily="34" charset="0"/>
                <a:ea typeface="Tahoma" pitchFamily="34" charset="0"/>
                <a:cs typeface="Tahoma" pitchFamily="34" charset="0"/>
              </a:rPr>
              <a:t>Кредиттерді қолайсыз </a:t>
            </a:r>
            <a:r>
              <a:rPr lang="kk-KZ" sz="1200" b="1" dirty="0">
                <a:solidFill>
                  <a:schemeClr val="accent1">
                    <a:lumMod val="75000"/>
                  </a:schemeClr>
                </a:solidFill>
                <a:latin typeface="Tahoma" pitchFamily="34" charset="0"/>
                <a:ea typeface="Tahoma" pitchFamily="34" charset="0"/>
                <a:cs typeface="Tahoma" pitchFamily="34" charset="0"/>
              </a:rPr>
              <a:t>ауа-райы жағдайлары себебінен </a:t>
            </a:r>
            <a:r>
              <a:rPr lang="kk-KZ" sz="1200" b="1" dirty="0" err="1" smtClean="0">
                <a:solidFill>
                  <a:schemeClr val="accent1">
                    <a:lumMod val="75000"/>
                  </a:schemeClr>
                </a:solidFill>
                <a:latin typeface="Tahoma" pitchFamily="34" charset="0"/>
                <a:ea typeface="Tahoma" pitchFamily="34" charset="0"/>
                <a:cs typeface="Tahoma" pitchFamily="34" charset="0"/>
              </a:rPr>
              <a:t>дефолт</a:t>
            </a:r>
            <a:r>
              <a:rPr lang="kk-KZ" sz="1200" b="1" dirty="0" smtClean="0">
                <a:solidFill>
                  <a:schemeClr val="accent1">
                    <a:lumMod val="75000"/>
                  </a:schemeClr>
                </a:solidFill>
                <a:latin typeface="Tahoma" pitchFamily="34" charset="0"/>
                <a:ea typeface="Tahoma" pitchFamily="34" charset="0"/>
                <a:cs typeface="Tahoma" pitchFamily="34" charset="0"/>
              </a:rPr>
              <a:t> </a:t>
            </a:r>
            <a:r>
              <a:rPr lang="kk-KZ" sz="1200" b="1" dirty="0">
                <a:solidFill>
                  <a:schemeClr val="accent1">
                    <a:lumMod val="75000"/>
                  </a:schemeClr>
                </a:solidFill>
                <a:latin typeface="Tahoma" pitchFamily="34" charset="0"/>
                <a:ea typeface="Tahoma" pitchFamily="34" charset="0"/>
                <a:cs typeface="Tahoma" pitchFamily="34" charset="0"/>
              </a:rPr>
              <a:t>тәуекелінен </a:t>
            </a:r>
            <a:r>
              <a:rPr lang="kk-KZ" sz="1200" b="1" dirty="0" smtClean="0">
                <a:solidFill>
                  <a:schemeClr val="accent1">
                    <a:lumMod val="75000"/>
                  </a:schemeClr>
                </a:solidFill>
                <a:latin typeface="Tahoma" pitchFamily="34" charset="0"/>
                <a:ea typeface="Tahoma" pitchFamily="34" charset="0"/>
                <a:cs typeface="Tahoma" pitchFamily="34" charset="0"/>
              </a:rPr>
              <a:t>қорғай отырып, </a:t>
            </a:r>
            <a:endParaRPr lang="ru-RU" sz="1200" b="1" dirty="0">
              <a:solidFill>
                <a:schemeClr val="accent1">
                  <a:lumMod val="75000"/>
                </a:schemeClr>
              </a:solidFill>
              <a:latin typeface="Tahoma" pitchFamily="34" charset="0"/>
              <a:ea typeface="Tahoma" pitchFamily="34" charset="0"/>
              <a:cs typeface="Tahoma" pitchFamily="34" charset="0"/>
            </a:endParaRPr>
          </a:p>
          <a:p>
            <a:pPr marL="14288" algn="just"/>
            <a:r>
              <a:rPr lang="kk-KZ" sz="1200" b="1" dirty="0" smtClean="0">
                <a:solidFill>
                  <a:schemeClr val="accent1">
                    <a:lumMod val="75000"/>
                  </a:schemeClr>
                </a:solidFill>
                <a:latin typeface="Tahoma" pitchFamily="34" charset="0"/>
                <a:ea typeface="Tahoma" pitchFamily="34" charset="0"/>
                <a:cs typeface="Tahoma" pitchFamily="34" charset="0"/>
              </a:rPr>
              <a:t>АШТӨ-ның ауылдық қаржыландыруға </a:t>
            </a:r>
            <a:r>
              <a:rPr lang="kk-KZ" sz="1200" b="1" dirty="0" err="1" smtClean="0">
                <a:solidFill>
                  <a:schemeClr val="accent1">
                    <a:lumMod val="75000"/>
                  </a:schemeClr>
                </a:solidFill>
                <a:latin typeface="Tahoma" pitchFamily="34" charset="0"/>
                <a:ea typeface="Tahoma" pitchFamily="34" charset="0"/>
                <a:cs typeface="Tahoma" pitchFamily="34" charset="0"/>
              </a:rPr>
              <a:t>қолжетімділігінің</a:t>
            </a:r>
            <a:r>
              <a:rPr lang="kk-KZ" sz="1200" b="1" dirty="0" smtClean="0">
                <a:solidFill>
                  <a:schemeClr val="accent1">
                    <a:lumMod val="75000"/>
                  </a:schemeClr>
                </a:solidFill>
                <a:latin typeface="Tahoma" pitchFamily="34" charset="0"/>
                <a:ea typeface="Tahoma" pitchFamily="34" charset="0"/>
                <a:cs typeface="Tahoma" pitchFamily="34" charset="0"/>
              </a:rPr>
              <a:t> артуы</a:t>
            </a:r>
            <a:endParaRPr lang="ru-RU" sz="1200" b="1" dirty="0">
              <a:solidFill>
                <a:schemeClr val="accent1">
                  <a:lumMod val="75000"/>
                </a:schemeClr>
              </a:solidFill>
              <a:latin typeface="Tahoma" pitchFamily="34" charset="0"/>
              <a:ea typeface="Tahoma" pitchFamily="34" charset="0"/>
              <a:cs typeface="Tahoma" pitchFamily="34" charset="0"/>
            </a:endParaRPr>
          </a:p>
        </p:txBody>
      </p:sp>
      <p:sp>
        <p:nvSpPr>
          <p:cNvPr id="19" name="Скругленный прямоугольник 18"/>
          <p:cNvSpPr/>
          <p:nvPr/>
        </p:nvSpPr>
        <p:spPr>
          <a:xfrm>
            <a:off x="4644008" y="3075806"/>
            <a:ext cx="4392042" cy="504056"/>
          </a:xfrm>
          <a:prstGeom prst="roundRect">
            <a:avLst>
              <a:gd name="adj" fmla="val 13931"/>
            </a:avLst>
          </a:prstGeom>
          <a:solidFill>
            <a:srgbClr val="B4C7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4288" algn="just"/>
            <a:r>
              <a:rPr lang="kk-KZ" sz="1200" b="1" dirty="0" smtClean="0">
                <a:solidFill>
                  <a:schemeClr val="accent1">
                    <a:lumMod val="75000"/>
                  </a:schemeClr>
                </a:solidFill>
                <a:latin typeface="Tahoma" pitchFamily="34" charset="0"/>
                <a:ea typeface="Tahoma" pitchFamily="34" charset="0"/>
                <a:cs typeface="Tahoma" pitchFamily="34" charset="0"/>
              </a:rPr>
              <a:t>Еркін агросақтандыруды дамыту үшін ынталандыру мен </a:t>
            </a:r>
            <a:r>
              <a:rPr lang="kk-KZ" sz="1200" b="1" dirty="0" err="1" smtClean="0">
                <a:solidFill>
                  <a:schemeClr val="accent1">
                    <a:lumMod val="75000"/>
                  </a:schemeClr>
                </a:solidFill>
                <a:latin typeface="Tahoma" pitchFamily="34" charset="0"/>
                <a:ea typeface="Tahoma" pitchFamily="34" charset="0"/>
                <a:cs typeface="Tahoma" pitchFamily="34" charset="0"/>
              </a:rPr>
              <a:t>әдіснамалық</a:t>
            </a:r>
            <a:r>
              <a:rPr lang="kk-KZ" sz="1200" b="1" dirty="0" smtClean="0">
                <a:solidFill>
                  <a:schemeClr val="accent1">
                    <a:lumMod val="75000"/>
                  </a:schemeClr>
                </a:solidFill>
                <a:latin typeface="Tahoma" pitchFamily="34" charset="0"/>
                <a:ea typeface="Tahoma" pitchFamily="34" charset="0"/>
                <a:cs typeface="Tahoma" pitchFamily="34" charset="0"/>
              </a:rPr>
              <a:t> негіздің құрылуы </a:t>
            </a:r>
            <a:endParaRPr lang="kk-KZ" sz="1200" b="1" dirty="0">
              <a:solidFill>
                <a:schemeClr val="accent1">
                  <a:lumMod val="75000"/>
                </a:schemeClr>
              </a:solidFill>
              <a:latin typeface="Tahoma" pitchFamily="34" charset="0"/>
              <a:ea typeface="Tahoma" pitchFamily="34" charset="0"/>
              <a:cs typeface="Tahoma" pitchFamily="34" charset="0"/>
            </a:endParaRPr>
          </a:p>
        </p:txBody>
      </p:sp>
      <p:sp>
        <p:nvSpPr>
          <p:cNvPr id="20" name="Скругленный прямоугольник 19"/>
          <p:cNvSpPr/>
          <p:nvPr/>
        </p:nvSpPr>
        <p:spPr>
          <a:xfrm>
            <a:off x="4644008" y="1347614"/>
            <a:ext cx="4392041" cy="720079"/>
          </a:xfrm>
          <a:prstGeom prst="roundRect">
            <a:avLst/>
          </a:prstGeom>
          <a:solidFill>
            <a:srgbClr val="B4C7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4288" algn="just"/>
            <a:r>
              <a:rPr lang="ru-RU" sz="1200" b="1" dirty="0" err="1">
                <a:solidFill>
                  <a:schemeClr val="accent1">
                    <a:lumMod val="75000"/>
                  </a:schemeClr>
                </a:solidFill>
                <a:latin typeface="Tahoma" pitchFamily="34" charset="0"/>
                <a:ea typeface="Tahoma" pitchFamily="34" charset="0"/>
                <a:cs typeface="Tahoma" pitchFamily="34" charset="0"/>
              </a:rPr>
              <a:t>Қ</a:t>
            </a:r>
            <a:r>
              <a:rPr lang="ru-RU" sz="1200" b="1" dirty="0" err="1" smtClean="0">
                <a:solidFill>
                  <a:schemeClr val="accent1">
                    <a:lumMod val="75000"/>
                  </a:schemeClr>
                </a:solidFill>
                <a:latin typeface="Tahoma" pitchFamily="34" charset="0"/>
                <a:ea typeface="Tahoma" pitchFamily="34" charset="0"/>
                <a:cs typeface="Tahoma" pitchFamily="34" charset="0"/>
              </a:rPr>
              <a:t>олайсыз</a:t>
            </a:r>
            <a:r>
              <a:rPr lang="ru-RU" sz="1200" b="1" dirty="0" smtClean="0">
                <a:solidFill>
                  <a:schemeClr val="accent1">
                    <a:lumMod val="75000"/>
                  </a:schemeClr>
                </a:solidFill>
                <a:latin typeface="Tahoma" pitchFamily="34" charset="0"/>
                <a:ea typeface="Tahoma" pitchFamily="34" charset="0"/>
                <a:cs typeface="Tahoma" pitchFamily="34" charset="0"/>
              </a:rPr>
              <a:t> </a:t>
            </a:r>
            <a:r>
              <a:rPr lang="ru-RU" sz="1200" b="1" dirty="0" err="1" smtClean="0">
                <a:solidFill>
                  <a:schemeClr val="accent1">
                    <a:lumMod val="75000"/>
                  </a:schemeClr>
                </a:solidFill>
                <a:latin typeface="Tahoma" pitchFamily="34" charset="0"/>
                <a:ea typeface="Tahoma" pitchFamily="34" charset="0"/>
                <a:cs typeface="Tahoma" pitchFamily="34" charset="0"/>
              </a:rPr>
              <a:t>ауа-райы</a:t>
            </a:r>
            <a:r>
              <a:rPr lang="ru-RU" sz="1200" b="1" dirty="0" smtClean="0">
                <a:solidFill>
                  <a:schemeClr val="accent1">
                    <a:lumMod val="75000"/>
                  </a:schemeClr>
                </a:solidFill>
                <a:latin typeface="Tahoma" pitchFamily="34" charset="0"/>
                <a:ea typeface="Tahoma" pitchFamily="34" charset="0"/>
                <a:cs typeface="Tahoma" pitchFamily="34" charset="0"/>
              </a:rPr>
              <a:t> </a:t>
            </a:r>
            <a:r>
              <a:rPr lang="ru-RU" sz="1200" b="1" dirty="0" err="1" smtClean="0">
                <a:solidFill>
                  <a:schemeClr val="accent1">
                    <a:lumMod val="75000"/>
                  </a:schemeClr>
                </a:solidFill>
                <a:latin typeface="Tahoma" pitchFamily="34" charset="0"/>
                <a:ea typeface="Tahoma" pitchFamily="34" charset="0"/>
                <a:cs typeface="Tahoma" pitchFamily="34" charset="0"/>
              </a:rPr>
              <a:t>құбылыстарының</a:t>
            </a:r>
            <a:r>
              <a:rPr lang="ru-RU" sz="1200" b="1" dirty="0" smtClean="0">
                <a:solidFill>
                  <a:schemeClr val="accent1">
                    <a:lumMod val="75000"/>
                  </a:schemeClr>
                </a:solidFill>
                <a:latin typeface="Tahoma" pitchFamily="34" charset="0"/>
                <a:ea typeface="Tahoma" pitchFamily="34" charset="0"/>
                <a:cs typeface="Tahoma" pitchFamily="34" charset="0"/>
              </a:rPr>
              <a:t> </a:t>
            </a:r>
            <a:r>
              <a:rPr lang="ru-RU" sz="1200" b="1" dirty="0" err="1" smtClean="0">
                <a:solidFill>
                  <a:schemeClr val="accent1">
                    <a:lumMod val="75000"/>
                  </a:schemeClr>
                </a:solidFill>
                <a:latin typeface="Tahoma" pitchFamily="34" charset="0"/>
                <a:ea typeface="Tahoma" pitchFamily="34" charset="0"/>
                <a:cs typeface="Tahoma" pitchFamily="34" charset="0"/>
              </a:rPr>
              <a:t>әсерінен</a:t>
            </a:r>
            <a:r>
              <a:rPr lang="ru-RU" sz="1200" b="1" dirty="0" smtClean="0">
                <a:solidFill>
                  <a:schemeClr val="accent1">
                    <a:lumMod val="75000"/>
                  </a:schemeClr>
                </a:solidFill>
                <a:latin typeface="Tahoma" pitchFamily="34" charset="0"/>
                <a:ea typeface="Tahoma" pitchFamily="34" charset="0"/>
                <a:cs typeface="Tahoma" pitchFamily="34" charset="0"/>
              </a:rPr>
              <a:t> </a:t>
            </a:r>
            <a:r>
              <a:rPr lang="ru-RU" sz="1200" b="1" dirty="0" err="1" smtClean="0">
                <a:solidFill>
                  <a:schemeClr val="accent1">
                    <a:lumMod val="75000"/>
                  </a:schemeClr>
                </a:solidFill>
                <a:latin typeface="Tahoma" pitchFamily="34" charset="0"/>
                <a:ea typeface="Tahoma" pitchFamily="34" charset="0"/>
                <a:cs typeface="Tahoma" pitchFamily="34" charset="0"/>
              </a:rPr>
              <a:t>болатын</a:t>
            </a:r>
            <a:r>
              <a:rPr lang="ru-RU" sz="1200" b="1" dirty="0" smtClean="0">
                <a:solidFill>
                  <a:schemeClr val="accent1">
                    <a:lumMod val="75000"/>
                  </a:schemeClr>
                </a:solidFill>
                <a:latin typeface="Tahoma" pitchFamily="34" charset="0"/>
                <a:ea typeface="Tahoma" pitchFamily="34" charset="0"/>
                <a:cs typeface="Tahoma" pitchFamily="34" charset="0"/>
              </a:rPr>
              <a:t> </a:t>
            </a:r>
            <a:r>
              <a:rPr lang="ru-RU" sz="1200" b="1" dirty="0" err="1" smtClean="0">
                <a:solidFill>
                  <a:schemeClr val="accent1">
                    <a:lumMod val="75000"/>
                  </a:schemeClr>
                </a:solidFill>
                <a:latin typeface="Tahoma" pitchFamily="34" charset="0"/>
                <a:ea typeface="Tahoma" pitchFamily="34" charset="0"/>
                <a:cs typeface="Tahoma" pitchFamily="34" charset="0"/>
              </a:rPr>
              <a:t>түсім</a:t>
            </a:r>
            <a:r>
              <a:rPr lang="ru-RU" sz="1200" b="1" dirty="0" smtClean="0">
                <a:solidFill>
                  <a:schemeClr val="accent1">
                    <a:lumMod val="75000"/>
                  </a:schemeClr>
                </a:solidFill>
                <a:latin typeface="Tahoma" pitchFamily="34" charset="0"/>
                <a:ea typeface="Tahoma" pitchFamily="34" charset="0"/>
                <a:cs typeface="Tahoma" pitchFamily="34" charset="0"/>
              </a:rPr>
              <a:t> </a:t>
            </a:r>
            <a:r>
              <a:rPr lang="ru-RU" sz="1200" b="1" dirty="0" err="1" smtClean="0">
                <a:solidFill>
                  <a:schemeClr val="accent1">
                    <a:lumMod val="75000"/>
                  </a:schemeClr>
                </a:solidFill>
                <a:latin typeface="Tahoma" pitchFamily="34" charset="0"/>
                <a:ea typeface="Tahoma" pitchFamily="34" charset="0"/>
                <a:cs typeface="Tahoma" pitchFamily="34" charset="0"/>
              </a:rPr>
              <a:t>шығындарынан</a:t>
            </a:r>
            <a:r>
              <a:rPr lang="ru-RU" sz="1200" b="1" dirty="0" smtClean="0">
                <a:solidFill>
                  <a:schemeClr val="accent1">
                    <a:lumMod val="75000"/>
                  </a:schemeClr>
                </a:solidFill>
                <a:latin typeface="Tahoma" pitchFamily="34" charset="0"/>
                <a:ea typeface="Tahoma" pitchFamily="34" charset="0"/>
                <a:cs typeface="Tahoma" pitchFamily="34" charset="0"/>
              </a:rPr>
              <a:t> АШТӨ-</a:t>
            </a:r>
            <a:r>
              <a:rPr lang="ru-RU" sz="1200" b="1" dirty="0" err="1" smtClean="0">
                <a:solidFill>
                  <a:schemeClr val="accent1">
                    <a:lumMod val="75000"/>
                  </a:schemeClr>
                </a:solidFill>
                <a:latin typeface="Tahoma" pitchFamily="34" charset="0"/>
                <a:ea typeface="Tahoma" pitchFamily="34" charset="0"/>
                <a:cs typeface="Tahoma" pitchFamily="34" charset="0"/>
              </a:rPr>
              <a:t>ні</a:t>
            </a:r>
            <a:r>
              <a:rPr lang="ru-RU" sz="1200" b="1" dirty="0" smtClean="0">
                <a:solidFill>
                  <a:schemeClr val="accent1">
                    <a:lumMod val="75000"/>
                  </a:schemeClr>
                </a:solidFill>
                <a:latin typeface="Tahoma" pitchFamily="34" charset="0"/>
                <a:ea typeface="Tahoma" pitchFamily="34" charset="0"/>
                <a:cs typeface="Tahoma" pitchFamily="34" charset="0"/>
              </a:rPr>
              <a:t> </a:t>
            </a:r>
            <a:r>
              <a:rPr lang="ru-RU" sz="1200" b="1" dirty="0" err="1" smtClean="0">
                <a:solidFill>
                  <a:schemeClr val="accent1">
                    <a:lumMod val="75000"/>
                  </a:schemeClr>
                </a:solidFill>
                <a:latin typeface="Tahoma" pitchFamily="34" charset="0"/>
                <a:ea typeface="Tahoma" pitchFamily="34" charset="0"/>
                <a:cs typeface="Tahoma" pitchFamily="34" charset="0"/>
              </a:rPr>
              <a:t>сақтандыра</a:t>
            </a:r>
            <a:r>
              <a:rPr lang="ru-RU" sz="1200" b="1" dirty="0" smtClean="0">
                <a:solidFill>
                  <a:schemeClr val="accent1">
                    <a:lumMod val="75000"/>
                  </a:schemeClr>
                </a:solidFill>
                <a:latin typeface="Tahoma" pitchFamily="34" charset="0"/>
                <a:ea typeface="Tahoma" pitchFamily="34" charset="0"/>
                <a:cs typeface="Tahoma" pitchFamily="34" charset="0"/>
              </a:rPr>
              <a:t> </a:t>
            </a:r>
            <a:r>
              <a:rPr lang="ru-RU" sz="1200" b="1" dirty="0" err="1" smtClean="0">
                <a:solidFill>
                  <a:schemeClr val="accent1">
                    <a:lumMod val="75000"/>
                  </a:schemeClr>
                </a:solidFill>
                <a:latin typeface="Tahoma" pitchFamily="34" charset="0"/>
                <a:ea typeface="Tahoma" pitchFamily="34" charset="0"/>
                <a:cs typeface="Tahoma" pitchFamily="34" charset="0"/>
              </a:rPr>
              <a:t>отырып</a:t>
            </a:r>
            <a:r>
              <a:rPr lang="ru-RU" sz="1200" b="1" dirty="0" smtClean="0">
                <a:solidFill>
                  <a:schemeClr val="accent1">
                    <a:lumMod val="75000"/>
                  </a:schemeClr>
                </a:solidFill>
                <a:latin typeface="Tahoma" pitchFamily="34" charset="0"/>
                <a:ea typeface="Tahoma" pitchFamily="34" charset="0"/>
                <a:cs typeface="Tahoma" pitchFamily="34" charset="0"/>
              </a:rPr>
              <a:t> </a:t>
            </a:r>
            <a:r>
              <a:rPr lang="ru-RU" sz="1200" b="1" dirty="0" err="1" smtClean="0">
                <a:solidFill>
                  <a:schemeClr val="accent1">
                    <a:lumMod val="75000"/>
                  </a:schemeClr>
                </a:solidFill>
                <a:latin typeface="Tahoma" pitchFamily="34" charset="0"/>
                <a:ea typeface="Tahoma" pitchFamily="34" charset="0"/>
                <a:cs typeface="Tahoma" pitchFamily="34" charset="0"/>
              </a:rPr>
              <a:t>қорғауға</a:t>
            </a:r>
            <a:r>
              <a:rPr lang="ru-RU" sz="1200" b="1" dirty="0" smtClean="0">
                <a:solidFill>
                  <a:schemeClr val="accent1">
                    <a:lumMod val="75000"/>
                  </a:schemeClr>
                </a:solidFill>
                <a:latin typeface="Tahoma" pitchFamily="34" charset="0"/>
                <a:ea typeface="Tahoma" pitchFamily="34" charset="0"/>
                <a:cs typeface="Tahoma" pitchFamily="34" charset="0"/>
              </a:rPr>
              <a:t> </a:t>
            </a:r>
            <a:r>
              <a:rPr lang="ru-RU" sz="1200" b="1" dirty="0" err="1" smtClean="0">
                <a:solidFill>
                  <a:schemeClr val="accent1">
                    <a:lumMod val="75000"/>
                  </a:schemeClr>
                </a:solidFill>
                <a:latin typeface="Tahoma" pitchFamily="34" charset="0"/>
                <a:ea typeface="Tahoma" pitchFamily="34" charset="0"/>
                <a:cs typeface="Tahoma" pitchFamily="34" charset="0"/>
              </a:rPr>
              <a:t>арналған</a:t>
            </a:r>
            <a:r>
              <a:rPr lang="ru-RU" sz="1200" b="1" dirty="0" smtClean="0">
                <a:solidFill>
                  <a:schemeClr val="accent1">
                    <a:lumMod val="75000"/>
                  </a:schemeClr>
                </a:solidFill>
                <a:latin typeface="Tahoma" pitchFamily="34" charset="0"/>
                <a:ea typeface="Tahoma" pitchFamily="34" charset="0"/>
                <a:cs typeface="Tahoma" pitchFamily="34" charset="0"/>
              </a:rPr>
              <a:t> </a:t>
            </a:r>
            <a:r>
              <a:rPr lang="ru-RU" sz="1200" b="1" dirty="0" err="1" smtClean="0">
                <a:solidFill>
                  <a:schemeClr val="accent1">
                    <a:lumMod val="75000"/>
                  </a:schemeClr>
                </a:solidFill>
                <a:latin typeface="Tahoma" pitchFamily="34" charset="0"/>
                <a:ea typeface="Tahoma" pitchFamily="34" charset="0"/>
                <a:cs typeface="Tahoma" pitchFamily="34" charset="0"/>
              </a:rPr>
              <a:t>нарықтық</a:t>
            </a:r>
            <a:r>
              <a:rPr lang="ru-RU" sz="1200" b="1" dirty="0" smtClean="0">
                <a:solidFill>
                  <a:schemeClr val="accent1">
                    <a:lumMod val="75000"/>
                  </a:schemeClr>
                </a:solidFill>
                <a:latin typeface="Tahoma" pitchFamily="34" charset="0"/>
                <a:ea typeface="Tahoma" pitchFamily="34" charset="0"/>
                <a:cs typeface="Tahoma" pitchFamily="34" charset="0"/>
              </a:rPr>
              <a:t> </a:t>
            </a:r>
            <a:r>
              <a:rPr lang="ru-RU" sz="1200" b="1" dirty="0" err="1" smtClean="0">
                <a:solidFill>
                  <a:schemeClr val="accent1">
                    <a:lumMod val="75000"/>
                  </a:schemeClr>
                </a:solidFill>
                <a:latin typeface="Tahoma" pitchFamily="34" charset="0"/>
                <a:ea typeface="Tahoma" pitchFamily="34" charset="0"/>
                <a:cs typeface="Tahoma" pitchFamily="34" charset="0"/>
              </a:rPr>
              <a:t>тетіктердің</a:t>
            </a:r>
            <a:r>
              <a:rPr lang="ru-RU" sz="1200" b="1" dirty="0" smtClean="0">
                <a:solidFill>
                  <a:schemeClr val="accent1">
                    <a:lumMod val="75000"/>
                  </a:schemeClr>
                </a:solidFill>
                <a:latin typeface="Tahoma" pitchFamily="34" charset="0"/>
                <a:ea typeface="Tahoma" pitchFamily="34" charset="0"/>
                <a:cs typeface="Tahoma" pitchFamily="34" charset="0"/>
              </a:rPr>
              <a:t> </a:t>
            </a:r>
            <a:r>
              <a:rPr lang="ru-RU" sz="1200" b="1" dirty="0" err="1" smtClean="0">
                <a:solidFill>
                  <a:schemeClr val="accent1">
                    <a:lumMod val="75000"/>
                  </a:schemeClr>
                </a:solidFill>
                <a:latin typeface="Tahoma" pitchFamily="34" charset="0"/>
                <a:ea typeface="Tahoma" pitchFamily="34" charset="0"/>
                <a:cs typeface="Tahoma" pitchFamily="34" charset="0"/>
              </a:rPr>
              <a:t>құрылуы</a:t>
            </a:r>
            <a:endParaRPr lang="ru-RU" sz="1200" b="1" dirty="0">
              <a:solidFill>
                <a:schemeClr val="accent1">
                  <a:lumMod val="75000"/>
                </a:schemeClr>
              </a:solidFill>
              <a:latin typeface="Tahoma" pitchFamily="34" charset="0"/>
              <a:ea typeface="Tahoma" pitchFamily="34" charset="0"/>
              <a:cs typeface="Tahoma" pitchFamily="34" charset="0"/>
            </a:endParaRPr>
          </a:p>
        </p:txBody>
      </p:sp>
      <p:sp>
        <p:nvSpPr>
          <p:cNvPr id="4" name="Прямоугольник 3"/>
          <p:cNvSpPr/>
          <p:nvPr/>
        </p:nvSpPr>
        <p:spPr>
          <a:xfrm>
            <a:off x="130629" y="3415"/>
            <a:ext cx="8833859" cy="584775"/>
          </a:xfrm>
          <a:prstGeom prst="rect">
            <a:avLst/>
          </a:prstGeom>
        </p:spPr>
        <p:txBody>
          <a:bodyPr wrap="square">
            <a:spAutoFit/>
          </a:bodyPr>
          <a:lstStyle/>
          <a:p>
            <a:pPr algn="ctr">
              <a:defRPr/>
            </a:pPr>
            <a:r>
              <a:rPr lang="ru-RU" sz="1600" b="1" dirty="0" smtClean="0">
                <a:solidFill>
                  <a:schemeClr val="accent1">
                    <a:lumMod val="50000"/>
                  </a:schemeClr>
                </a:solidFill>
                <a:latin typeface="Arial" panose="020B0604020202020204" pitchFamily="34" charset="0"/>
              </a:rPr>
              <a:t>АӨК </a:t>
            </a:r>
            <a:r>
              <a:rPr lang="ru-RU" sz="1600" b="1" dirty="0">
                <a:solidFill>
                  <a:schemeClr val="accent1">
                    <a:lumMod val="50000"/>
                  </a:schemeClr>
                </a:solidFill>
                <a:latin typeface="Arial" panose="020B0604020202020204" pitchFamily="34" charset="0"/>
              </a:rPr>
              <a:t>СУБЪЕКТІЛЕРІ ҮШІН </a:t>
            </a:r>
            <a:r>
              <a:rPr lang="ru-RU" sz="1600" b="1" dirty="0" smtClean="0">
                <a:solidFill>
                  <a:schemeClr val="accent1">
                    <a:lumMod val="50000"/>
                  </a:schemeClr>
                </a:solidFill>
                <a:latin typeface="Arial" panose="020B0604020202020204" pitchFamily="34" charset="0"/>
              </a:rPr>
              <a:t>ҚАРЖЫЛАНДЫРУ ҚОЛЖЕТІМДІЛІГІН </a:t>
            </a:r>
            <a:r>
              <a:rPr lang="ru-RU" sz="1600" b="1" dirty="0">
                <a:solidFill>
                  <a:schemeClr val="accent1">
                    <a:lumMod val="50000"/>
                  </a:schemeClr>
                </a:solidFill>
                <a:latin typeface="Arial" panose="020B0604020202020204" pitchFamily="34" charset="0"/>
              </a:rPr>
              <a:t>АРТТЫРУ </a:t>
            </a:r>
            <a:r>
              <a:rPr lang="ru-RU" sz="1600" b="1" dirty="0" smtClean="0">
                <a:solidFill>
                  <a:srgbClr val="C00000"/>
                </a:solidFill>
                <a:latin typeface="Arial" panose="020B0604020202020204" pitchFamily="34" charset="0"/>
                <a:cs typeface="Arial" panose="020B0604020202020204" pitchFamily="34" charset="0"/>
              </a:rPr>
              <a:t>АГРОСАҚТАНДЫРУ</a:t>
            </a:r>
          </a:p>
        </p:txBody>
      </p:sp>
      <p:cxnSp>
        <p:nvCxnSpPr>
          <p:cNvPr id="17" name="Прямая соединительная линия 16"/>
          <p:cNvCxnSpPr/>
          <p:nvPr/>
        </p:nvCxnSpPr>
        <p:spPr bwMode="auto">
          <a:xfrm>
            <a:off x="130629" y="555526"/>
            <a:ext cx="8833859" cy="0"/>
          </a:xfrm>
          <a:prstGeom prst="line">
            <a:avLst/>
          </a:prstGeom>
          <a:ln w="508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6" name="Скругленный прямоугольник 15"/>
          <p:cNvSpPr/>
          <p:nvPr/>
        </p:nvSpPr>
        <p:spPr>
          <a:xfrm>
            <a:off x="120771" y="2139702"/>
            <a:ext cx="4379496" cy="522059"/>
          </a:xfrm>
          <a:prstGeom prst="roundRect">
            <a:avLst>
              <a:gd name="adj" fmla="val 14639"/>
            </a:avLst>
          </a:prstGeom>
          <a:solidFill>
            <a:srgbClr val="B4C7E7">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kk-KZ" sz="1200" b="1" dirty="0" smtClean="0">
                <a:solidFill>
                  <a:schemeClr val="accent1">
                    <a:lumMod val="75000"/>
                  </a:schemeClr>
                </a:solidFill>
                <a:latin typeface="Tahoma" pitchFamily="34" charset="0"/>
                <a:ea typeface="Tahoma" pitchFamily="34" charset="0"/>
                <a:cs typeface="Tahoma" pitchFamily="34" charset="0"/>
              </a:rPr>
              <a:t>Сақтандыру төлемдерін субсидиялаудан сақтандыру сыйақыларын субсидиялауға көшу</a:t>
            </a:r>
            <a:endParaRPr lang="kk-KZ" sz="1200" b="1" dirty="0">
              <a:solidFill>
                <a:schemeClr val="accent1">
                  <a:lumMod val="75000"/>
                </a:schemeClr>
              </a:solidFill>
              <a:latin typeface="Tahoma" pitchFamily="34" charset="0"/>
              <a:ea typeface="Tahoma" pitchFamily="34" charset="0"/>
              <a:cs typeface="Tahoma" pitchFamily="34" charset="0"/>
            </a:endParaRPr>
          </a:p>
        </p:txBody>
      </p:sp>
      <p:sp>
        <p:nvSpPr>
          <p:cNvPr id="21" name="Скругленный прямоугольник 20"/>
          <p:cNvSpPr/>
          <p:nvPr/>
        </p:nvSpPr>
        <p:spPr>
          <a:xfrm>
            <a:off x="107950" y="555525"/>
            <a:ext cx="8928100" cy="399385"/>
          </a:xfrm>
          <a:prstGeom prst="roundRect">
            <a:avLst/>
          </a:prstGeom>
          <a:solidFill>
            <a:schemeClr val="bg1"/>
          </a:solid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4288" lvl="0" algn="just"/>
            <a:r>
              <a:rPr lang="kk-KZ" sz="1350" dirty="0">
                <a:solidFill>
                  <a:schemeClr val="accent1">
                    <a:lumMod val="75000"/>
                  </a:schemeClr>
                </a:solidFill>
                <a:latin typeface="Tahoma" pitchFamily="34" charset="0"/>
                <a:ea typeface="Tahoma" pitchFamily="34" charset="0"/>
                <a:cs typeface="Tahoma" pitchFamily="34" charset="0"/>
              </a:rPr>
              <a:t>Өсімдік шаруашылығындағы қолданыстағы міндетті </a:t>
            </a:r>
            <a:r>
              <a:rPr lang="kk-KZ" sz="1350" dirty="0" smtClean="0">
                <a:solidFill>
                  <a:schemeClr val="accent1">
                    <a:lumMod val="75000"/>
                  </a:schemeClr>
                </a:solidFill>
                <a:latin typeface="Tahoma" pitchFamily="34" charset="0"/>
                <a:ea typeface="Tahoma" pitchFamily="34" charset="0"/>
                <a:cs typeface="Tahoma" pitchFamily="34" charset="0"/>
              </a:rPr>
              <a:t>сақтандыру жүйесі нарық талаптарына сәйкес келмейді</a:t>
            </a:r>
            <a:endParaRPr lang="kk-KZ" sz="1350" dirty="0">
              <a:solidFill>
                <a:schemeClr val="accent1">
                  <a:lumMod val="75000"/>
                </a:schemeClr>
              </a:solidFill>
              <a:latin typeface="Tahoma" pitchFamily="34" charset="0"/>
              <a:ea typeface="Tahoma" pitchFamily="34" charset="0"/>
              <a:cs typeface="Tahoma" pitchFamily="34" charset="0"/>
            </a:endParaRPr>
          </a:p>
        </p:txBody>
      </p:sp>
      <p:sp>
        <p:nvSpPr>
          <p:cNvPr id="24" name="Скругленный прямоугольник 23"/>
          <p:cNvSpPr/>
          <p:nvPr/>
        </p:nvSpPr>
        <p:spPr>
          <a:xfrm>
            <a:off x="107951" y="3363838"/>
            <a:ext cx="4392316" cy="648072"/>
          </a:xfrm>
          <a:prstGeom prst="roundRect">
            <a:avLst>
              <a:gd name="adj" fmla="val 14639"/>
            </a:avLst>
          </a:prstGeom>
          <a:solidFill>
            <a:srgbClr val="B4C7E7">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kk-KZ" sz="1200" b="1" dirty="0" err="1" smtClean="0">
                <a:solidFill>
                  <a:schemeClr val="accent1">
                    <a:lumMod val="75000"/>
                  </a:schemeClr>
                </a:solidFill>
                <a:latin typeface="Tahoma" pitchFamily="34" charset="0"/>
                <a:ea typeface="Tahoma" pitchFamily="34" charset="0"/>
                <a:cs typeface="Tahoma" pitchFamily="34" charset="0"/>
              </a:rPr>
              <a:t>АШТӨ-ні</a:t>
            </a:r>
            <a:r>
              <a:rPr lang="kk-KZ" sz="1200" b="1" dirty="0" smtClean="0">
                <a:solidFill>
                  <a:schemeClr val="accent1">
                    <a:lumMod val="75000"/>
                  </a:schemeClr>
                </a:solidFill>
                <a:latin typeface="Tahoma" pitchFamily="34" charset="0"/>
                <a:ea typeface="Tahoma" pitchFamily="34" charset="0"/>
                <a:cs typeface="Tahoma" pitchFamily="34" charset="0"/>
              </a:rPr>
              <a:t> қолдаудың мемлекеттік бағдарламаларына регламенттелген сақтандыру өнімдері желісін әзірлеу</a:t>
            </a:r>
            <a:endParaRPr lang="kk-KZ" sz="1200" b="1" dirty="0">
              <a:solidFill>
                <a:schemeClr val="accent1">
                  <a:lumMod val="75000"/>
                </a:schemeClr>
              </a:solidFill>
              <a:latin typeface="Tahoma" pitchFamily="34" charset="0"/>
              <a:ea typeface="Tahoma" pitchFamily="34" charset="0"/>
              <a:cs typeface="Tahoma" pitchFamily="34" charset="0"/>
            </a:endParaRPr>
          </a:p>
        </p:txBody>
      </p:sp>
      <p:sp>
        <p:nvSpPr>
          <p:cNvPr id="25" name="Скругленный прямоугольник 24"/>
          <p:cNvSpPr/>
          <p:nvPr/>
        </p:nvSpPr>
        <p:spPr>
          <a:xfrm>
            <a:off x="107951" y="4083918"/>
            <a:ext cx="4392316" cy="828092"/>
          </a:xfrm>
          <a:prstGeom prst="roundRect">
            <a:avLst>
              <a:gd name="adj" fmla="val 14639"/>
            </a:avLst>
          </a:prstGeom>
          <a:solidFill>
            <a:srgbClr val="B4C7E7">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kk-KZ" sz="1200" b="1" dirty="0" smtClean="0">
                <a:solidFill>
                  <a:schemeClr val="accent1">
                    <a:lumMod val="75000"/>
                  </a:schemeClr>
                </a:solidFill>
                <a:latin typeface="Tahoma" pitchFamily="34" charset="0"/>
                <a:ea typeface="Tahoma" pitchFamily="34" charset="0"/>
                <a:cs typeface="Tahoma" pitchFamily="34" charset="0"/>
              </a:rPr>
              <a:t>Шығындарды реттеу мақсаты үшін жерді қашықтықтан зондтау деректерінің негізінде танаптарды мониторингтеу мүмкіндігі бар электрондық платформа құру</a:t>
            </a:r>
            <a:endParaRPr lang="kk-KZ" sz="1200" b="1" dirty="0">
              <a:solidFill>
                <a:schemeClr val="accent1">
                  <a:lumMod val="75000"/>
                </a:schemeClr>
              </a:solidFill>
              <a:latin typeface="Tahoma" pitchFamily="34" charset="0"/>
              <a:ea typeface="Tahoma" pitchFamily="34" charset="0"/>
              <a:cs typeface="Tahoma" pitchFamily="34" charset="0"/>
            </a:endParaRPr>
          </a:p>
        </p:txBody>
      </p:sp>
      <p:sp>
        <p:nvSpPr>
          <p:cNvPr id="26" name="Скругленный прямоугольник 25"/>
          <p:cNvSpPr/>
          <p:nvPr/>
        </p:nvSpPr>
        <p:spPr>
          <a:xfrm>
            <a:off x="4644008" y="4227934"/>
            <a:ext cx="4392042" cy="700688"/>
          </a:xfrm>
          <a:prstGeom prst="roundRect">
            <a:avLst>
              <a:gd name="adj" fmla="val 11155"/>
            </a:avLst>
          </a:prstGeom>
          <a:solidFill>
            <a:srgbClr val="B4C7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4288" algn="just"/>
            <a:r>
              <a:rPr lang="kk-KZ" sz="1200" b="1" dirty="0" smtClean="0">
                <a:solidFill>
                  <a:schemeClr val="accent1">
                    <a:lumMod val="75000"/>
                  </a:schemeClr>
                </a:solidFill>
                <a:latin typeface="Tahoma" pitchFamily="34" charset="0"/>
                <a:ea typeface="Tahoma" pitchFamily="34" charset="0"/>
                <a:cs typeface="Tahoma" pitchFamily="34" charset="0"/>
              </a:rPr>
              <a:t>Агроөндірістің қаржылық орнықтылығының артуы</a:t>
            </a:r>
            <a:endParaRPr lang="kk-KZ" sz="1200" b="1" dirty="0">
              <a:solidFill>
                <a:schemeClr val="accent1">
                  <a:lumMod val="75000"/>
                </a:schemeClr>
              </a:solidFill>
              <a:latin typeface="Tahoma" pitchFamily="34" charset="0"/>
              <a:ea typeface="Tahoma" pitchFamily="34" charset="0"/>
              <a:cs typeface="Tahoma" pitchFamily="34" charset="0"/>
            </a:endParaRPr>
          </a:p>
        </p:txBody>
      </p:sp>
      <p:sp>
        <p:nvSpPr>
          <p:cNvPr id="27" name="Скругленный прямоугольник 26"/>
          <p:cNvSpPr/>
          <p:nvPr/>
        </p:nvSpPr>
        <p:spPr>
          <a:xfrm>
            <a:off x="4644008" y="3651870"/>
            <a:ext cx="4392042" cy="466496"/>
          </a:xfrm>
          <a:prstGeom prst="roundRect">
            <a:avLst>
              <a:gd name="adj" fmla="val 11155"/>
            </a:avLst>
          </a:prstGeom>
          <a:solidFill>
            <a:srgbClr val="B4C7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4288" algn="just"/>
            <a:r>
              <a:rPr lang="kk-KZ" sz="1200" b="1" dirty="0" err="1" smtClean="0">
                <a:solidFill>
                  <a:schemeClr val="accent1">
                    <a:lumMod val="75000"/>
                  </a:schemeClr>
                </a:solidFill>
                <a:latin typeface="Tahoma" pitchFamily="34" charset="0"/>
                <a:ea typeface="Tahoma" pitchFamily="34" charset="0"/>
                <a:cs typeface="Tahoma" pitchFamily="34" charset="0"/>
              </a:rPr>
              <a:t>АӨК-ні</a:t>
            </a:r>
            <a:r>
              <a:rPr lang="kk-KZ" sz="1200" b="1" dirty="0" smtClean="0">
                <a:solidFill>
                  <a:schemeClr val="accent1">
                    <a:lumMod val="75000"/>
                  </a:schemeClr>
                </a:solidFill>
                <a:latin typeface="Tahoma" pitchFamily="34" charset="0"/>
                <a:ea typeface="Tahoma" pitchFamily="34" charset="0"/>
                <a:cs typeface="Tahoma" pitchFamily="34" charset="0"/>
              </a:rPr>
              <a:t> қолдаудың мемлекеттік бағдарламалары тиімділігінің артуы </a:t>
            </a:r>
            <a:endParaRPr lang="kk-KZ" sz="1200" b="1" dirty="0">
              <a:solidFill>
                <a:schemeClr val="accent1">
                  <a:lumMod val="75000"/>
                </a:schemeClr>
              </a:solidFill>
              <a:latin typeface="Tahoma" pitchFamily="34" charset="0"/>
              <a:ea typeface="Tahoma" pitchFamily="34" charset="0"/>
              <a:cs typeface="Tahoma" pitchFamily="34" charset="0"/>
            </a:endParaRPr>
          </a:p>
        </p:txBody>
      </p:sp>
      <p:sp>
        <p:nvSpPr>
          <p:cNvPr id="28" name="Скругленный прямоугольник 27"/>
          <p:cNvSpPr/>
          <p:nvPr/>
        </p:nvSpPr>
        <p:spPr>
          <a:xfrm>
            <a:off x="107951" y="987574"/>
            <a:ext cx="4392042" cy="278606"/>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kk-KZ" sz="1200" b="1" dirty="0" smtClean="0">
                <a:solidFill>
                  <a:schemeClr val="accent1">
                    <a:lumMod val="75000"/>
                  </a:schemeClr>
                </a:solidFill>
                <a:latin typeface="Tahoma" pitchFamily="34" charset="0"/>
                <a:cs typeface="Tahoma" pitchFamily="34" charset="0"/>
              </a:rPr>
              <a:t>Ұсынылатын шаралар: </a:t>
            </a:r>
            <a:endParaRPr lang="kk-KZ" sz="1200" b="1" dirty="0">
              <a:solidFill>
                <a:schemeClr val="accent1">
                  <a:lumMod val="75000"/>
                </a:schemeClr>
              </a:solidFill>
              <a:latin typeface="Tahoma" pitchFamily="34" charset="0"/>
              <a:cs typeface="Tahoma" pitchFamily="34" charset="0"/>
            </a:endParaRPr>
          </a:p>
        </p:txBody>
      </p:sp>
      <p:sp>
        <p:nvSpPr>
          <p:cNvPr id="30" name="Скругленный прямоугольник 29"/>
          <p:cNvSpPr/>
          <p:nvPr/>
        </p:nvSpPr>
        <p:spPr>
          <a:xfrm>
            <a:off x="4644008" y="987574"/>
            <a:ext cx="4392042" cy="278606"/>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kk-KZ" sz="1200" b="1" dirty="0" smtClean="0">
                <a:solidFill>
                  <a:schemeClr val="accent1">
                    <a:lumMod val="75000"/>
                  </a:schemeClr>
                </a:solidFill>
                <a:latin typeface="Tahoma" pitchFamily="34" charset="0"/>
                <a:cs typeface="Tahoma" pitchFamily="34" charset="0"/>
              </a:rPr>
              <a:t>Күтілетін әсер: </a:t>
            </a:r>
            <a:endParaRPr lang="kk-KZ" sz="1200" b="1" dirty="0">
              <a:solidFill>
                <a:schemeClr val="accent1">
                  <a:lumMod val="75000"/>
                </a:schemeClr>
              </a:solidFill>
              <a:latin typeface="Tahoma" pitchFamily="34" charset="0"/>
              <a:cs typeface="Tahoma" pitchFamily="34" charset="0"/>
            </a:endParaRPr>
          </a:p>
        </p:txBody>
      </p:sp>
      <p:sp>
        <p:nvSpPr>
          <p:cNvPr id="22" name="Номер слайда 1"/>
          <p:cNvSpPr>
            <a:spLocks noGrp="1"/>
          </p:cNvSpPr>
          <p:nvPr>
            <p:ph type="sldNum" sz="quarter" idx="12"/>
          </p:nvPr>
        </p:nvSpPr>
        <p:spPr>
          <a:xfrm>
            <a:off x="6995937" y="4869656"/>
            <a:ext cx="2133600" cy="273844"/>
          </a:xfrm>
        </p:spPr>
        <p:txBody>
          <a:bodyPr/>
          <a:lstStyle/>
          <a:p>
            <a:r>
              <a:rPr lang="ru-RU" sz="900" b="1" dirty="0" smtClean="0">
                <a:solidFill>
                  <a:schemeClr val="tx2">
                    <a:lumMod val="75000"/>
                  </a:schemeClr>
                </a:solidFill>
                <a:latin typeface="Arial" panose="020B0604020202020204" pitchFamily="34" charset="0"/>
                <a:cs typeface="Arial" panose="020B0604020202020204" pitchFamily="34" charset="0"/>
              </a:rPr>
              <a:t>13</a:t>
            </a:r>
            <a:endParaRPr lang="ru-RU" sz="900" b="1" dirty="0">
              <a:solidFill>
                <a:schemeClr val="tx2">
                  <a:lumMod val="75000"/>
                </a:schemeClr>
              </a:solidFill>
              <a:latin typeface="Arial" panose="020B0604020202020204" pitchFamily="34" charset="0"/>
              <a:cs typeface="Arial" panose="020B0604020202020204" pitchFamily="34" charset="0"/>
            </a:endParaRPr>
          </a:p>
        </p:txBody>
      </p:sp>
      <p:sp>
        <p:nvSpPr>
          <p:cNvPr id="31" name="Скругленный прямоугольник 30"/>
          <p:cNvSpPr/>
          <p:nvPr/>
        </p:nvSpPr>
        <p:spPr>
          <a:xfrm>
            <a:off x="107504" y="2715766"/>
            <a:ext cx="4379496" cy="588838"/>
          </a:xfrm>
          <a:prstGeom prst="roundRect">
            <a:avLst>
              <a:gd name="adj" fmla="val 14639"/>
            </a:avLst>
          </a:prstGeom>
          <a:solidFill>
            <a:srgbClr val="B4C7E7">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kk-KZ" sz="1200" b="1" dirty="0" smtClean="0">
                <a:solidFill>
                  <a:schemeClr val="accent1">
                    <a:lumMod val="75000"/>
                  </a:schemeClr>
                </a:solidFill>
                <a:latin typeface="Tahoma" pitchFamily="34" charset="0"/>
                <a:ea typeface="Tahoma" pitchFamily="34" charset="0"/>
                <a:cs typeface="Tahoma" pitchFamily="34" charset="0"/>
              </a:rPr>
              <a:t>Субсидиялар әкімшісі және инфрақұрылымдық институт болатын агентті айқындау</a:t>
            </a:r>
            <a:endParaRPr lang="kk-KZ" sz="1200" b="1" dirty="0">
              <a:solidFill>
                <a:schemeClr val="accent1">
                  <a:lumMod val="75000"/>
                </a:schemeClr>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22555816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0" y="-20241"/>
            <a:ext cx="9144000" cy="584775"/>
          </a:xfrm>
          <a:prstGeom prst="rect">
            <a:avLst/>
          </a:prstGeom>
          <a:solidFill>
            <a:schemeClr val="bg1"/>
          </a:solidFill>
          <a:ln>
            <a:solidFill>
              <a:schemeClr val="bg1"/>
            </a:solidFill>
          </a:ln>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defRPr/>
            </a:pPr>
            <a:r>
              <a:rPr lang="ru-RU" sz="1600" b="1" dirty="0" smtClean="0">
                <a:solidFill>
                  <a:schemeClr val="accent1">
                    <a:lumMod val="50000"/>
                  </a:schemeClr>
                </a:solidFill>
                <a:latin typeface="Arial" panose="020B0604020202020204" pitchFamily="34" charset="0"/>
              </a:rPr>
              <a:t>АӨК СУБЪЕКТІЛЕРІ ҮШІН ҚАРЖЫЛАНДЫРУ ҚОЛЖЕТІМДІЛІГІН АРТТЫРУ </a:t>
            </a:r>
          </a:p>
          <a:p>
            <a:pPr algn="ctr">
              <a:defRPr/>
            </a:pPr>
            <a:r>
              <a:rPr lang="ru-RU" sz="1600" b="1" dirty="0" smtClean="0">
                <a:solidFill>
                  <a:srgbClr val="C00000"/>
                </a:solidFill>
                <a:latin typeface="Arial" panose="020B0604020202020204" pitchFamily="34" charset="0"/>
              </a:rPr>
              <a:t>АӨК-ГЕ КРЕДИТ БЕРУГЕ </a:t>
            </a:r>
            <a:r>
              <a:rPr lang="ru-RU" sz="1600" b="1" dirty="0">
                <a:solidFill>
                  <a:srgbClr val="C00000"/>
                </a:solidFill>
                <a:latin typeface="Arial" panose="020B0604020202020204" pitchFamily="34" charset="0"/>
              </a:rPr>
              <a:t>ЖЕКЕ ҚАРЖЫЛЫҚ ҰЙЫМДАРДЫ </a:t>
            </a:r>
            <a:r>
              <a:rPr lang="ru-RU" sz="1600" b="1" dirty="0" smtClean="0">
                <a:solidFill>
                  <a:srgbClr val="C00000"/>
                </a:solidFill>
                <a:latin typeface="Arial" panose="020B0604020202020204" pitchFamily="34" charset="0"/>
              </a:rPr>
              <a:t>ТАРТУ</a:t>
            </a:r>
          </a:p>
        </p:txBody>
      </p:sp>
      <p:cxnSp>
        <p:nvCxnSpPr>
          <p:cNvPr id="23" name="Прямая соединительная линия 22"/>
          <p:cNvCxnSpPr/>
          <p:nvPr/>
        </p:nvCxnSpPr>
        <p:spPr bwMode="auto">
          <a:xfrm>
            <a:off x="214312" y="553144"/>
            <a:ext cx="8715375" cy="1191"/>
          </a:xfrm>
          <a:prstGeom prst="line">
            <a:avLst/>
          </a:prstGeom>
          <a:ln w="508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9" name="Скругленный прямоугольник 18"/>
          <p:cNvSpPr/>
          <p:nvPr/>
        </p:nvSpPr>
        <p:spPr>
          <a:xfrm>
            <a:off x="107950" y="843558"/>
            <a:ext cx="8928100" cy="1224136"/>
          </a:xfrm>
          <a:prstGeom prst="roundRect">
            <a:avLst/>
          </a:prstGeom>
          <a:solidFill>
            <a:schemeClr val="bg1"/>
          </a:solid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00038" lvl="0" indent="-285750" algn="just">
              <a:buFont typeface="Wingdings" panose="05000000000000000000" pitchFamily="2" charset="2"/>
              <a:buChar char="Ø"/>
            </a:pPr>
            <a:r>
              <a:rPr lang="kk-KZ" sz="1050" dirty="0" smtClean="0">
                <a:solidFill>
                  <a:schemeClr val="accent1">
                    <a:lumMod val="75000"/>
                  </a:schemeClr>
                </a:solidFill>
                <a:latin typeface="Tahoma" pitchFamily="34" charset="0"/>
                <a:ea typeface="Tahoma" pitchFamily="34" charset="0"/>
                <a:cs typeface="Tahoma" pitchFamily="34" charset="0"/>
              </a:rPr>
              <a:t>Ауыл шаруашылығына кредит беру нарығында кредит беру қызметтерін көрсететін және нарықтағыдан төмен сыйақы мөлшерлемелерімен лизингтер ұсынатын «ҚазАгро» ҰБХ» </a:t>
            </a:r>
            <a:r>
              <a:rPr lang="kk-KZ" sz="1050" dirty="0" err="1" smtClean="0">
                <a:solidFill>
                  <a:schemeClr val="accent1">
                    <a:lumMod val="75000"/>
                  </a:schemeClr>
                </a:solidFill>
                <a:latin typeface="Tahoma" pitchFamily="34" charset="0"/>
                <a:ea typeface="Tahoma" pitchFamily="34" charset="0"/>
                <a:cs typeface="Tahoma" pitchFamily="34" charset="0"/>
              </a:rPr>
              <a:t>АҚ-ның</a:t>
            </a:r>
            <a:r>
              <a:rPr lang="kk-KZ" sz="1050" dirty="0" smtClean="0">
                <a:solidFill>
                  <a:schemeClr val="accent1">
                    <a:lumMod val="75000"/>
                  </a:schemeClr>
                </a:solidFill>
                <a:latin typeface="Tahoma" pitchFamily="34" charset="0"/>
                <a:ea typeface="Tahoma" pitchFamily="34" charset="0"/>
                <a:cs typeface="Tahoma" pitchFamily="34" charset="0"/>
              </a:rPr>
              <a:t> қаржылық институттары үстемдік етеді. Нәтижесінде, ауыл шаруашылығына салынатын ұзақ мерзімді инвестициялар негізінен мемлекеттік қаржыландыруға тәуелді болып қалды. </a:t>
            </a:r>
          </a:p>
          <a:p>
            <a:pPr marL="300038" lvl="0" indent="-285750" algn="just">
              <a:buFont typeface="Wingdings" panose="05000000000000000000" pitchFamily="2" charset="2"/>
              <a:buChar char="Ø"/>
            </a:pPr>
            <a:r>
              <a:rPr lang="kk-KZ" sz="1050" dirty="0" err="1" smtClean="0">
                <a:solidFill>
                  <a:schemeClr val="accent1">
                    <a:lumMod val="75000"/>
                  </a:schemeClr>
                </a:solidFill>
                <a:latin typeface="Tahoma" pitchFamily="34" charset="0"/>
                <a:ea typeface="Tahoma" pitchFamily="34" charset="0"/>
                <a:cs typeface="Tahoma" pitchFamily="34" charset="0"/>
              </a:rPr>
              <a:t>АӨК-ге</a:t>
            </a:r>
            <a:r>
              <a:rPr lang="kk-KZ" sz="1050" dirty="0" smtClean="0">
                <a:solidFill>
                  <a:schemeClr val="accent1">
                    <a:lumMod val="75000"/>
                  </a:schemeClr>
                </a:solidFill>
                <a:latin typeface="Tahoma" pitchFamily="34" charset="0"/>
                <a:ea typeface="Tahoma" pitchFamily="34" charset="0"/>
                <a:cs typeface="Tahoma" pitchFamily="34" charset="0"/>
              </a:rPr>
              <a:t> кредит беруге жеке қаржылық ұйымдардың аз қатысуы салада кредиттік тәуекелдердің </a:t>
            </a:r>
            <a:r>
              <a:rPr lang="kk-KZ" sz="1050" dirty="0">
                <a:solidFill>
                  <a:schemeClr val="accent1">
                    <a:lumMod val="75000"/>
                  </a:schemeClr>
                </a:solidFill>
                <a:latin typeface="Tahoma" pitchFamily="34" charset="0"/>
                <a:ea typeface="Tahoma" pitchFamily="34" charset="0"/>
                <a:cs typeface="Tahoma" pitchFamily="34" charset="0"/>
              </a:rPr>
              <a:t>жоғары </a:t>
            </a:r>
            <a:r>
              <a:rPr lang="kk-KZ" sz="1050" dirty="0" smtClean="0">
                <a:solidFill>
                  <a:schemeClr val="accent1">
                    <a:lumMod val="75000"/>
                  </a:schemeClr>
                </a:solidFill>
                <a:latin typeface="Tahoma" pitchFamily="34" charset="0"/>
                <a:ea typeface="Tahoma" pitchFamily="34" charset="0"/>
                <a:cs typeface="Tahoma" pitchFamily="34" charset="0"/>
              </a:rPr>
              <a:t>болуымен, өтелу мерзімдері ұзақ аграрлық жобалар үшін қажетті ұзақ мерзімді </a:t>
            </a:r>
            <a:r>
              <a:rPr lang="kk-KZ" sz="1050" dirty="0">
                <a:solidFill>
                  <a:schemeClr val="accent1">
                    <a:lumMod val="75000"/>
                  </a:schemeClr>
                </a:solidFill>
                <a:latin typeface="Tahoma" pitchFamily="34" charset="0"/>
                <a:ea typeface="Tahoma" pitchFamily="34" charset="0"/>
                <a:cs typeface="Tahoma" pitchFamily="34" charset="0"/>
              </a:rPr>
              <a:t>теңгемен қорландыру </a:t>
            </a:r>
            <a:r>
              <a:rPr lang="kk-KZ" sz="1050" dirty="0" smtClean="0">
                <a:solidFill>
                  <a:schemeClr val="accent1">
                    <a:lumMod val="75000"/>
                  </a:schemeClr>
                </a:solidFill>
                <a:latin typeface="Tahoma" pitchFamily="34" charset="0"/>
                <a:ea typeface="Tahoma" pitchFamily="34" charset="0"/>
                <a:cs typeface="Tahoma" pitchFamily="34" charset="0"/>
              </a:rPr>
              <a:t>көздерінің жеткіліксіздігімен, саланың мамандануын ескере отырып, қаржыландыруды талдау және құрылымдау бойынша құзыреттің (тәжірибенің) </a:t>
            </a:r>
            <a:r>
              <a:rPr lang="kk-KZ" sz="1050" dirty="0">
                <a:solidFill>
                  <a:schemeClr val="accent1">
                    <a:lumMod val="75000"/>
                  </a:schemeClr>
                </a:solidFill>
                <a:latin typeface="Tahoma" pitchFamily="34" charset="0"/>
                <a:ea typeface="Tahoma" pitchFamily="34" charset="0"/>
                <a:cs typeface="Tahoma" pitchFamily="34" charset="0"/>
              </a:rPr>
              <a:t>жетіспеуімен түсіндіріледі.</a:t>
            </a:r>
          </a:p>
        </p:txBody>
      </p:sp>
      <p:sp>
        <p:nvSpPr>
          <p:cNvPr id="27" name="Скругленный прямоугольник 26"/>
          <p:cNvSpPr/>
          <p:nvPr/>
        </p:nvSpPr>
        <p:spPr>
          <a:xfrm>
            <a:off x="107951" y="2679762"/>
            <a:ext cx="4403900" cy="756084"/>
          </a:xfrm>
          <a:prstGeom prst="roundRect">
            <a:avLst/>
          </a:prstGeom>
          <a:solidFill>
            <a:srgbClr val="B4C7E7">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kk-KZ" sz="1050" b="1" dirty="0" smtClean="0">
                <a:solidFill>
                  <a:schemeClr val="accent1">
                    <a:lumMod val="75000"/>
                  </a:schemeClr>
                </a:solidFill>
                <a:latin typeface="Tahoma" pitchFamily="34" charset="0"/>
                <a:ea typeface="Tahoma" pitchFamily="34" charset="0"/>
                <a:cs typeface="Tahoma" pitchFamily="34" charset="0"/>
              </a:rPr>
              <a:t>Қорландыру, </a:t>
            </a:r>
            <a:r>
              <a:rPr lang="kk-KZ" sz="1050" b="1" dirty="0">
                <a:solidFill>
                  <a:schemeClr val="accent1">
                    <a:lumMod val="75000"/>
                  </a:schemeClr>
                </a:solidFill>
                <a:latin typeface="Tahoma" pitchFamily="34" charset="0"/>
                <a:ea typeface="Tahoma" pitchFamily="34" charset="0"/>
                <a:cs typeface="Tahoma" pitchFamily="34" charset="0"/>
              </a:rPr>
              <a:t>синдикатталған қаржыландыру, жобаларды іріктеу бойынша </a:t>
            </a:r>
            <a:r>
              <a:rPr lang="kk-KZ" sz="1050" b="1" dirty="0" err="1">
                <a:solidFill>
                  <a:schemeClr val="accent1">
                    <a:lumMod val="75000"/>
                  </a:schemeClr>
                </a:solidFill>
                <a:latin typeface="Tahoma" pitchFamily="34" charset="0"/>
                <a:ea typeface="Tahoma" pitchFamily="34" charset="0"/>
                <a:cs typeface="Tahoma" pitchFamily="34" charset="0"/>
              </a:rPr>
              <a:t>ЕДБ-мен</a:t>
            </a:r>
            <a:r>
              <a:rPr lang="kk-KZ" sz="1050" b="1" dirty="0">
                <a:solidFill>
                  <a:schemeClr val="accent1">
                    <a:lumMod val="75000"/>
                  </a:schemeClr>
                </a:solidFill>
                <a:latin typeface="Tahoma" pitchFamily="34" charset="0"/>
                <a:ea typeface="Tahoma" pitchFamily="34" charset="0"/>
                <a:cs typeface="Tahoma" pitchFamily="34" charset="0"/>
              </a:rPr>
              <a:t> агенттік ынтымақтастық орнату </a:t>
            </a:r>
            <a:r>
              <a:rPr lang="kk-KZ" sz="1050" b="1" dirty="0" smtClean="0">
                <a:solidFill>
                  <a:schemeClr val="accent1">
                    <a:lumMod val="75000"/>
                  </a:schemeClr>
                </a:solidFill>
                <a:latin typeface="Tahoma" pitchFamily="34" charset="0"/>
                <a:ea typeface="Tahoma" pitchFamily="34" charset="0"/>
                <a:cs typeface="Tahoma" pitchFamily="34" charset="0"/>
              </a:rPr>
              <a:t>жолымен «Аграрлық несие корпорациясы» АҚ арқылы қаржылық институттарды тарту </a:t>
            </a:r>
            <a:endParaRPr lang="kk-KZ" sz="1050" b="1" dirty="0">
              <a:solidFill>
                <a:schemeClr val="accent1">
                  <a:lumMod val="75000"/>
                </a:schemeClr>
              </a:solidFill>
              <a:latin typeface="Tahoma" pitchFamily="34" charset="0"/>
              <a:ea typeface="Tahoma" pitchFamily="34" charset="0"/>
              <a:cs typeface="Tahoma" pitchFamily="34" charset="0"/>
            </a:endParaRPr>
          </a:p>
        </p:txBody>
      </p:sp>
      <p:sp>
        <p:nvSpPr>
          <p:cNvPr id="28" name="Скругленный прямоугольник 27"/>
          <p:cNvSpPr/>
          <p:nvPr/>
        </p:nvSpPr>
        <p:spPr>
          <a:xfrm>
            <a:off x="107951" y="4155926"/>
            <a:ext cx="4403900" cy="774086"/>
          </a:xfrm>
          <a:prstGeom prst="roundRect">
            <a:avLst>
              <a:gd name="adj" fmla="val 14639"/>
            </a:avLst>
          </a:prstGeom>
          <a:solidFill>
            <a:srgbClr val="B4C7E7">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kk-KZ" sz="1050" b="1" dirty="0" smtClean="0">
                <a:solidFill>
                  <a:schemeClr val="accent1">
                    <a:lumMod val="75000"/>
                  </a:schemeClr>
                </a:solidFill>
                <a:latin typeface="Tahoma" pitchFamily="34" charset="0"/>
                <a:ea typeface="Tahoma" pitchFamily="34" charset="0"/>
                <a:cs typeface="Tahoma" pitchFamily="34" charset="0"/>
              </a:rPr>
              <a:t>«ҚазАгро» ҰБХ» АҚ компаниялар тобы бойынша тікелей кредит беруді кезең-кезеңмен азайту және «</a:t>
            </a:r>
            <a:r>
              <a:rPr lang="kk-KZ" sz="1050" b="1" dirty="0" err="1" smtClean="0">
                <a:solidFill>
                  <a:schemeClr val="accent1">
                    <a:lumMod val="75000"/>
                  </a:schemeClr>
                </a:solidFill>
                <a:latin typeface="Tahoma" pitchFamily="34" charset="0"/>
                <a:ea typeface="Tahoma" pitchFamily="34" charset="0"/>
                <a:cs typeface="Tahoma" pitchFamily="34" charset="0"/>
              </a:rPr>
              <a:t>ҚазАгроҚаржы</a:t>
            </a:r>
            <a:r>
              <a:rPr lang="kk-KZ" sz="1050" b="1" dirty="0" smtClean="0">
                <a:solidFill>
                  <a:schemeClr val="accent1">
                    <a:lumMod val="75000"/>
                  </a:schemeClr>
                </a:solidFill>
                <a:latin typeface="Tahoma" pitchFamily="34" charset="0"/>
                <a:ea typeface="Tahoma" pitchFamily="34" charset="0"/>
                <a:cs typeface="Tahoma" pitchFamily="34" charset="0"/>
              </a:rPr>
              <a:t>» </a:t>
            </a:r>
            <a:r>
              <a:rPr lang="kk-KZ" sz="1050" b="1" dirty="0" err="1" smtClean="0">
                <a:solidFill>
                  <a:schemeClr val="accent1">
                    <a:lumMod val="75000"/>
                  </a:schemeClr>
                </a:solidFill>
                <a:latin typeface="Tahoma" pitchFamily="34" charset="0"/>
                <a:ea typeface="Tahoma" pitchFamily="34" charset="0"/>
                <a:cs typeface="Tahoma" pitchFamily="34" charset="0"/>
              </a:rPr>
              <a:t>АҚ-ны</a:t>
            </a:r>
            <a:r>
              <a:rPr lang="kk-KZ" sz="1050" b="1" dirty="0" smtClean="0">
                <a:solidFill>
                  <a:schemeClr val="accent1">
                    <a:lumMod val="75000"/>
                  </a:schemeClr>
                </a:solidFill>
                <a:latin typeface="Tahoma" pitchFamily="34" charset="0"/>
                <a:ea typeface="Tahoma" pitchFamily="34" charset="0"/>
                <a:cs typeface="Tahoma" pitchFamily="34" charset="0"/>
              </a:rPr>
              <a:t> жекешелендіру</a:t>
            </a:r>
            <a:endParaRPr lang="kk-KZ" sz="1050" b="1" dirty="0">
              <a:solidFill>
                <a:schemeClr val="accent1">
                  <a:lumMod val="75000"/>
                </a:schemeClr>
              </a:solidFill>
              <a:latin typeface="Tahoma" pitchFamily="34" charset="0"/>
              <a:ea typeface="Tahoma" pitchFamily="34" charset="0"/>
              <a:cs typeface="Tahoma" pitchFamily="34" charset="0"/>
            </a:endParaRPr>
          </a:p>
        </p:txBody>
      </p:sp>
      <p:sp>
        <p:nvSpPr>
          <p:cNvPr id="29" name="Скругленный прямоугольник 28"/>
          <p:cNvSpPr/>
          <p:nvPr/>
        </p:nvSpPr>
        <p:spPr>
          <a:xfrm>
            <a:off x="4644216" y="3489851"/>
            <a:ext cx="4391834" cy="594787"/>
          </a:xfrm>
          <a:prstGeom prst="roundRect">
            <a:avLst>
              <a:gd name="adj" fmla="val 11155"/>
            </a:avLst>
          </a:prstGeom>
          <a:solidFill>
            <a:srgbClr val="B4C7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4288" algn="just"/>
            <a:r>
              <a:rPr lang="kk-KZ" sz="1050" b="1" dirty="0" smtClean="0">
                <a:solidFill>
                  <a:schemeClr val="accent1">
                    <a:lumMod val="75000"/>
                  </a:schemeClr>
                </a:solidFill>
                <a:latin typeface="Tahoma" pitchFamily="34" charset="0"/>
                <a:ea typeface="Tahoma" pitchFamily="34" charset="0"/>
                <a:cs typeface="Tahoma" pitchFamily="34" charset="0"/>
              </a:rPr>
              <a:t>Аграрлық жобаларды қаржыландыруға ЕДБ сенімінің артуы, </a:t>
            </a:r>
            <a:r>
              <a:rPr lang="kk-KZ" sz="1050" b="1" dirty="0" err="1" smtClean="0">
                <a:solidFill>
                  <a:schemeClr val="accent1">
                    <a:lumMod val="75000"/>
                  </a:schemeClr>
                </a:solidFill>
                <a:latin typeface="Tahoma" pitchFamily="34" charset="0"/>
                <a:ea typeface="Tahoma" pitchFamily="34" charset="0"/>
                <a:cs typeface="Tahoma" pitchFamily="34" charset="0"/>
              </a:rPr>
              <a:t>АӨК-дегі</a:t>
            </a:r>
            <a:r>
              <a:rPr lang="kk-KZ" sz="1050" b="1" dirty="0" smtClean="0">
                <a:solidFill>
                  <a:schemeClr val="accent1">
                    <a:lumMod val="75000"/>
                  </a:schemeClr>
                </a:solidFill>
                <a:latin typeface="Tahoma" pitchFamily="34" charset="0"/>
                <a:ea typeface="Tahoma" pitchFamily="34" charset="0"/>
                <a:cs typeface="Tahoma" pitchFamily="34" charset="0"/>
              </a:rPr>
              <a:t> несиелік портфел сапасының ұзақ мерзімді жақсартылуы</a:t>
            </a:r>
            <a:endParaRPr lang="kk-KZ" sz="1050" b="1" dirty="0">
              <a:solidFill>
                <a:schemeClr val="accent1">
                  <a:lumMod val="75000"/>
                </a:schemeClr>
              </a:solidFill>
              <a:latin typeface="Tahoma" pitchFamily="34" charset="0"/>
              <a:ea typeface="Tahoma" pitchFamily="34" charset="0"/>
              <a:cs typeface="Tahoma" pitchFamily="34" charset="0"/>
            </a:endParaRPr>
          </a:p>
        </p:txBody>
      </p:sp>
      <p:sp>
        <p:nvSpPr>
          <p:cNvPr id="30" name="Скругленный прямоугольник 29"/>
          <p:cNvSpPr/>
          <p:nvPr/>
        </p:nvSpPr>
        <p:spPr>
          <a:xfrm>
            <a:off x="4644008" y="2679762"/>
            <a:ext cx="4392042" cy="756084"/>
          </a:xfrm>
          <a:prstGeom prst="roundRect">
            <a:avLst/>
          </a:prstGeom>
          <a:solidFill>
            <a:srgbClr val="B4C7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4288" algn="just"/>
            <a:r>
              <a:rPr lang="kk-KZ" sz="1050" b="1" dirty="0" smtClean="0">
                <a:solidFill>
                  <a:schemeClr val="accent1">
                    <a:lumMod val="75000"/>
                  </a:schemeClr>
                </a:solidFill>
                <a:latin typeface="Tahoma" pitchFamily="34" charset="0"/>
                <a:ea typeface="Tahoma" pitchFamily="34" charset="0"/>
                <a:cs typeface="Tahoma" pitchFamily="34" charset="0"/>
              </a:rPr>
              <a:t>Жеке қаржылық </a:t>
            </a:r>
            <a:r>
              <a:rPr lang="kk-KZ" sz="1050" b="1" dirty="0">
                <a:solidFill>
                  <a:schemeClr val="accent1">
                    <a:lumMod val="75000"/>
                  </a:schemeClr>
                </a:solidFill>
                <a:latin typeface="Tahoma" pitchFamily="34" charset="0"/>
                <a:ea typeface="Tahoma" pitchFamily="34" charset="0"/>
                <a:cs typeface="Tahoma" pitchFamily="34" charset="0"/>
              </a:rPr>
              <a:t>ұйымдардың «</a:t>
            </a:r>
            <a:r>
              <a:rPr lang="kk-KZ" sz="1050" b="1" dirty="0" smtClean="0">
                <a:solidFill>
                  <a:schemeClr val="accent1">
                    <a:lumMod val="75000"/>
                  </a:schemeClr>
                </a:solidFill>
                <a:latin typeface="Tahoma" pitchFamily="34" charset="0"/>
                <a:ea typeface="Tahoma" pitchFamily="34" charset="0"/>
                <a:cs typeface="Tahoma" pitchFamily="34" charset="0"/>
              </a:rPr>
              <a:t>ұзын» инвестициялық жобаларды қаржыландыру көлемінің өсуі, </a:t>
            </a:r>
            <a:r>
              <a:rPr lang="kk-KZ" sz="1050" b="1" dirty="0" err="1" smtClean="0">
                <a:solidFill>
                  <a:schemeClr val="accent1">
                    <a:lumMod val="75000"/>
                  </a:schemeClr>
                </a:solidFill>
                <a:latin typeface="Tahoma" pitchFamily="34" charset="0"/>
                <a:ea typeface="Tahoma" pitchFamily="34" charset="0"/>
                <a:cs typeface="Tahoma" pitchFamily="34" charset="0"/>
              </a:rPr>
              <a:t>АӨК-ге</a:t>
            </a:r>
            <a:r>
              <a:rPr lang="kk-KZ" sz="1050" b="1" dirty="0" smtClean="0">
                <a:solidFill>
                  <a:schemeClr val="accent1">
                    <a:lumMod val="75000"/>
                  </a:schemeClr>
                </a:solidFill>
                <a:latin typeface="Tahoma" pitchFamily="34" charset="0"/>
                <a:ea typeface="Tahoma" pitchFamily="34" charset="0"/>
                <a:cs typeface="Tahoma" pitchFamily="34" charset="0"/>
              </a:rPr>
              <a:t> ЕДБ қаражатының тартылуы</a:t>
            </a:r>
            <a:endParaRPr lang="kk-KZ" sz="1050" b="1" dirty="0">
              <a:solidFill>
                <a:schemeClr val="accent1">
                  <a:lumMod val="75000"/>
                </a:schemeClr>
              </a:solidFill>
              <a:latin typeface="Tahoma" pitchFamily="34" charset="0"/>
              <a:ea typeface="Tahoma" pitchFamily="34" charset="0"/>
              <a:cs typeface="Tahoma" pitchFamily="34" charset="0"/>
            </a:endParaRPr>
          </a:p>
        </p:txBody>
      </p:sp>
      <p:sp>
        <p:nvSpPr>
          <p:cNvPr id="31" name="Скругленный прямоугольник 30"/>
          <p:cNvSpPr/>
          <p:nvPr/>
        </p:nvSpPr>
        <p:spPr>
          <a:xfrm>
            <a:off x="107951" y="3489851"/>
            <a:ext cx="4403900" cy="594787"/>
          </a:xfrm>
          <a:prstGeom prst="roundRect">
            <a:avLst>
              <a:gd name="adj" fmla="val 14639"/>
            </a:avLst>
          </a:prstGeom>
          <a:solidFill>
            <a:srgbClr val="B4C7E7">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kk-KZ" sz="1050" b="1" dirty="0" err="1" smtClean="0">
                <a:solidFill>
                  <a:schemeClr val="accent1">
                    <a:lumMod val="75000"/>
                  </a:schemeClr>
                </a:solidFill>
                <a:latin typeface="Tahoma" pitchFamily="34" charset="0"/>
                <a:ea typeface="Tahoma" pitchFamily="34" charset="0"/>
                <a:cs typeface="Tahoma" pitchFamily="34" charset="0"/>
              </a:rPr>
              <a:t>ЕДБ-ның</a:t>
            </a:r>
            <a:r>
              <a:rPr lang="kk-KZ" sz="1050" b="1" dirty="0" smtClean="0">
                <a:solidFill>
                  <a:schemeClr val="accent1">
                    <a:lumMod val="75000"/>
                  </a:schemeClr>
                </a:solidFill>
                <a:latin typeface="Tahoma" pitchFamily="34" charset="0"/>
                <a:ea typeface="Tahoma" pitchFamily="34" charset="0"/>
                <a:cs typeface="Tahoma" pitchFamily="34" charset="0"/>
              </a:rPr>
              <a:t> жобаларды талдау және құрылымдау жөніндегі салалық құзыретін арттыруға жәрдемдесу</a:t>
            </a:r>
            <a:endParaRPr lang="kk-KZ" sz="1050" b="1" dirty="0">
              <a:solidFill>
                <a:schemeClr val="accent1">
                  <a:lumMod val="75000"/>
                </a:schemeClr>
              </a:solidFill>
              <a:latin typeface="Tahoma" pitchFamily="34" charset="0"/>
              <a:ea typeface="Tahoma" pitchFamily="34" charset="0"/>
              <a:cs typeface="Tahoma" pitchFamily="34" charset="0"/>
            </a:endParaRPr>
          </a:p>
        </p:txBody>
      </p:sp>
      <p:sp>
        <p:nvSpPr>
          <p:cNvPr id="32" name="Скругленный прямоугольник 31"/>
          <p:cNvSpPr/>
          <p:nvPr/>
        </p:nvSpPr>
        <p:spPr>
          <a:xfrm>
            <a:off x="4644216" y="4155926"/>
            <a:ext cx="4391834" cy="774086"/>
          </a:xfrm>
          <a:prstGeom prst="roundRect">
            <a:avLst>
              <a:gd name="adj" fmla="val 11155"/>
            </a:avLst>
          </a:prstGeom>
          <a:solidFill>
            <a:srgbClr val="B4C7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4288" algn="just"/>
            <a:r>
              <a:rPr lang="kk-KZ" sz="1050" b="1" dirty="0" smtClean="0">
                <a:solidFill>
                  <a:schemeClr val="accent1">
                    <a:lumMod val="75000"/>
                  </a:schemeClr>
                </a:solidFill>
                <a:latin typeface="Tahoma" pitchFamily="34" charset="0"/>
                <a:ea typeface="Tahoma" pitchFamily="34" charset="0"/>
                <a:cs typeface="Tahoma" pitchFamily="34" charset="0"/>
              </a:rPr>
              <a:t>Ауылдық кредит беруде нарықтық бәсекелестіктің дамуы, </a:t>
            </a:r>
            <a:r>
              <a:rPr lang="kk-KZ" sz="1050" b="1" dirty="0" err="1" smtClean="0">
                <a:solidFill>
                  <a:schemeClr val="accent1">
                    <a:lumMod val="75000"/>
                  </a:schemeClr>
                </a:solidFill>
                <a:latin typeface="Tahoma" pitchFamily="34" charset="0"/>
                <a:ea typeface="Tahoma" pitchFamily="34" charset="0"/>
                <a:cs typeface="Tahoma" pitchFamily="34" charset="0"/>
              </a:rPr>
              <a:t>АӨК-ні</a:t>
            </a:r>
            <a:r>
              <a:rPr lang="kk-KZ" sz="1050" b="1" dirty="0" smtClean="0">
                <a:solidFill>
                  <a:schemeClr val="accent1">
                    <a:lumMod val="75000"/>
                  </a:schemeClr>
                </a:solidFill>
                <a:latin typeface="Tahoma" pitchFamily="34" charset="0"/>
                <a:ea typeface="Tahoma" pitchFamily="34" charset="0"/>
                <a:cs typeface="Tahoma" pitchFamily="34" charset="0"/>
              </a:rPr>
              <a:t> қаржыландыруға жеке қаржылық ұйымдар қатысуының ұлғаюы, фермерлердің кредит беретін ұйымдарды таңдау мүмкіндіктерінің кеңеюі</a:t>
            </a:r>
            <a:endParaRPr lang="kk-KZ" sz="1050" b="1" dirty="0">
              <a:solidFill>
                <a:schemeClr val="accent1">
                  <a:lumMod val="75000"/>
                </a:schemeClr>
              </a:solidFill>
              <a:latin typeface="Tahoma" pitchFamily="34" charset="0"/>
              <a:ea typeface="Tahoma" pitchFamily="34" charset="0"/>
              <a:cs typeface="Tahoma" pitchFamily="34" charset="0"/>
            </a:endParaRPr>
          </a:p>
        </p:txBody>
      </p:sp>
      <p:sp>
        <p:nvSpPr>
          <p:cNvPr id="33" name="Скругленный прямоугольник 32"/>
          <p:cNvSpPr/>
          <p:nvPr/>
        </p:nvSpPr>
        <p:spPr>
          <a:xfrm>
            <a:off x="107950" y="2283718"/>
            <a:ext cx="4392042" cy="278606"/>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ru-RU" sz="1200" b="1" dirty="0" err="1" smtClean="0">
                <a:solidFill>
                  <a:schemeClr val="accent1">
                    <a:lumMod val="75000"/>
                  </a:schemeClr>
                </a:solidFill>
                <a:latin typeface="Tahoma" pitchFamily="34" charset="0"/>
                <a:cs typeface="Tahoma" pitchFamily="34" charset="0"/>
              </a:rPr>
              <a:t>Ұсынылатын</a:t>
            </a:r>
            <a:r>
              <a:rPr lang="ru-RU" sz="1200" b="1" dirty="0" smtClean="0">
                <a:solidFill>
                  <a:schemeClr val="accent1">
                    <a:lumMod val="75000"/>
                  </a:schemeClr>
                </a:solidFill>
                <a:latin typeface="Tahoma" pitchFamily="34" charset="0"/>
                <a:cs typeface="Tahoma" pitchFamily="34" charset="0"/>
              </a:rPr>
              <a:t> </a:t>
            </a:r>
            <a:r>
              <a:rPr lang="ru-RU" sz="1200" b="1" dirty="0" err="1" smtClean="0">
                <a:solidFill>
                  <a:schemeClr val="accent1">
                    <a:lumMod val="75000"/>
                  </a:schemeClr>
                </a:solidFill>
                <a:latin typeface="Tahoma" pitchFamily="34" charset="0"/>
                <a:cs typeface="Tahoma" pitchFamily="34" charset="0"/>
              </a:rPr>
              <a:t>шаралар</a:t>
            </a:r>
            <a:r>
              <a:rPr lang="ru-RU" sz="1200" b="1" dirty="0" smtClean="0">
                <a:solidFill>
                  <a:schemeClr val="accent1">
                    <a:lumMod val="75000"/>
                  </a:schemeClr>
                </a:solidFill>
                <a:latin typeface="Tahoma" pitchFamily="34" charset="0"/>
                <a:cs typeface="Tahoma" pitchFamily="34" charset="0"/>
              </a:rPr>
              <a:t>: </a:t>
            </a:r>
            <a:endParaRPr lang="ru-RU" sz="1200" b="1" dirty="0">
              <a:solidFill>
                <a:schemeClr val="accent1">
                  <a:lumMod val="75000"/>
                </a:schemeClr>
              </a:solidFill>
              <a:latin typeface="Tahoma" pitchFamily="34" charset="0"/>
              <a:cs typeface="Tahoma" pitchFamily="34" charset="0"/>
            </a:endParaRPr>
          </a:p>
        </p:txBody>
      </p:sp>
      <p:sp>
        <p:nvSpPr>
          <p:cNvPr id="34" name="Скругленный прямоугольник 33"/>
          <p:cNvSpPr/>
          <p:nvPr/>
        </p:nvSpPr>
        <p:spPr>
          <a:xfrm>
            <a:off x="4644008" y="2283718"/>
            <a:ext cx="4392042" cy="278606"/>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ru-RU" sz="1200" b="1" dirty="0" err="1" smtClean="0">
                <a:solidFill>
                  <a:schemeClr val="accent1">
                    <a:lumMod val="75000"/>
                  </a:schemeClr>
                </a:solidFill>
                <a:latin typeface="Tahoma" pitchFamily="34" charset="0"/>
                <a:cs typeface="Tahoma" pitchFamily="34" charset="0"/>
              </a:rPr>
              <a:t>Күтілетін</a:t>
            </a:r>
            <a:r>
              <a:rPr lang="ru-RU" sz="1200" b="1" dirty="0" smtClean="0">
                <a:solidFill>
                  <a:schemeClr val="accent1">
                    <a:lumMod val="75000"/>
                  </a:schemeClr>
                </a:solidFill>
                <a:latin typeface="Tahoma" pitchFamily="34" charset="0"/>
                <a:cs typeface="Tahoma" pitchFamily="34" charset="0"/>
              </a:rPr>
              <a:t> </a:t>
            </a:r>
            <a:r>
              <a:rPr lang="ru-RU" sz="1200" b="1" dirty="0" err="1" smtClean="0">
                <a:solidFill>
                  <a:schemeClr val="accent1">
                    <a:lumMod val="75000"/>
                  </a:schemeClr>
                </a:solidFill>
                <a:latin typeface="Tahoma" pitchFamily="34" charset="0"/>
                <a:cs typeface="Tahoma" pitchFamily="34" charset="0"/>
              </a:rPr>
              <a:t>әсер</a:t>
            </a:r>
            <a:r>
              <a:rPr lang="ru-RU" sz="1200" b="1" dirty="0" smtClean="0">
                <a:solidFill>
                  <a:schemeClr val="accent1">
                    <a:lumMod val="75000"/>
                  </a:schemeClr>
                </a:solidFill>
                <a:latin typeface="Tahoma" pitchFamily="34" charset="0"/>
                <a:cs typeface="Tahoma" pitchFamily="34" charset="0"/>
              </a:rPr>
              <a:t>: </a:t>
            </a:r>
            <a:endParaRPr lang="ru-RU" sz="1200" b="1" dirty="0">
              <a:solidFill>
                <a:schemeClr val="accent1">
                  <a:lumMod val="75000"/>
                </a:schemeClr>
              </a:solidFill>
              <a:latin typeface="Tahoma" pitchFamily="34" charset="0"/>
              <a:cs typeface="Tahoma" pitchFamily="34" charset="0"/>
            </a:endParaRPr>
          </a:p>
        </p:txBody>
      </p:sp>
      <p:sp>
        <p:nvSpPr>
          <p:cNvPr id="15" name="Номер слайда 1"/>
          <p:cNvSpPr>
            <a:spLocks noGrp="1"/>
          </p:cNvSpPr>
          <p:nvPr>
            <p:ph type="sldNum" sz="quarter" idx="12"/>
          </p:nvPr>
        </p:nvSpPr>
        <p:spPr>
          <a:xfrm>
            <a:off x="6995937" y="4869656"/>
            <a:ext cx="2133600" cy="273844"/>
          </a:xfrm>
        </p:spPr>
        <p:txBody>
          <a:bodyPr/>
          <a:lstStyle/>
          <a:p>
            <a:r>
              <a:rPr lang="ru-RU" sz="900" b="1" dirty="0" smtClean="0">
                <a:solidFill>
                  <a:schemeClr val="tx2">
                    <a:lumMod val="75000"/>
                  </a:schemeClr>
                </a:solidFill>
                <a:latin typeface="Arial" panose="020B0604020202020204" pitchFamily="34" charset="0"/>
                <a:cs typeface="Arial" panose="020B0604020202020204" pitchFamily="34" charset="0"/>
              </a:rPr>
              <a:t>14</a:t>
            </a:r>
            <a:endParaRPr lang="ru-RU" sz="900" b="1"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047769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17465" y="-131134"/>
            <a:ext cx="9144000" cy="338554"/>
          </a:xfrm>
          <a:prstGeom prst="rect">
            <a:avLst/>
          </a:prstGeom>
          <a:solidFill>
            <a:schemeClr val="bg1"/>
          </a:solidFill>
          <a:ln>
            <a:solidFill>
              <a:schemeClr val="bg1"/>
            </a:solidFill>
          </a:ln>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defRPr/>
            </a:pPr>
            <a:r>
              <a:rPr lang="ru-RU" sz="1600" b="1" dirty="0" smtClean="0">
                <a:solidFill>
                  <a:schemeClr val="accent1">
                    <a:lumMod val="50000"/>
                  </a:schemeClr>
                </a:solidFill>
                <a:latin typeface="Arial" panose="020B0604020202020204" pitchFamily="34" charset="0"/>
              </a:rPr>
              <a:t>АӨК СУБЪЕКТІЛЕРІНЕ САЛЫҚ САЛУДЫ ЖЕТІЛДІРУ </a:t>
            </a:r>
            <a:endParaRPr lang="ru-RU" sz="1600" b="1" dirty="0">
              <a:solidFill>
                <a:schemeClr val="accent1">
                  <a:lumMod val="50000"/>
                </a:schemeClr>
              </a:solidFill>
              <a:latin typeface="Arial" panose="020B0604020202020204" pitchFamily="34" charset="0"/>
            </a:endParaRPr>
          </a:p>
        </p:txBody>
      </p:sp>
      <p:sp>
        <p:nvSpPr>
          <p:cNvPr id="18" name="Скругленный прямоугольник 17"/>
          <p:cNvSpPr/>
          <p:nvPr/>
        </p:nvSpPr>
        <p:spPr>
          <a:xfrm>
            <a:off x="4565650" y="987573"/>
            <a:ext cx="4471988" cy="753765"/>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indent="97200" algn="just" eaLnBrk="1" fontAlgn="auto" hangingPunct="1">
              <a:spcBef>
                <a:spcPts val="0"/>
              </a:spcBef>
              <a:spcAft>
                <a:spcPts val="0"/>
              </a:spcAft>
              <a:buFont typeface="Wingdings" pitchFamily="2" charset="2"/>
              <a:buChar char="Ø"/>
              <a:defRPr/>
            </a:pPr>
            <a:r>
              <a:rPr lang="ru-RU" sz="1100" dirty="0" smtClean="0">
                <a:solidFill>
                  <a:schemeClr val="accent1">
                    <a:lumMod val="75000"/>
                  </a:schemeClr>
                </a:solidFill>
                <a:latin typeface="Arial" panose="020B0604020202020204" pitchFamily="34" charset="0"/>
                <a:cs typeface="Arial" panose="020B0604020202020204" pitchFamily="34" charset="0"/>
              </a:rPr>
              <a:t> </a:t>
            </a:r>
            <a:r>
              <a:rPr lang="kk-KZ" sz="1100" dirty="0" smtClean="0">
                <a:solidFill>
                  <a:schemeClr val="accent1">
                    <a:lumMod val="75000"/>
                  </a:schemeClr>
                </a:solidFill>
                <a:latin typeface="Arial" panose="020B0604020202020204" pitchFamily="34" charset="0"/>
                <a:cs typeface="Arial" panose="020B0604020202020204" pitchFamily="34" charset="0"/>
              </a:rPr>
              <a:t>АШТӨ – заңды тұлғалар мен ШФҚ </a:t>
            </a:r>
            <a:r>
              <a:rPr lang="kk-KZ" sz="1100" dirty="0">
                <a:solidFill>
                  <a:schemeClr val="accent1">
                    <a:lumMod val="75000"/>
                  </a:schemeClr>
                </a:solidFill>
                <a:latin typeface="Arial" panose="020B0604020202020204" pitchFamily="34" charset="0"/>
                <a:cs typeface="Arial" panose="020B0604020202020204" pitchFamily="34" charset="0"/>
              </a:rPr>
              <a:t>үшін барлық салық </a:t>
            </a:r>
            <a:r>
              <a:rPr lang="kk-KZ" sz="1100" dirty="0" smtClean="0">
                <a:solidFill>
                  <a:schemeClr val="accent1">
                    <a:lumMod val="75000"/>
                  </a:schemeClr>
                </a:solidFill>
                <a:latin typeface="Arial" panose="020B0604020202020204" pitchFamily="34" charset="0"/>
                <a:cs typeface="Arial" panose="020B0604020202020204" pitchFamily="34" charset="0"/>
              </a:rPr>
              <a:t>түрлерінің </a:t>
            </a:r>
            <a:r>
              <a:rPr lang="kk-KZ" sz="1100" dirty="0">
                <a:solidFill>
                  <a:schemeClr val="accent1">
                    <a:lumMod val="75000"/>
                  </a:schemeClr>
                </a:solidFill>
                <a:latin typeface="Arial" panose="020B0604020202020204" pitchFamily="34" charset="0"/>
                <a:cs typeface="Arial" panose="020B0604020202020204" pitchFamily="34" charset="0"/>
              </a:rPr>
              <a:t>орнына бірыңғай </a:t>
            </a:r>
            <a:r>
              <a:rPr lang="kk-KZ" sz="1100" dirty="0" smtClean="0">
                <a:solidFill>
                  <a:schemeClr val="accent1">
                    <a:lumMod val="75000"/>
                  </a:schemeClr>
                </a:solidFill>
                <a:latin typeface="Arial" panose="020B0604020202020204" pitchFamily="34" charset="0"/>
                <a:cs typeface="Arial" panose="020B0604020202020204" pitchFamily="34" charset="0"/>
              </a:rPr>
              <a:t>салық салу режимін – Бірыңғай ауыл шаруашылығы салығын (БАШС) енгізу </a:t>
            </a:r>
            <a:endParaRPr lang="kk-KZ" sz="1100" dirty="0">
              <a:solidFill>
                <a:schemeClr val="accent1">
                  <a:lumMod val="75000"/>
                </a:schemeClr>
              </a:solidFill>
              <a:latin typeface="Arial" panose="020B0604020202020204" pitchFamily="34" charset="0"/>
              <a:cs typeface="Arial" panose="020B0604020202020204" pitchFamily="34" charset="0"/>
            </a:endParaRPr>
          </a:p>
        </p:txBody>
      </p:sp>
      <p:sp>
        <p:nvSpPr>
          <p:cNvPr id="22" name="Скругленный прямоугольник 21"/>
          <p:cNvSpPr/>
          <p:nvPr/>
        </p:nvSpPr>
        <p:spPr>
          <a:xfrm>
            <a:off x="4578350" y="2675979"/>
            <a:ext cx="4457700" cy="675085"/>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indent="97200" algn="just" eaLnBrk="1" fontAlgn="auto" hangingPunct="1">
              <a:spcBef>
                <a:spcPts val="0"/>
              </a:spcBef>
              <a:spcAft>
                <a:spcPts val="0"/>
              </a:spcAft>
              <a:buFont typeface="Wingdings" pitchFamily="2" charset="2"/>
              <a:buChar char="Ø"/>
              <a:defRPr/>
            </a:pPr>
            <a:r>
              <a:rPr lang="ru-RU" sz="1100" dirty="0" smtClean="0">
                <a:solidFill>
                  <a:schemeClr val="accent1">
                    <a:lumMod val="75000"/>
                  </a:schemeClr>
                </a:solidFill>
                <a:latin typeface="Arial" panose="020B0604020202020204" pitchFamily="34" charset="0"/>
                <a:cs typeface="Arial" panose="020B0604020202020204" pitchFamily="34" charset="0"/>
              </a:rPr>
              <a:t> </a:t>
            </a:r>
            <a:r>
              <a:rPr lang="kk-KZ" sz="1100" dirty="0">
                <a:solidFill>
                  <a:schemeClr val="accent1">
                    <a:lumMod val="75000"/>
                  </a:schemeClr>
                </a:solidFill>
                <a:latin typeface="Arial" panose="020B0604020202020204" pitchFamily="34" charset="0"/>
                <a:cs typeface="Arial" panose="020B0604020202020204" pitchFamily="34" charset="0"/>
              </a:rPr>
              <a:t>К</a:t>
            </a:r>
            <a:r>
              <a:rPr lang="kk-KZ" sz="1100" dirty="0" smtClean="0">
                <a:solidFill>
                  <a:schemeClr val="accent1">
                    <a:lumMod val="75000"/>
                  </a:schemeClr>
                </a:solidFill>
                <a:latin typeface="Arial" panose="020B0604020202020204" pitchFamily="34" charset="0"/>
                <a:cs typeface="Arial" panose="020B0604020202020204" pitchFamily="34" charset="0"/>
              </a:rPr>
              <a:t>ооператив және оның мүшелері арасындағы ішкі транзакциялар бойынша, сондай-ақ өз қатысушылары арасында бөлінетін АШК пайдасы бойынша салық салуды алып тастау</a:t>
            </a:r>
            <a:endParaRPr lang="kk-KZ" sz="1100" dirty="0">
              <a:solidFill>
                <a:schemeClr val="accent1">
                  <a:lumMod val="75000"/>
                </a:schemeClr>
              </a:solidFill>
              <a:latin typeface="Arial" panose="020B0604020202020204" pitchFamily="34" charset="0"/>
              <a:cs typeface="Arial" panose="020B0604020202020204" pitchFamily="34" charset="0"/>
            </a:endParaRPr>
          </a:p>
        </p:txBody>
      </p:sp>
      <p:sp>
        <p:nvSpPr>
          <p:cNvPr id="25" name="Скругленный прямоугольник 24"/>
          <p:cNvSpPr/>
          <p:nvPr/>
        </p:nvSpPr>
        <p:spPr>
          <a:xfrm>
            <a:off x="4570414" y="1794916"/>
            <a:ext cx="4473575" cy="819150"/>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indent="97200" algn="just" eaLnBrk="1" fontAlgn="auto" hangingPunct="1">
              <a:spcBef>
                <a:spcPts val="0"/>
              </a:spcBef>
              <a:spcAft>
                <a:spcPts val="0"/>
              </a:spcAft>
              <a:buFont typeface="Wingdings" pitchFamily="2" charset="2"/>
              <a:buChar char="Ø"/>
              <a:defRPr/>
            </a:pPr>
            <a:r>
              <a:rPr lang="ru-RU" sz="1100" dirty="0" smtClean="0">
                <a:solidFill>
                  <a:schemeClr val="accent1">
                    <a:lumMod val="75000"/>
                  </a:schemeClr>
                </a:solidFill>
                <a:latin typeface="Arial" panose="020B0604020202020204" pitchFamily="34" charset="0"/>
                <a:cs typeface="Arial" panose="020B0604020202020204" pitchFamily="34" charset="0"/>
              </a:rPr>
              <a:t> </a:t>
            </a:r>
            <a:r>
              <a:rPr lang="kk-KZ" sz="1100" dirty="0">
                <a:solidFill>
                  <a:schemeClr val="accent1">
                    <a:lumMod val="75000"/>
                  </a:schemeClr>
                </a:solidFill>
                <a:latin typeface="Arial" panose="020B0604020202020204" pitchFamily="34" charset="0"/>
                <a:cs typeface="Arial" panose="020B0604020202020204" pitchFamily="34" charset="0"/>
              </a:rPr>
              <a:t>С</a:t>
            </a:r>
            <a:r>
              <a:rPr lang="kk-KZ" sz="1100" dirty="0" smtClean="0">
                <a:solidFill>
                  <a:schemeClr val="accent1">
                    <a:lumMod val="75000"/>
                  </a:schemeClr>
                </a:solidFill>
                <a:latin typeface="Arial" panose="020B0604020202020204" pitchFamily="34" charset="0"/>
                <a:cs typeface="Arial" panose="020B0604020202020204" pitchFamily="34" charset="0"/>
              </a:rPr>
              <a:t>алық салу объектісі ретінде </a:t>
            </a:r>
            <a:r>
              <a:rPr lang="kk-KZ" sz="1100" dirty="0" err="1" smtClean="0">
                <a:solidFill>
                  <a:schemeClr val="accent1">
                    <a:lumMod val="75000"/>
                  </a:schemeClr>
                </a:solidFill>
                <a:latin typeface="Arial" panose="020B0604020202020204" pitchFamily="34" charset="0"/>
                <a:cs typeface="Arial" panose="020B0604020202020204" pitchFamily="34" charset="0"/>
              </a:rPr>
              <a:t>АШТӨ-нің</a:t>
            </a:r>
            <a:r>
              <a:rPr lang="kk-KZ" sz="1100" dirty="0" smtClean="0">
                <a:solidFill>
                  <a:schemeClr val="accent1">
                    <a:lumMod val="75000"/>
                  </a:schemeClr>
                </a:solidFill>
                <a:latin typeface="Arial" panose="020B0604020202020204" pitchFamily="34" charset="0"/>
                <a:cs typeface="Arial" panose="020B0604020202020204" pitchFamily="34" charset="0"/>
              </a:rPr>
              <a:t> меншік құқығындағы немесе уақытша жер пайдаланудағы жер алаңын белгілеу, 1 гектарға БАШС мөлшерлемесін айқындау</a:t>
            </a:r>
            <a:endParaRPr lang="kk-KZ" sz="1100" dirty="0">
              <a:solidFill>
                <a:schemeClr val="accent1">
                  <a:lumMod val="75000"/>
                </a:schemeClr>
              </a:solidFill>
              <a:latin typeface="Arial" panose="020B0604020202020204" pitchFamily="34" charset="0"/>
              <a:cs typeface="Arial" panose="020B0604020202020204" pitchFamily="34" charset="0"/>
            </a:endParaRPr>
          </a:p>
        </p:txBody>
      </p:sp>
      <p:sp>
        <p:nvSpPr>
          <p:cNvPr id="24" name="Скругленный прямоугольник 23"/>
          <p:cNvSpPr/>
          <p:nvPr/>
        </p:nvSpPr>
        <p:spPr>
          <a:xfrm>
            <a:off x="107950" y="987573"/>
            <a:ext cx="4359275" cy="753765"/>
          </a:xfrm>
          <a:prstGeom prst="roundRect">
            <a:avLst/>
          </a:prstGeom>
          <a:solidFill>
            <a:schemeClr val="accent1">
              <a:lumMod val="40000"/>
              <a:lumOff val="6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indent="97200" algn="just" eaLnBrk="1" fontAlgn="auto" hangingPunct="1">
              <a:spcBef>
                <a:spcPts val="0"/>
              </a:spcBef>
              <a:spcAft>
                <a:spcPts val="0"/>
              </a:spcAft>
              <a:buFont typeface="Wingdings" pitchFamily="2" charset="2"/>
              <a:buChar char="Ø"/>
              <a:defRPr/>
            </a:pPr>
            <a:r>
              <a:rPr lang="ru-RU" sz="1100" dirty="0" smtClean="0">
                <a:solidFill>
                  <a:schemeClr val="accent1">
                    <a:lumMod val="75000"/>
                  </a:schemeClr>
                </a:solidFill>
                <a:latin typeface="Arial" panose="020B0604020202020204" pitchFamily="34" charset="0"/>
                <a:cs typeface="Arial" panose="020B0604020202020204" pitchFamily="34" charset="0"/>
              </a:rPr>
              <a:t> </a:t>
            </a:r>
            <a:r>
              <a:rPr lang="kk-KZ" sz="1100" dirty="0" smtClean="0">
                <a:solidFill>
                  <a:schemeClr val="accent1">
                    <a:lumMod val="75000"/>
                  </a:schemeClr>
                </a:solidFill>
                <a:latin typeface="Arial" panose="020B0604020202020204" pitchFamily="34" charset="0"/>
                <a:cs typeface="Arial" panose="020B0604020202020204" pitchFamily="34" charset="0"/>
              </a:rPr>
              <a:t>Күрделі салықтық есепке алу және нәтижесінде салық органдарының орасан зор айыппұлдар мен өсімпұлдар салуы;</a:t>
            </a:r>
            <a:endParaRPr lang="kk-KZ" sz="1100" dirty="0">
              <a:solidFill>
                <a:schemeClr val="accent1">
                  <a:lumMod val="75000"/>
                </a:schemeClr>
              </a:solidFill>
              <a:latin typeface="Arial" panose="020B0604020202020204" pitchFamily="34" charset="0"/>
              <a:cs typeface="Arial" panose="020B0604020202020204" pitchFamily="34" charset="0"/>
            </a:endParaRPr>
          </a:p>
        </p:txBody>
      </p:sp>
      <p:sp>
        <p:nvSpPr>
          <p:cNvPr id="14" name="Скругленный прямоугольник 13"/>
          <p:cNvSpPr/>
          <p:nvPr/>
        </p:nvSpPr>
        <p:spPr>
          <a:xfrm>
            <a:off x="107950" y="1794916"/>
            <a:ext cx="4354513" cy="819150"/>
          </a:xfrm>
          <a:prstGeom prst="roundRect">
            <a:avLst/>
          </a:prstGeom>
          <a:solidFill>
            <a:schemeClr val="accent1">
              <a:lumMod val="40000"/>
              <a:lumOff val="6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indent="97200" algn="just" eaLnBrk="1" fontAlgn="auto" hangingPunct="1">
              <a:spcBef>
                <a:spcPts val="0"/>
              </a:spcBef>
              <a:spcAft>
                <a:spcPts val="0"/>
              </a:spcAft>
              <a:buFont typeface="Wingdings" pitchFamily="2" charset="2"/>
              <a:buChar char="Ø"/>
              <a:defRPr/>
            </a:pPr>
            <a:r>
              <a:rPr lang="kk-KZ" sz="1100" dirty="0" smtClean="0">
                <a:solidFill>
                  <a:schemeClr val="accent1">
                    <a:lumMod val="75000"/>
                  </a:schemeClr>
                </a:solidFill>
                <a:latin typeface="Arial" panose="020B0604020202020204" pitchFamily="34" charset="0"/>
                <a:cs typeface="Arial" panose="020B0604020202020204" pitchFamily="34" charset="0"/>
              </a:rPr>
              <a:t>Бір қызмет түрі субъектілері үшін салық салудағы теңсіздік (ШҚ – ЖШС); </a:t>
            </a:r>
            <a:endParaRPr lang="kk-KZ" sz="1100" dirty="0">
              <a:solidFill>
                <a:schemeClr val="accent1">
                  <a:lumMod val="75000"/>
                </a:schemeClr>
              </a:solidFill>
              <a:latin typeface="Arial" panose="020B0604020202020204" pitchFamily="34" charset="0"/>
              <a:cs typeface="Arial" panose="020B0604020202020204" pitchFamily="34" charset="0"/>
            </a:endParaRPr>
          </a:p>
        </p:txBody>
      </p:sp>
      <p:sp>
        <p:nvSpPr>
          <p:cNvPr id="15" name="Скругленный прямоугольник 14"/>
          <p:cNvSpPr/>
          <p:nvPr/>
        </p:nvSpPr>
        <p:spPr>
          <a:xfrm>
            <a:off x="107951" y="2675979"/>
            <a:ext cx="4351338" cy="675085"/>
          </a:xfrm>
          <a:prstGeom prst="roundRect">
            <a:avLst/>
          </a:prstGeom>
          <a:solidFill>
            <a:schemeClr val="accent1">
              <a:lumMod val="40000"/>
              <a:lumOff val="6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indent="97200" algn="just" eaLnBrk="1" fontAlgn="auto" hangingPunct="1">
              <a:spcBef>
                <a:spcPts val="0"/>
              </a:spcBef>
              <a:spcAft>
                <a:spcPts val="0"/>
              </a:spcAft>
              <a:buFont typeface="Wingdings" pitchFamily="2" charset="2"/>
              <a:buChar char="Ø"/>
              <a:defRPr/>
            </a:pPr>
            <a:r>
              <a:rPr lang="ru-RU" sz="1100" dirty="0" smtClean="0">
                <a:solidFill>
                  <a:schemeClr val="accent1">
                    <a:lumMod val="75000"/>
                  </a:schemeClr>
                </a:solidFill>
                <a:latin typeface="Arial" panose="020B0604020202020204" pitchFamily="34" charset="0"/>
                <a:cs typeface="Arial" panose="020B0604020202020204" pitchFamily="34" charset="0"/>
              </a:rPr>
              <a:t> </a:t>
            </a:r>
            <a:r>
              <a:rPr lang="kk-KZ" sz="1100" dirty="0" smtClean="0">
                <a:solidFill>
                  <a:schemeClr val="accent1">
                    <a:lumMod val="75000"/>
                  </a:schemeClr>
                </a:solidFill>
                <a:latin typeface="Arial" panose="020B0604020202020204" pitchFamily="34" charset="0"/>
                <a:cs typeface="Arial" panose="020B0604020202020204" pitchFamily="34" charset="0"/>
              </a:rPr>
              <a:t>Ауыл шаруашылығы кооперациясы үшін салықтық кедергілердің болуы  </a:t>
            </a:r>
          </a:p>
          <a:p>
            <a:pPr indent="97200" algn="just" eaLnBrk="1" fontAlgn="auto" hangingPunct="1">
              <a:spcBef>
                <a:spcPts val="0"/>
              </a:spcBef>
              <a:spcAft>
                <a:spcPts val="0"/>
              </a:spcAft>
              <a:buFont typeface="Wingdings" pitchFamily="2" charset="2"/>
              <a:buChar char="Ø"/>
              <a:defRPr/>
            </a:pPr>
            <a:endParaRPr lang="ru-RU" sz="1100" dirty="0">
              <a:solidFill>
                <a:schemeClr val="accent1">
                  <a:lumMod val="75000"/>
                </a:schemeClr>
              </a:solidFill>
              <a:latin typeface="Arial" panose="020B0604020202020204" pitchFamily="34" charset="0"/>
              <a:cs typeface="Arial" panose="020B0604020202020204" pitchFamily="34" charset="0"/>
            </a:endParaRPr>
          </a:p>
        </p:txBody>
      </p:sp>
      <p:sp>
        <p:nvSpPr>
          <p:cNvPr id="16" name="Скругленный прямоугольник 15"/>
          <p:cNvSpPr/>
          <p:nvPr/>
        </p:nvSpPr>
        <p:spPr>
          <a:xfrm>
            <a:off x="4589465" y="3404641"/>
            <a:ext cx="4446586" cy="535261"/>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indent="97200" algn="just" eaLnBrk="1" fontAlgn="auto" hangingPunct="1">
              <a:spcBef>
                <a:spcPts val="0"/>
              </a:spcBef>
              <a:spcAft>
                <a:spcPts val="0"/>
              </a:spcAft>
              <a:buFont typeface="Wingdings" pitchFamily="2" charset="2"/>
              <a:buChar char="Ø"/>
              <a:defRPr/>
            </a:pPr>
            <a:r>
              <a:rPr lang="ru-RU" sz="1100" dirty="0" smtClean="0">
                <a:solidFill>
                  <a:schemeClr val="accent1">
                    <a:lumMod val="75000"/>
                  </a:schemeClr>
                </a:solidFill>
                <a:latin typeface="Arial" panose="020B0604020202020204" pitchFamily="34" charset="0"/>
                <a:cs typeface="Arial" panose="020B0604020202020204" pitchFamily="34" charset="0"/>
              </a:rPr>
              <a:t> </a:t>
            </a:r>
            <a:r>
              <a:rPr lang="kk-KZ" sz="1100" dirty="0" smtClean="0">
                <a:solidFill>
                  <a:schemeClr val="accent1">
                    <a:lumMod val="75000"/>
                  </a:schemeClr>
                </a:solidFill>
                <a:latin typeface="Arial" panose="020B0604020202020204" pitchFamily="34" charset="0"/>
                <a:cs typeface="Arial" panose="020B0604020202020204" pitchFamily="34" charset="0"/>
              </a:rPr>
              <a:t>АӨК саласындағы дайындаушы ұйымдарға </a:t>
            </a:r>
            <a:r>
              <a:rPr lang="kk-KZ" sz="1100" dirty="0" err="1" smtClean="0">
                <a:solidFill>
                  <a:schemeClr val="accent1">
                    <a:lumMod val="75000"/>
                  </a:schemeClr>
                </a:solidFill>
                <a:latin typeface="Arial" panose="020B0604020202020204" pitchFamily="34" charset="0"/>
                <a:cs typeface="Arial" panose="020B0604020202020204" pitchFamily="34" charset="0"/>
              </a:rPr>
              <a:t>ҚҚС-ны</a:t>
            </a:r>
            <a:r>
              <a:rPr lang="kk-KZ" sz="1100" dirty="0" smtClean="0">
                <a:solidFill>
                  <a:schemeClr val="accent1">
                    <a:lumMod val="75000"/>
                  </a:schemeClr>
                </a:solidFill>
                <a:latin typeface="Arial" panose="020B0604020202020204" pitchFamily="34" charset="0"/>
                <a:cs typeface="Arial" panose="020B0604020202020204" pitchFamily="34" charset="0"/>
              </a:rPr>
              <a:t> субсидиялау бойынша кең ауқымды түсіндіру жұмысын жүргізу</a:t>
            </a:r>
            <a:endParaRPr lang="kk-KZ" sz="1100" dirty="0">
              <a:solidFill>
                <a:schemeClr val="accent1">
                  <a:lumMod val="75000"/>
                </a:schemeClr>
              </a:solidFill>
              <a:latin typeface="Arial" panose="020B0604020202020204" pitchFamily="34" charset="0"/>
              <a:cs typeface="Arial" panose="020B0604020202020204" pitchFamily="34" charset="0"/>
            </a:endParaRPr>
          </a:p>
        </p:txBody>
      </p:sp>
      <p:sp>
        <p:nvSpPr>
          <p:cNvPr id="17" name="Скругленный прямоугольник 16"/>
          <p:cNvSpPr/>
          <p:nvPr/>
        </p:nvSpPr>
        <p:spPr>
          <a:xfrm>
            <a:off x="141487" y="3404641"/>
            <a:ext cx="4375150" cy="535261"/>
          </a:xfrm>
          <a:prstGeom prst="roundRect">
            <a:avLst/>
          </a:prstGeom>
          <a:solidFill>
            <a:schemeClr val="accent1">
              <a:lumMod val="40000"/>
              <a:lumOff val="6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indent="97200" algn="just" eaLnBrk="1" fontAlgn="auto" hangingPunct="1">
              <a:spcBef>
                <a:spcPts val="0"/>
              </a:spcBef>
              <a:spcAft>
                <a:spcPts val="0"/>
              </a:spcAft>
              <a:buFont typeface="Wingdings" pitchFamily="2" charset="2"/>
              <a:buChar char="Ø"/>
              <a:defRPr/>
            </a:pPr>
            <a:r>
              <a:rPr lang="kk-KZ" sz="1100" dirty="0" smtClean="0">
                <a:solidFill>
                  <a:schemeClr val="accent1">
                    <a:lumMod val="75000"/>
                  </a:schemeClr>
                </a:solidFill>
                <a:latin typeface="Arial" panose="020B0604020202020204" pitchFamily="34" charset="0"/>
                <a:cs typeface="Arial" panose="020B0604020202020204" pitchFamily="34" charset="0"/>
              </a:rPr>
              <a:t> Ауыл шаруашылығы өнімдерінің көлеңкелі айналымы </a:t>
            </a:r>
            <a:endParaRPr lang="kk-KZ" sz="1100" dirty="0">
              <a:solidFill>
                <a:schemeClr val="accent1">
                  <a:lumMod val="75000"/>
                </a:schemeClr>
              </a:solidFill>
              <a:latin typeface="Arial" panose="020B0604020202020204" pitchFamily="34" charset="0"/>
              <a:cs typeface="Arial" panose="020B0604020202020204" pitchFamily="34" charset="0"/>
            </a:endParaRPr>
          </a:p>
        </p:txBody>
      </p:sp>
      <p:sp>
        <p:nvSpPr>
          <p:cNvPr id="20" name="Скругленный прямоугольник 19"/>
          <p:cNvSpPr/>
          <p:nvPr/>
        </p:nvSpPr>
        <p:spPr>
          <a:xfrm>
            <a:off x="107950" y="636960"/>
            <a:ext cx="4351339" cy="278606"/>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kk-KZ" sz="1200" b="1" dirty="0" smtClean="0">
                <a:solidFill>
                  <a:schemeClr val="accent1">
                    <a:lumMod val="75000"/>
                  </a:schemeClr>
                </a:solidFill>
                <a:latin typeface="Tahoma" pitchFamily="34" charset="0"/>
                <a:cs typeface="Tahoma" pitchFamily="34" charset="0"/>
              </a:rPr>
              <a:t>Ұсынылатын шаралар: </a:t>
            </a:r>
            <a:endParaRPr lang="kk-KZ" sz="1200" b="1" dirty="0">
              <a:solidFill>
                <a:schemeClr val="accent1">
                  <a:lumMod val="75000"/>
                </a:schemeClr>
              </a:solidFill>
              <a:latin typeface="Tahoma" pitchFamily="34" charset="0"/>
              <a:cs typeface="Tahoma" pitchFamily="34" charset="0"/>
            </a:endParaRPr>
          </a:p>
        </p:txBody>
      </p:sp>
      <p:sp>
        <p:nvSpPr>
          <p:cNvPr id="21" name="Скругленный прямоугольник 20"/>
          <p:cNvSpPr/>
          <p:nvPr/>
        </p:nvSpPr>
        <p:spPr>
          <a:xfrm>
            <a:off x="4589465" y="636960"/>
            <a:ext cx="4446586" cy="278606"/>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kk-KZ" sz="1200" b="1" dirty="0" smtClean="0">
                <a:solidFill>
                  <a:schemeClr val="accent1">
                    <a:lumMod val="75000"/>
                  </a:schemeClr>
                </a:solidFill>
                <a:latin typeface="Tahoma" pitchFamily="34" charset="0"/>
                <a:cs typeface="Tahoma" pitchFamily="34" charset="0"/>
              </a:rPr>
              <a:t>Күтілетін әсер: </a:t>
            </a:r>
            <a:endParaRPr lang="kk-KZ" sz="1200" b="1" dirty="0">
              <a:solidFill>
                <a:schemeClr val="accent1">
                  <a:lumMod val="75000"/>
                </a:schemeClr>
              </a:solidFill>
              <a:latin typeface="Tahoma" pitchFamily="34" charset="0"/>
              <a:cs typeface="Tahoma" pitchFamily="34" charset="0"/>
            </a:endParaRPr>
          </a:p>
        </p:txBody>
      </p:sp>
      <p:cxnSp>
        <p:nvCxnSpPr>
          <p:cNvPr id="23" name="Прямая соединительная линия 22"/>
          <p:cNvCxnSpPr/>
          <p:nvPr/>
        </p:nvCxnSpPr>
        <p:spPr bwMode="auto">
          <a:xfrm>
            <a:off x="250826" y="339502"/>
            <a:ext cx="8715375" cy="1191"/>
          </a:xfrm>
          <a:prstGeom prst="line">
            <a:avLst/>
          </a:prstGeom>
          <a:ln w="508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6" name="Скругленный прямоугольник 25"/>
          <p:cNvSpPr/>
          <p:nvPr/>
        </p:nvSpPr>
        <p:spPr>
          <a:xfrm>
            <a:off x="107951" y="4066381"/>
            <a:ext cx="8928099" cy="809625"/>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eaLnBrk="1" hangingPunct="1">
              <a:defRPr/>
            </a:pPr>
            <a:r>
              <a:rPr lang="kk-KZ" altLang="ru-RU" sz="1100" b="1" dirty="0" smtClean="0">
                <a:solidFill>
                  <a:schemeClr val="accent1">
                    <a:lumMod val="75000"/>
                  </a:schemeClr>
                </a:solidFill>
                <a:latin typeface="Arial" panose="020B0604020202020204" pitchFamily="34" charset="0"/>
                <a:cs typeface="Tahoma" panose="020B0604030504040204" pitchFamily="34" charset="0"/>
              </a:rPr>
              <a:t>ӘСЕРІ: </a:t>
            </a:r>
            <a:r>
              <a:rPr lang="kk-KZ" altLang="ru-RU" sz="1100" dirty="0" smtClean="0">
                <a:solidFill>
                  <a:schemeClr val="accent1">
                    <a:lumMod val="75000"/>
                  </a:schemeClr>
                </a:solidFill>
                <a:latin typeface="Arial" panose="020B0604020202020204" pitchFamily="34" charset="0"/>
              </a:rPr>
              <a:t> </a:t>
            </a:r>
          </a:p>
          <a:p>
            <a:pPr algn="just" eaLnBrk="1" hangingPunct="1">
              <a:buFont typeface="Wingdings" panose="05000000000000000000" pitchFamily="2" charset="2"/>
              <a:buChar char="Ø"/>
              <a:defRPr/>
            </a:pPr>
            <a:r>
              <a:rPr lang="ru-RU" altLang="ru-RU" sz="1050" dirty="0" smtClean="0">
                <a:solidFill>
                  <a:schemeClr val="accent1">
                    <a:lumMod val="75000"/>
                  </a:schemeClr>
                </a:solidFill>
                <a:latin typeface="Arial" panose="020B0604020202020204" pitchFamily="34" charset="0"/>
              </a:rPr>
              <a:t> </a:t>
            </a:r>
            <a:r>
              <a:rPr lang="kk-KZ" altLang="ru-RU" sz="1050" dirty="0" smtClean="0">
                <a:solidFill>
                  <a:schemeClr val="accent1">
                    <a:lumMod val="75000"/>
                  </a:schemeClr>
                </a:solidFill>
                <a:latin typeface="Arial" panose="020B0604020202020204" pitchFamily="34" charset="0"/>
              </a:rPr>
              <a:t>АШТӨ үшін салық есептеудің жеңілдеуі, мемлекеттік бюджет кірістері шығынының болмауы, АШТӨ үшін айыппұлдар мен </a:t>
            </a:r>
            <a:r>
              <a:rPr lang="kk-KZ" altLang="ru-RU" sz="1050" dirty="0" err="1" smtClean="0">
                <a:solidFill>
                  <a:schemeClr val="accent1">
                    <a:lumMod val="75000"/>
                  </a:schemeClr>
                </a:solidFill>
                <a:latin typeface="Arial" panose="020B0604020202020204" pitchFamily="34" charset="0"/>
              </a:rPr>
              <a:t>өсімпұлдардың</a:t>
            </a:r>
            <a:r>
              <a:rPr lang="kk-KZ" altLang="ru-RU" sz="1050" dirty="0" smtClean="0">
                <a:solidFill>
                  <a:schemeClr val="accent1">
                    <a:lumMod val="75000"/>
                  </a:schemeClr>
                </a:solidFill>
                <a:latin typeface="Arial" panose="020B0604020202020204" pitchFamily="34" charset="0"/>
              </a:rPr>
              <a:t> азаюы; </a:t>
            </a:r>
          </a:p>
          <a:p>
            <a:pPr algn="just" eaLnBrk="1" hangingPunct="1">
              <a:buFont typeface="Wingdings" panose="05000000000000000000" pitchFamily="2" charset="2"/>
              <a:buChar char="Ø"/>
              <a:defRPr/>
            </a:pPr>
            <a:r>
              <a:rPr lang="ru-RU" altLang="ru-RU" sz="1050" dirty="0" smtClean="0">
                <a:solidFill>
                  <a:schemeClr val="accent1">
                    <a:lumMod val="75000"/>
                  </a:schemeClr>
                </a:solidFill>
                <a:latin typeface="Arial" panose="020B0604020202020204" pitchFamily="34" charset="0"/>
              </a:rPr>
              <a:t> </a:t>
            </a:r>
            <a:r>
              <a:rPr lang="kk-KZ" altLang="ru-RU" sz="1050" dirty="0" smtClean="0">
                <a:solidFill>
                  <a:schemeClr val="accent1">
                    <a:lumMod val="75000"/>
                  </a:schemeClr>
                </a:solidFill>
                <a:latin typeface="Arial" panose="020B0604020202020204" pitchFamily="34" charset="0"/>
              </a:rPr>
              <a:t>Ауыл шаруашылығы кооперациясының дамуы;</a:t>
            </a:r>
          </a:p>
          <a:p>
            <a:pPr algn="just" eaLnBrk="1" hangingPunct="1">
              <a:buFont typeface="Wingdings" panose="05000000000000000000" pitchFamily="2" charset="2"/>
              <a:buChar char="Ø"/>
              <a:defRPr/>
            </a:pPr>
            <a:r>
              <a:rPr lang="kk-KZ" altLang="ru-RU" sz="1050" dirty="0" smtClean="0">
                <a:solidFill>
                  <a:schemeClr val="accent1">
                    <a:lumMod val="75000"/>
                  </a:schemeClr>
                </a:solidFill>
                <a:latin typeface="Arial" panose="020B0604020202020204" pitchFamily="34" charset="0"/>
              </a:rPr>
              <a:t> Сауда желілері арқылы ауыл шаруашылығы өнімдерін өткізу көлемінің өсуі.</a:t>
            </a:r>
          </a:p>
        </p:txBody>
      </p:sp>
      <p:sp>
        <p:nvSpPr>
          <p:cNvPr id="19" name="Номер слайда 1"/>
          <p:cNvSpPr>
            <a:spLocks noGrp="1"/>
          </p:cNvSpPr>
          <p:nvPr>
            <p:ph type="sldNum" sz="quarter" idx="12"/>
          </p:nvPr>
        </p:nvSpPr>
        <p:spPr>
          <a:xfrm>
            <a:off x="6995937" y="4869656"/>
            <a:ext cx="2133600" cy="273844"/>
          </a:xfrm>
        </p:spPr>
        <p:txBody>
          <a:bodyPr/>
          <a:lstStyle/>
          <a:p>
            <a:r>
              <a:rPr lang="ru-RU" sz="900" b="1" dirty="0" smtClean="0">
                <a:solidFill>
                  <a:schemeClr val="tx2">
                    <a:lumMod val="75000"/>
                  </a:schemeClr>
                </a:solidFill>
                <a:latin typeface="Arial" panose="020B0604020202020204" pitchFamily="34" charset="0"/>
                <a:cs typeface="Arial" panose="020B0604020202020204" pitchFamily="34" charset="0"/>
              </a:rPr>
              <a:t>15</a:t>
            </a:r>
            <a:endParaRPr lang="ru-RU" sz="900" b="1"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946145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Скругленный прямоугольник 13"/>
          <p:cNvSpPr/>
          <p:nvPr/>
        </p:nvSpPr>
        <p:spPr>
          <a:xfrm>
            <a:off x="107951" y="2301720"/>
            <a:ext cx="4417904" cy="756084"/>
          </a:xfrm>
          <a:prstGeom prst="roundRect">
            <a:avLst/>
          </a:prstGeom>
          <a:solidFill>
            <a:srgbClr val="B4C7E7">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050" b="1" dirty="0" smtClean="0">
                <a:solidFill>
                  <a:schemeClr val="accent1">
                    <a:lumMod val="75000"/>
                  </a:schemeClr>
                </a:solidFill>
                <a:latin typeface="Tahoma" pitchFamily="34" charset="0"/>
                <a:ea typeface="Tahoma" pitchFamily="34" charset="0"/>
                <a:cs typeface="Tahoma" pitchFamily="34" charset="0"/>
              </a:rPr>
              <a:t>«</a:t>
            </a:r>
            <a:r>
              <a:rPr lang="kk-KZ" sz="1050" b="1" dirty="0" smtClean="0">
                <a:solidFill>
                  <a:schemeClr val="accent1">
                    <a:lumMod val="75000"/>
                  </a:schemeClr>
                </a:solidFill>
                <a:latin typeface="Tahoma" pitchFamily="34" charset="0"/>
                <a:ea typeface="Tahoma" pitchFamily="34" charset="0"/>
                <a:cs typeface="Tahoma" pitchFamily="34" charset="0"/>
              </a:rPr>
              <a:t>Танаптан үстелге дейін» қағидаты бойынша азық-түлік өнімдерінің қауіпсіздігін қамтамасыз ету жөніндегі бірыңғай уәкілетті органды құру </a:t>
            </a:r>
            <a:endParaRPr lang="kk-KZ" sz="1050" b="1" dirty="0">
              <a:solidFill>
                <a:schemeClr val="accent1">
                  <a:lumMod val="75000"/>
                </a:schemeClr>
              </a:solidFill>
              <a:latin typeface="Tahoma" pitchFamily="34" charset="0"/>
              <a:ea typeface="Tahoma" pitchFamily="34" charset="0"/>
              <a:cs typeface="Tahoma" pitchFamily="34" charset="0"/>
            </a:endParaRPr>
          </a:p>
        </p:txBody>
      </p:sp>
      <p:sp>
        <p:nvSpPr>
          <p:cNvPr id="15" name="Скругленный прямоугольник 14"/>
          <p:cNvSpPr/>
          <p:nvPr/>
        </p:nvSpPr>
        <p:spPr>
          <a:xfrm>
            <a:off x="107951" y="3903899"/>
            <a:ext cx="4403900" cy="626232"/>
          </a:xfrm>
          <a:prstGeom prst="roundRect">
            <a:avLst>
              <a:gd name="adj" fmla="val 14639"/>
            </a:avLst>
          </a:prstGeom>
          <a:solidFill>
            <a:srgbClr val="B4C7E7">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1050" b="1" dirty="0" smtClean="0">
                <a:solidFill>
                  <a:schemeClr val="accent1">
                    <a:lumMod val="75000"/>
                  </a:schemeClr>
                </a:solidFill>
                <a:latin typeface="Tahoma" pitchFamily="34" charset="0"/>
                <a:ea typeface="Tahoma" pitchFamily="34" charset="0"/>
                <a:cs typeface="Tahoma" pitchFamily="34" charset="0"/>
              </a:rPr>
              <a:t>Аппарат ұғымын нақтылау, монополияға қарсы органның тексеру шегін айқындау және т.б. бөлігінде  Кәсіпкерлік кодекске өзгерістер енгізу </a:t>
            </a:r>
            <a:endParaRPr lang="kk-KZ" sz="1050" b="1" dirty="0">
              <a:solidFill>
                <a:schemeClr val="accent1">
                  <a:lumMod val="75000"/>
                </a:schemeClr>
              </a:solidFill>
              <a:latin typeface="Tahoma" pitchFamily="34" charset="0"/>
              <a:ea typeface="Tahoma" pitchFamily="34" charset="0"/>
              <a:cs typeface="Tahoma" pitchFamily="34" charset="0"/>
            </a:endParaRPr>
          </a:p>
        </p:txBody>
      </p:sp>
      <p:sp>
        <p:nvSpPr>
          <p:cNvPr id="18" name="Скругленный прямоугольник 17"/>
          <p:cNvSpPr/>
          <p:nvPr/>
        </p:nvSpPr>
        <p:spPr>
          <a:xfrm>
            <a:off x="4644216" y="3147814"/>
            <a:ext cx="4391834" cy="702078"/>
          </a:xfrm>
          <a:prstGeom prst="roundRect">
            <a:avLst>
              <a:gd name="adj" fmla="val 11155"/>
            </a:avLst>
          </a:prstGeom>
          <a:solidFill>
            <a:srgbClr val="B4C7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4288" algn="just"/>
            <a:r>
              <a:rPr lang="kk-KZ" sz="1050" b="1" dirty="0" smtClean="0">
                <a:solidFill>
                  <a:schemeClr val="accent1">
                    <a:lumMod val="75000"/>
                  </a:schemeClr>
                </a:solidFill>
                <a:latin typeface="Tahoma" pitchFamily="34" charset="0"/>
                <a:ea typeface="Tahoma" pitchFamily="34" charset="0"/>
                <a:cs typeface="Tahoma" pitchFamily="34" charset="0"/>
              </a:rPr>
              <a:t>Дайындаушы қызметті дамытуды ынталандыру, ауыл шаруашылығы өнімін дайындау көлемінің ұлғаюы</a:t>
            </a:r>
            <a:endParaRPr lang="kk-KZ" sz="1050" b="1" dirty="0">
              <a:solidFill>
                <a:schemeClr val="accent1">
                  <a:lumMod val="75000"/>
                </a:schemeClr>
              </a:solidFill>
              <a:latin typeface="Tahoma" pitchFamily="34" charset="0"/>
              <a:ea typeface="Tahoma" pitchFamily="34" charset="0"/>
              <a:cs typeface="Tahoma" pitchFamily="34" charset="0"/>
            </a:endParaRPr>
          </a:p>
        </p:txBody>
      </p:sp>
      <p:sp>
        <p:nvSpPr>
          <p:cNvPr id="20" name="Скругленный прямоугольник 19"/>
          <p:cNvSpPr/>
          <p:nvPr/>
        </p:nvSpPr>
        <p:spPr>
          <a:xfrm>
            <a:off x="4597600" y="2301720"/>
            <a:ext cx="4438450" cy="756084"/>
          </a:xfrm>
          <a:prstGeom prst="roundRect">
            <a:avLst/>
          </a:prstGeom>
          <a:solidFill>
            <a:srgbClr val="B4C7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4288" algn="just"/>
            <a:r>
              <a:rPr lang="kk-KZ" sz="1050" b="1" dirty="0" smtClean="0">
                <a:solidFill>
                  <a:schemeClr val="accent1">
                    <a:lumMod val="75000"/>
                  </a:schemeClr>
                </a:solidFill>
                <a:latin typeface="Tahoma" pitchFamily="34" charset="0"/>
                <a:ea typeface="Tahoma" pitchFamily="34" charset="0"/>
                <a:cs typeface="Tahoma" pitchFamily="34" charset="0"/>
              </a:rPr>
              <a:t>Тауарды қадағалаудың белгіленуі, бұрмаланған тауардың анықталуы және ығыстырылуы, ішкі тұтынудағы импорт үлесінің азаюы</a:t>
            </a:r>
            <a:endParaRPr lang="kk-KZ" sz="1050" b="1" dirty="0">
              <a:solidFill>
                <a:schemeClr val="accent1">
                  <a:lumMod val="75000"/>
                </a:schemeClr>
              </a:solidFill>
              <a:latin typeface="Tahoma" pitchFamily="34" charset="0"/>
              <a:ea typeface="Tahoma" pitchFamily="34" charset="0"/>
              <a:cs typeface="Tahoma" pitchFamily="34" charset="0"/>
            </a:endParaRPr>
          </a:p>
        </p:txBody>
      </p:sp>
      <p:sp>
        <p:nvSpPr>
          <p:cNvPr id="4" name="Прямоугольник 3"/>
          <p:cNvSpPr/>
          <p:nvPr/>
        </p:nvSpPr>
        <p:spPr>
          <a:xfrm>
            <a:off x="130629" y="57422"/>
            <a:ext cx="8833859" cy="584775"/>
          </a:xfrm>
          <a:prstGeom prst="rect">
            <a:avLst/>
          </a:prstGeom>
        </p:spPr>
        <p:txBody>
          <a:bodyPr wrap="square">
            <a:spAutoFit/>
          </a:bodyPr>
          <a:lstStyle/>
          <a:p>
            <a:pPr algn="ctr" eaLnBrk="1" hangingPunct="1">
              <a:defRPr/>
            </a:pPr>
            <a:r>
              <a:rPr lang="ru-RU" sz="1600" b="1" dirty="0" smtClean="0">
                <a:solidFill>
                  <a:schemeClr val="accent1">
                    <a:lumMod val="50000"/>
                  </a:schemeClr>
                </a:solidFill>
                <a:latin typeface="Arial" panose="020B0604020202020204" pitchFamily="34" charset="0"/>
              </a:rPr>
              <a:t>ӨТКІЗУ НАРЫ</a:t>
            </a:r>
            <a:r>
              <a:rPr lang="kk-KZ" sz="1600" b="1" dirty="0" smtClean="0">
                <a:solidFill>
                  <a:schemeClr val="accent1">
                    <a:lumMod val="50000"/>
                  </a:schemeClr>
                </a:solidFill>
                <a:latin typeface="Arial" panose="020B0604020202020204" pitchFamily="34" charset="0"/>
              </a:rPr>
              <a:t>ҚТАРЫНА ҚОЛЖЕТІМДІЛІКТІ ҚАМТАМАСЫЗ ЕТУ ЖӘНЕ ЭКСПОРТТЫ ДАМЫТУ</a:t>
            </a:r>
            <a:endParaRPr lang="ru-RU" sz="1600" b="1" dirty="0">
              <a:solidFill>
                <a:schemeClr val="accent1">
                  <a:lumMod val="50000"/>
                </a:schemeClr>
              </a:solidFill>
              <a:latin typeface="Arial" panose="020B0604020202020204" pitchFamily="34" charset="0"/>
            </a:endParaRPr>
          </a:p>
        </p:txBody>
      </p:sp>
      <p:cxnSp>
        <p:nvCxnSpPr>
          <p:cNvPr id="17" name="Прямая соединительная линия 16"/>
          <p:cNvCxnSpPr/>
          <p:nvPr/>
        </p:nvCxnSpPr>
        <p:spPr bwMode="auto">
          <a:xfrm>
            <a:off x="153962" y="610275"/>
            <a:ext cx="8936040" cy="17259"/>
          </a:xfrm>
          <a:prstGeom prst="line">
            <a:avLst/>
          </a:prstGeom>
          <a:ln w="508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6" name="Скругленный прямоугольник 15"/>
          <p:cNvSpPr/>
          <p:nvPr/>
        </p:nvSpPr>
        <p:spPr>
          <a:xfrm>
            <a:off x="107951" y="3147814"/>
            <a:ext cx="4403900" cy="702078"/>
          </a:xfrm>
          <a:prstGeom prst="roundRect">
            <a:avLst>
              <a:gd name="adj" fmla="val 14639"/>
            </a:avLst>
          </a:prstGeom>
          <a:solidFill>
            <a:srgbClr val="B4C7E7">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kk-KZ" sz="1050" b="1" dirty="0" smtClean="0">
                <a:solidFill>
                  <a:schemeClr val="accent1">
                    <a:lumMod val="75000"/>
                  </a:schemeClr>
                </a:solidFill>
                <a:latin typeface="Tahoma" pitchFamily="34" charset="0"/>
                <a:ea typeface="Tahoma" pitchFamily="34" charset="0"/>
                <a:cs typeface="Tahoma" pitchFamily="34" charset="0"/>
              </a:rPr>
              <a:t>Дайындаушы ұйымдарды тоқсан сайын субсидиялауға көшу </a:t>
            </a:r>
            <a:endParaRPr lang="kk-KZ" sz="1050" b="1" dirty="0">
              <a:solidFill>
                <a:schemeClr val="accent1">
                  <a:lumMod val="75000"/>
                </a:schemeClr>
              </a:solidFill>
              <a:latin typeface="Tahoma" pitchFamily="34" charset="0"/>
              <a:ea typeface="Tahoma" pitchFamily="34" charset="0"/>
              <a:cs typeface="Tahoma" pitchFamily="34" charset="0"/>
            </a:endParaRPr>
          </a:p>
        </p:txBody>
      </p:sp>
      <p:sp>
        <p:nvSpPr>
          <p:cNvPr id="21" name="Скругленный прямоугольник 20"/>
          <p:cNvSpPr/>
          <p:nvPr/>
        </p:nvSpPr>
        <p:spPr>
          <a:xfrm>
            <a:off x="107950" y="732206"/>
            <a:ext cx="8904006" cy="1191471"/>
          </a:xfrm>
          <a:prstGeom prst="roundRect">
            <a:avLst/>
          </a:prstGeom>
          <a:solidFill>
            <a:schemeClr val="bg1"/>
          </a:solid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176213" algn="just">
              <a:buFont typeface="Wingdings" panose="05000000000000000000" pitchFamily="2" charset="2"/>
              <a:buChar char="Ø"/>
            </a:pPr>
            <a:r>
              <a:rPr lang="kk-KZ" sz="1050" dirty="0" smtClean="0">
                <a:solidFill>
                  <a:schemeClr val="accent1">
                    <a:lumMod val="75000"/>
                  </a:schemeClr>
                </a:solidFill>
                <a:latin typeface="Tahoma" pitchFamily="34" charset="0"/>
                <a:ea typeface="Tahoma" pitchFamily="34" charset="0"/>
                <a:cs typeface="Tahoma" pitchFamily="34" charset="0"/>
              </a:rPr>
              <a:t>Ішкі нарықта бұрмаланған өнімдердің және техникалық регламенттер талаптарына сәйкес келмейтін өнімдердің артуы, себебі азық-түлік тауарларына бақылауды тиісінше </a:t>
            </a:r>
            <a:r>
              <a:rPr lang="kk-KZ" sz="1050" dirty="0">
                <a:solidFill>
                  <a:schemeClr val="accent1">
                    <a:lumMod val="75000"/>
                  </a:schemeClr>
                </a:solidFill>
                <a:latin typeface="Tahoma" pitchFamily="34" charset="0"/>
                <a:ea typeface="Tahoma" pitchFamily="34" charset="0"/>
                <a:cs typeface="Tahoma" pitchFamily="34" charset="0"/>
              </a:rPr>
              <a:t>үйлестірусіз әртүрлі </a:t>
            </a:r>
            <a:r>
              <a:rPr lang="kk-KZ" sz="1050" dirty="0" smtClean="0">
                <a:solidFill>
                  <a:schemeClr val="accent1">
                    <a:lumMod val="75000"/>
                  </a:schemeClr>
                </a:solidFill>
                <a:latin typeface="Tahoma" pitchFamily="34" charset="0"/>
                <a:ea typeface="Tahoma" pitchFamily="34" charset="0"/>
                <a:cs typeface="Tahoma" pitchFamily="34" charset="0"/>
              </a:rPr>
              <a:t>мемлекеттік органдар жүргізеді. </a:t>
            </a:r>
          </a:p>
          <a:p>
            <a:pPr lvl="0" indent="176213" algn="just">
              <a:buFont typeface="Wingdings" panose="05000000000000000000" pitchFamily="2" charset="2"/>
              <a:buChar char="Ø"/>
            </a:pPr>
            <a:r>
              <a:rPr lang="kk-KZ" sz="1050" dirty="0" smtClean="0">
                <a:solidFill>
                  <a:schemeClr val="accent1">
                    <a:lumMod val="75000"/>
                  </a:schemeClr>
                </a:solidFill>
                <a:latin typeface="Tahoma" pitchFamily="34" charset="0"/>
                <a:ea typeface="Tahoma" pitchFamily="34" charset="0"/>
                <a:cs typeface="Tahoma" pitchFamily="34" charset="0"/>
              </a:rPr>
              <a:t>Қолданыстағы тәртіпте </a:t>
            </a:r>
            <a:r>
              <a:rPr lang="kk-KZ" sz="1050" dirty="0" err="1" smtClean="0">
                <a:solidFill>
                  <a:schemeClr val="accent1">
                    <a:lumMod val="75000"/>
                  </a:schemeClr>
                </a:solidFill>
                <a:latin typeface="Tahoma" pitchFamily="34" charset="0"/>
                <a:ea typeface="Tahoma" pitchFamily="34" charset="0"/>
                <a:cs typeface="Tahoma" pitchFamily="34" charset="0"/>
              </a:rPr>
              <a:t>ҚҚС-ны</a:t>
            </a:r>
            <a:r>
              <a:rPr lang="kk-KZ" sz="1050" dirty="0" smtClean="0">
                <a:solidFill>
                  <a:schemeClr val="accent1">
                    <a:lumMod val="75000"/>
                  </a:schemeClr>
                </a:solidFill>
                <a:latin typeface="Tahoma" pitchFamily="34" charset="0"/>
                <a:ea typeface="Tahoma" pitchFamily="34" charset="0"/>
                <a:cs typeface="Tahoma" pitchFamily="34" charset="0"/>
              </a:rPr>
              <a:t> субсидиялау тоқсан сайын төленеді, ал субсидиялар жыл қорытындысы бойынша бір рет төленеді. Бұл ауыл шаруашылығы өнімін дайындау үшін дайындаушы ұйымдарға қажетті айтарлықтай ақша сомасының тоқтап қалуына әкеп соғады.</a:t>
            </a:r>
          </a:p>
          <a:p>
            <a:pPr lvl="0" indent="176213" algn="just">
              <a:buFont typeface="Wingdings" panose="05000000000000000000" pitchFamily="2" charset="2"/>
              <a:buChar char="Ø"/>
            </a:pPr>
            <a:r>
              <a:rPr lang="kk-KZ" sz="1050" dirty="0" smtClean="0">
                <a:solidFill>
                  <a:schemeClr val="accent1">
                    <a:lumMod val="75000"/>
                  </a:schemeClr>
                </a:solidFill>
                <a:latin typeface="Tahoma" pitchFamily="34" charset="0"/>
                <a:ea typeface="Tahoma" pitchFamily="34" charset="0"/>
                <a:cs typeface="Tahoma" pitchFamily="34" charset="0"/>
              </a:rPr>
              <a:t>Салалық ерекшеліктерді ескермейтін монополияға қарсы заңнама жетілмегендіктен, монополияға қарсы орган миллиондаған айыппұл жазып береді (мысалы, жұмыртқа өндірушілерге). </a:t>
            </a:r>
            <a:endParaRPr lang="kk-KZ" sz="1050" dirty="0">
              <a:solidFill>
                <a:schemeClr val="accent1">
                  <a:lumMod val="75000"/>
                </a:schemeClr>
              </a:solidFill>
              <a:latin typeface="Tahoma" pitchFamily="34" charset="0"/>
              <a:ea typeface="Tahoma" pitchFamily="34" charset="0"/>
              <a:cs typeface="Tahoma" pitchFamily="34" charset="0"/>
            </a:endParaRPr>
          </a:p>
        </p:txBody>
      </p:sp>
      <p:sp>
        <p:nvSpPr>
          <p:cNvPr id="23" name="Скругленный прямоугольник 22"/>
          <p:cNvSpPr/>
          <p:nvPr/>
        </p:nvSpPr>
        <p:spPr>
          <a:xfrm>
            <a:off x="4644216" y="3903899"/>
            <a:ext cx="4391834" cy="648072"/>
          </a:xfrm>
          <a:prstGeom prst="roundRect">
            <a:avLst>
              <a:gd name="adj" fmla="val 11155"/>
            </a:avLst>
          </a:prstGeom>
          <a:solidFill>
            <a:srgbClr val="B4C7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4288" algn="just"/>
            <a:r>
              <a:rPr lang="kk-KZ" sz="1050" b="1" dirty="0" smtClean="0">
                <a:solidFill>
                  <a:schemeClr val="accent1">
                    <a:lumMod val="75000"/>
                  </a:schemeClr>
                </a:solidFill>
                <a:latin typeface="Tahoma" pitchFamily="34" charset="0"/>
                <a:ea typeface="Tahoma" pitchFamily="34" charset="0"/>
                <a:cs typeface="Tahoma" pitchFamily="34" charset="0"/>
              </a:rPr>
              <a:t>Өндірушілер негізделмеген айыптаудан, айыппұлдар мен санкциялардан қорғалатын болады.</a:t>
            </a:r>
            <a:endParaRPr lang="kk-KZ" sz="1050" b="1" dirty="0">
              <a:solidFill>
                <a:schemeClr val="accent1">
                  <a:lumMod val="75000"/>
                </a:schemeClr>
              </a:solidFill>
              <a:latin typeface="Tahoma" pitchFamily="34" charset="0"/>
              <a:ea typeface="Tahoma" pitchFamily="34" charset="0"/>
              <a:cs typeface="Tahoma" pitchFamily="34" charset="0"/>
            </a:endParaRPr>
          </a:p>
        </p:txBody>
      </p:sp>
      <p:sp>
        <p:nvSpPr>
          <p:cNvPr id="19" name="Скругленный прямоугольник 18"/>
          <p:cNvSpPr/>
          <p:nvPr/>
        </p:nvSpPr>
        <p:spPr>
          <a:xfrm>
            <a:off x="107950" y="1995686"/>
            <a:ext cx="4403900" cy="278606"/>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kk-KZ" sz="1200" b="1" dirty="0" smtClean="0">
                <a:solidFill>
                  <a:schemeClr val="accent1">
                    <a:lumMod val="75000"/>
                  </a:schemeClr>
                </a:solidFill>
                <a:latin typeface="Tahoma" pitchFamily="34" charset="0"/>
                <a:cs typeface="Tahoma" pitchFamily="34" charset="0"/>
              </a:rPr>
              <a:t>Ұсынылатын шаралар: </a:t>
            </a:r>
            <a:endParaRPr lang="kk-KZ" sz="1200" b="1" dirty="0">
              <a:solidFill>
                <a:schemeClr val="accent1">
                  <a:lumMod val="75000"/>
                </a:schemeClr>
              </a:solidFill>
              <a:latin typeface="Tahoma" pitchFamily="34" charset="0"/>
              <a:cs typeface="Tahoma" pitchFamily="34" charset="0"/>
            </a:endParaRPr>
          </a:p>
        </p:txBody>
      </p:sp>
      <p:sp>
        <p:nvSpPr>
          <p:cNvPr id="24" name="Скругленный прямоугольник 23"/>
          <p:cNvSpPr/>
          <p:nvPr/>
        </p:nvSpPr>
        <p:spPr>
          <a:xfrm>
            <a:off x="4644216" y="2005112"/>
            <a:ext cx="4391834" cy="278606"/>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kk-KZ" sz="1200" b="1" dirty="0" smtClean="0">
                <a:solidFill>
                  <a:schemeClr val="accent1">
                    <a:lumMod val="75000"/>
                  </a:schemeClr>
                </a:solidFill>
                <a:latin typeface="Tahoma" pitchFamily="34" charset="0"/>
                <a:cs typeface="Tahoma" pitchFamily="34" charset="0"/>
              </a:rPr>
              <a:t>Күтілетін әсер: </a:t>
            </a:r>
            <a:endParaRPr lang="kk-KZ" sz="1200" b="1" dirty="0">
              <a:solidFill>
                <a:schemeClr val="accent1">
                  <a:lumMod val="75000"/>
                </a:schemeClr>
              </a:solidFill>
              <a:latin typeface="Tahoma" pitchFamily="34" charset="0"/>
              <a:cs typeface="Tahoma" pitchFamily="34" charset="0"/>
            </a:endParaRPr>
          </a:p>
        </p:txBody>
      </p:sp>
      <p:sp>
        <p:nvSpPr>
          <p:cNvPr id="22" name="Номер слайда 1"/>
          <p:cNvSpPr>
            <a:spLocks noGrp="1"/>
          </p:cNvSpPr>
          <p:nvPr>
            <p:ph type="sldNum" sz="quarter" idx="12"/>
          </p:nvPr>
        </p:nvSpPr>
        <p:spPr>
          <a:xfrm>
            <a:off x="7020272" y="4869656"/>
            <a:ext cx="2133600" cy="273844"/>
          </a:xfrm>
        </p:spPr>
        <p:txBody>
          <a:bodyPr/>
          <a:lstStyle/>
          <a:p>
            <a:r>
              <a:rPr lang="ru-RU" sz="900" b="1" dirty="0" smtClean="0">
                <a:solidFill>
                  <a:schemeClr val="tx2">
                    <a:lumMod val="75000"/>
                  </a:schemeClr>
                </a:solidFill>
                <a:latin typeface="Arial" panose="020B0604020202020204" pitchFamily="34" charset="0"/>
                <a:cs typeface="Arial" panose="020B0604020202020204" pitchFamily="34" charset="0"/>
              </a:rPr>
              <a:t>16</a:t>
            </a:r>
            <a:endParaRPr lang="ru-RU" sz="900" b="1"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930316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Прямоугольник 69">
            <a:extLst>
              <a:ext uri="{FF2B5EF4-FFF2-40B4-BE49-F238E27FC236}"/>
            </a:extLst>
          </p:cNvPr>
          <p:cNvSpPr/>
          <p:nvPr/>
        </p:nvSpPr>
        <p:spPr>
          <a:xfrm>
            <a:off x="0" y="33468"/>
            <a:ext cx="9144000" cy="788122"/>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lIns="48979" tIns="24490" rIns="48979" bIns="24490">
            <a:spAutoFit/>
          </a:bodyPr>
          <a:lstStyle/>
          <a:p>
            <a:pPr algn="ctr" fontAlgn="auto">
              <a:spcBef>
                <a:spcPts val="0"/>
              </a:spcBef>
              <a:spcAft>
                <a:spcPts val="0"/>
              </a:spcAft>
              <a:defRPr/>
            </a:pPr>
            <a:r>
              <a:rPr lang="ru-RU" sz="1600" b="1" dirty="0" smtClean="0">
                <a:solidFill>
                  <a:schemeClr val="accent1">
                    <a:lumMod val="50000"/>
                  </a:schemeClr>
                </a:solidFill>
                <a:latin typeface="Arial" panose="020B0604020202020204" pitchFamily="34" charset="0"/>
                <a:cs typeface="Arial" pitchFamily="34" charset="0"/>
              </a:rPr>
              <a:t>ӨТКІЗУ </a:t>
            </a:r>
            <a:r>
              <a:rPr lang="ru-RU" sz="1600" b="1" dirty="0">
                <a:solidFill>
                  <a:schemeClr val="accent1">
                    <a:lumMod val="50000"/>
                  </a:schemeClr>
                </a:solidFill>
                <a:latin typeface="Arial" panose="020B0604020202020204" pitchFamily="34" charset="0"/>
                <a:cs typeface="Arial" pitchFamily="34" charset="0"/>
              </a:rPr>
              <a:t>НАРЫҚТАРЫНЫҢ ҚОЛЖЕТІМДІЛІГІН ҚАМТАМАСЫЗ ЕТУ </a:t>
            </a:r>
          </a:p>
          <a:p>
            <a:pPr algn="ctr" fontAlgn="auto">
              <a:spcBef>
                <a:spcPts val="0"/>
              </a:spcBef>
              <a:spcAft>
                <a:spcPts val="0"/>
              </a:spcAft>
              <a:defRPr/>
            </a:pPr>
            <a:r>
              <a:rPr lang="ru-RU" sz="1600" b="1" dirty="0">
                <a:solidFill>
                  <a:schemeClr val="accent1">
                    <a:lumMod val="50000"/>
                  </a:schemeClr>
                </a:solidFill>
                <a:latin typeface="Arial" panose="020B0604020202020204" pitchFamily="34" charset="0"/>
                <a:cs typeface="Arial" pitchFamily="34" charset="0"/>
              </a:rPr>
              <a:t>ЖӘНЕ ЭКСПОРТТЫ ДАМЫТУ </a:t>
            </a:r>
          </a:p>
          <a:p>
            <a:pPr algn="ctr" eaLnBrk="1" hangingPunct="1">
              <a:defRPr/>
            </a:pPr>
            <a:endParaRPr lang="ru-RU" sz="1600" b="1" dirty="0" smtClean="0">
              <a:solidFill>
                <a:schemeClr val="accent1">
                  <a:lumMod val="50000"/>
                </a:schemeClr>
              </a:solidFill>
              <a:latin typeface="Arial" panose="020B0604020202020204" pitchFamily="34" charset="0"/>
              <a:cs typeface="Arial" pitchFamily="34" charset="0"/>
            </a:endParaRPr>
          </a:p>
        </p:txBody>
      </p:sp>
      <p:pic>
        <p:nvPicPr>
          <p:cNvPr id="6451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627535"/>
            <a:ext cx="8701024" cy="2210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25" name="Полилиния 424"/>
          <p:cNvSpPr/>
          <p:nvPr/>
        </p:nvSpPr>
        <p:spPr>
          <a:xfrm rot="758832" flipH="1" flipV="1">
            <a:off x="4634124" y="1222533"/>
            <a:ext cx="98962" cy="257184"/>
          </a:xfrm>
          <a:custGeom>
            <a:avLst/>
            <a:gdLst>
              <a:gd name="connsiteX0" fmla="*/ 0 w 546551"/>
              <a:gd name="connsiteY0" fmla="*/ 941695 h 941695"/>
              <a:gd name="connsiteX1" fmla="*/ 395785 w 546551"/>
              <a:gd name="connsiteY1" fmla="*/ 730155 h 941695"/>
              <a:gd name="connsiteX2" fmla="*/ 545910 w 546551"/>
              <a:gd name="connsiteY2" fmla="*/ 286603 h 941695"/>
              <a:gd name="connsiteX3" fmla="*/ 348018 w 546551"/>
              <a:gd name="connsiteY3" fmla="*/ 0 h 941695"/>
              <a:gd name="connsiteX4" fmla="*/ 348018 w 546551"/>
              <a:gd name="connsiteY4" fmla="*/ 0 h 941695"/>
              <a:gd name="connsiteX0" fmla="*/ 0 w 855520"/>
              <a:gd name="connsiteY0" fmla="*/ 1766932 h 1766932"/>
              <a:gd name="connsiteX1" fmla="*/ 703720 w 855520"/>
              <a:gd name="connsiteY1" fmla="*/ 730155 h 1766932"/>
              <a:gd name="connsiteX2" fmla="*/ 853845 w 855520"/>
              <a:gd name="connsiteY2" fmla="*/ 286603 h 1766932"/>
              <a:gd name="connsiteX3" fmla="*/ 655953 w 855520"/>
              <a:gd name="connsiteY3" fmla="*/ 0 h 1766932"/>
              <a:gd name="connsiteX4" fmla="*/ 655953 w 855520"/>
              <a:gd name="connsiteY4" fmla="*/ 0 h 1766932"/>
              <a:gd name="connsiteX0" fmla="*/ 0 w 855520"/>
              <a:gd name="connsiteY0" fmla="*/ 1993468 h 1993468"/>
              <a:gd name="connsiteX1" fmla="*/ 703720 w 855520"/>
              <a:gd name="connsiteY1" fmla="*/ 956691 h 1993468"/>
              <a:gd name="connsiteX2" fmla="*/ 853845 w 855520"/>
              <a:gd name="connsiteY2" fmla="*/ 513139 h 1993468"/>
              <a:gd name="connsiteX3" fmla="*/ 655953 w 855520"/>
              <a:gd name="connsiteY3" fmla="*/ 226536 h 1993468"/>
              <a:gd name="connsiteX4" fmla="*/ 461468 w 855520"/>
              <a:gd name="connsiteY4" fmla="*/ 0 h 19934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5520" h="1993468">
                <a:moveTo>
                  <a:pt x="0" y="1993468"/>
                </a:moveTo>
                <a:cubicBezTo>
                  <a:pt x="152400" y="1942289"/>
                  <a:pt x="561413" y="1203412"/>
                  <a:pt x="703720" y="956691"/>
                </a:cubicBezTo>
                <a:cubicBezTo>
                  <a:pt x="846027" y="709970"/>
                  <a:pt x="861806" y="634831"/>
                  <a:pt x="853845" y="513139"/>
                </a:cubicBezTo>
                <a:cubicBezTo>
                  <a:pt x="845884" y="391447"/>
                  <a:pt x="655953" y="226536"/>
                  <a:pt x="655953" y="226536"/>
                </a:cubicBezTo>
                <a:lnTo>
                  <a:pt x="461468" y="0"/>
                </a:lnTo>
              </a:path>
            </a:pathLst>
          </a:custGeom>
          <a:noFill/>
          <a:ln w="28575">
            <a:solidFill>
              <a:srgbClr val="C00000"/>
            </a:solidFill>
            <a:prstDash val="sysDash"/>
            <a:headEnd type="stealth"/>
            <a:tailEnd type="oval"/>
          </a:ln>
        </p:spPr>
        <p:style>
          <a:lnRef idx="2">
            <a:schemeClr val="accent1">
              <a:shade val="50000"/>
            </a:schemeClr>
          </a:lnRef>
          <a:fillRef idx="1">
            <a:schemeClr val="accent1"/>
          </a:fillRef>
          <a:effectRef idx="0">
            <a:schemeClr val="accent1"/>
          </a:effectRef>
          <a:fontRef idx="minor">
            <a:schemeClr val="lt1"/>
          </a:fontRef>
        </p:style>
        <p:txBody>
          <a:bodyPr lIns="63840" tIns="31917" rIns="63840" bIns="31917" anchor="ctr"/>
          <a:lstStyle/>
          <a:p>
            <a:pPr algn="ctr" defTabSz="638162" eaLnBrk="1" fontAlgn="auto" hangingPunct="1">
              <a:spcBef>
                <a:spcPts val="0"/>
              </a:spcBef>
              <a:spcAft>
                <a:spcPts val="0"/>
              </a:spcAft>
              <a:defRPr/>
            </a:pPr>
            <a:endParaRPr lang="ru-RU" sz="1180" dirty="0">
              <a:solidFill>
                <a:prstClr val="white"/>
              </a:solidFill>
            </a:endParaRPr>
          </a:p>
        </p:txBody>
      </p:sp>
      <p:graphicFrame>
        <p:nvGraphicFramePr>
          <p:cNvPr id="6" name="Схема 5"/>
          <p:cNvGraphicFramePr/>
          <p:nvPr>
            <p:extLst>
              <p:ext uri="{D42A27DB-BD31-4B8C-83A1-F6EECF244321}">
                <p14:modId xmlns:p14="http://schemas.microsoft.com/office/powerpoint/2010/main" val="443505694"/>
              </p:ext>
            </p:extLst>
          </p:nvPr>
        </p:nvGraphicFramePr>
        <p:xfrm>
          <a:off x="182959" y="2838452"/>
          <a:ext cx="8776891" cy="21085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4518"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936911" y="2249252"/>
            <a:ext cx="288480" cy="974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4519" name="Picture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429170" y="2231421"/>
            <a:ext cx="377569" cy="1153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4520" name="Picture 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901101" y="1913583"/>
            <a:ext cx="347869" cy="149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4521" name="Picture 7"/>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846000" y="1007824"/>
            <a:ext cx="340301" cy="1697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27" name="Полилиния 426"/>
          <p:cNvSpPr/>
          <p:nvPr/>
        </p:nvSpPr>
        <p:spPr>
          <a:xfrm>
            <a:off x="4274895" y="1700564"/>
            <a:ext cx="50451" cy="212771"/>
          </a:xfrm>
          <a:custGeom>
            <a:avLst/>
            <a:gdLst>
              <a:gd name="connsiteX0" fmla="*/ 0 w 546551"/>
              <a:gd name="connsiteY0" fmla="*/ 941695 h 941695"/>
              <a:gd name="connsiteX1" fmla="*/ 395785 w 546551"/>
              <a:gd name="connsiteY1" fmla="*/ 730155 h 941695"/>
              <a:gd name="connsiteX2" fmla="*/ 545910 w 546551"/>
              <a:gd name="connsiteY2" fmla="*/ 286603 h 941695"/>
              <a:gd name="connsiteX3" fmla="*/ 348018 w 546551"/>
              <a:gd name="connsiteY3" fmla="*/ 0 h 941695"/>
              <a:gd name="connsiteX4" fmla="*/ 348018 w 546551"/>
              <a:gd name="connsiteY4" fmla="*/ 0 h 941695"/>
              <a:gd name="connsiteX0" fmla="*/ 0 w 855520"/>
              <a:gd name="connsiteY0" fmla="*/ 1766932 h 1766932"/>
              <a:gd name="connsiteX1" fmla="*/ 703720 w 855520"/>
              <a:gd name="connsiteY1" fmla="*/ 730155 h 1766932"/>
              <a:gd name="connsiteX2" fmla="*/ 853845 w 855520"/>
              <a:gd name="connsiteY2" fmla="*/ 286603 h 1766932"/>
              <a:gd name="connsiteX3" fmla="*/ 655953 w 855520"/>
              <a:gd name="connsiteY3" fmla="*/ 0 h 1766932"/>
              <a:gd name="connsiteX4" fmla="*/ 655953 w 855520"/>
              <a:gd name="connsiteY4" fmla="*/ 0 h 1766932"/>
              <a:gd name="connsiteX0" fmla="*/ 0 w 855520"/>
              <a:gd name="connsiteY0" fmla="*/ 1993468 h 1993468"/>
              <a:gd name="connsiteX1" fmla="*/ 703720 w 855520"/>
              <a:gd name="connsiteY1" fmla="*/ 956691 h 1993468"/>
              <a:gd name="connsiteX2" fmla="*/ 853845 w 855520"/>
              <a:gd name="connsiteY2" fmla="*/ 513139 h 1993468"/>
              <a:gd name="connsiteX3" fmla="*/ 655953 w 855520"/>
              <a:gd name="connsiteY3" fmla="*/ 226536 h 1993468"/>
              <a:gd name="connsiteX4" fmla="*/ 461468 w 855520"/>
              <a:gd name="connsiteY4" fmla="*/ 0 h 19934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5520" h="1993468">
                <a:moveTo>
                  <a:pt x="0" y="1993468"/>
                </a:moveTo>
                <a:cubicBezTo>
                  <a:pt x="152400" y="1942289"/>
                  <a:pt x="561413" y="1203412"/>
                  <a:pt x="703720" y="956691"/>
                </a:cubicBezTo>
                <a:cubicBezTo>
                  <a:pt x="846027" y="709970"/>
                  <a:pt x="861806" y="634831"/>
                  <a:pt x="853845" y="513139"/>
                </a:cubicBezTo>
                <a:cubicBezTo>
                  <a:pt x="845884" y="391447"/>
                  <a:pt x="655953" y="226536"/>
                  <a:pt x="655953" y="226536"/>
                </a:cubicBezTo>
                <a:lnTo>
                  <a:pt x="461468" y="0"/>
                </a:lnTo>
              </a:path>
            </a:pathLst>
          </a:custGeom>
          <a:noFill/>
          <a:ln w="28575">
            <a:solidFill>
              <a:srgbClr val="C00000"/>
            </a:solidFill>
            <a:prstDash val="sysDash"/>
            <a:headEnd type="stealth"/>
            <a:tailEnd type="oval"/>
          </a:ln>
        </p:spPr>
        <p:style>
          <a:lnRef idx="2">
            <a:schemeClr val="accent1">
              <a:shade val="50000"/>
            </a:schemeClr>
          </a:lnRef>
          <a:fillRef idx="1">
            <a:schemeClr val="accent1"/>
          </a:fillRef>
          <a:effectRef idx="0">
            <a:schemeClr val="accent1"/>
          </a:effectRef>
          <a:fontRef idx="minor">
            <a:schemeClr val="lt1"/>
          </a:fontRef>
        </p:style>
        <p:txBody>
          <a:bodyPr lIns="63840" tIns="31917" rIns="63840" bIns="31917" anchor="ctr"/>
          <a:lstStyle/>
          <a:p>
            <a:pPr algn="ctr" defTabSz="638162" eaLnBrk="1" fontAlgn="auto" hangingPunct="1">
              <a:spcBef>
                <a:spcPts val="0"/>
              </a:spcBef>
              <a:spcAft>
                <a:spcPts val="0"/>
              </a:spcAft>
              <a:defRPr/>
            </a:pPr>
            <a:endParaRPr lang="ru-RU" sz="1180" dirty="0">
              <a:solidFill>
                <a:prstClr val="white"/>
              </a:solidFill>
            </a:endParaRPr>
          </a:p>
        </p:txBody>
      </p:sp>
      <p:cxnSp>
        <p:nvCxnSpPr>
          <p:cNvPr id="16" name="Прямая соединительная линия 15"/>
          <p:cNvCxnSpPr/>
          <p:nvPr/>
        </p:nvCxnSpPr>
        <p:spPr bwMode="auto">
          <a:xfrm>
            <a:off x="250826" y="554335"/>
            <a:ext cx="8715375" cy="1191"/>
          </a:xfrm>
          <a:prstGeom prst="line">
            <a:avLst/>
          </a:prstGeom>
          <a:ln w="508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4" name="Номер слайда 1"/>
          <p:cNvSpPr>
            <a:spLocks noGrp="1"/>
          </p:cNvSpPr>
          <p:nvPr>
            <p:ph type="sldNum" sz="quarter" idx="12"/>
          </p:nvPr>
        </p:nvSpPr>
        <p:spPr>
          <a:xfrm>
            <a:off x="6995937" y="4869656"/>
            <a:ext cx="2133600" cy="273844"/>
          </a:xfrm>
        </p:spPr>
        <p:txBody>
          <a:bodyPr/>
          <a:lstStyle/>
          <a:p>
            <a:r>
              <a:rPr lang="ru-RU" sz="900" b="1" dirty="0" smtClean="0">
                <a:solidFill>
                  <a:schemeClr val="tx2">
                    <a:lumMod val="75000"/>
                  </a:schemeClr>
                </a:solidFill>
                <a:latin typeface="Arial" panose="020B0604020202020204" pitchFamily="34" charset="0"/>
                <a:cs typeface="Arial" panose="020B0604020202020204" pitchFamily="34" charset="0"/>
              </a:rPr>
              <a:t>17</a:t>
            </a:r>
            <a:endParaRPr lang="ru-RU" sz="900" b="1" dirty="0">
              <a:solidFill>
                <a:schemeClr val="tx2">
                  <a:lumMod val="75000"/>
                </a:schemeClr>
              </a:solidFill>
              <a:latin typeface="Arial" panose="020B0604020202020204" pitchFamily="34" charset="0"/>
              <a:cs typeface="Arial" panose="020B0604020202020204" pitchFamily="34" charset="0"/>
            </a:endParaRPr>
          </a:p>
        </p:txBody>
      </p:sp>
      <p:sp>
        <p:nvSpPr>
          <p:cNvPr id="3" name="TextBox 2"/>
          <p:cNvSpPr txBox="1"/>
          <p:nvPr/>
        </p:nvSpPr>
        <p:spPr>
          <a:xfrm>
            <a:off x="323528" y="3470686"/>
            <a:ext cx="2515294" cy="116955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171450" indent="-171450">
              <a:buFont typeface="Arial" pitchFamily="34" charset="0"/>
              <a:buChar char="•"/>
            </a:pPr>
            <a:r>
              <a:rPr lang="ru-RU" sz="1000" dirty="0" err="1" smtClean="0">
                <a:latin typeface="Arial" pitchFamily="34" charset="0"/>
                <a:cs typeface="Arial" pitchFamily="34" charset="0"/>
              </a:rPr>
              <a:t>Әлеуетті</a:t>
            </a:r>
            <a:r>
              <a:rPr lang="ru-RU" sz="1000" dirty="0" smtClean="0">
                <a:latin typeface="Arial" pitchFamily="34" charset="0"/>
                <a:cs typeface="Arial" pitchFamily="34" charset="0"/>
              </a:rPr>
              <a:t> </a:t>
            </a:r>
            <a:r>
              <a:rPr lang="ru-RU" sz="1000" dirty="0" err="1" smtClean="0">
                <a:latin typeface="Arial" pitchFamily="34" charset="0"/>
                <a:cs typeface="Arial" pitchFamily="34" charset="0"/>
              </a:rPr>
              <a:t>өткізу</a:t>
            </a:r>
            <a:r>
              <a:rPr lang="ru-RU" sz="1000" dirty="0" smtClean="0">
                <a:latin typeface="Arial" pitchFamily="34" charset="0"/>
                <a:cs typeface="Arial" pitchFamily="34" charset="0"/>
              </a:rPr>
              <a:t> </a:t>
            </a:r>
            <a:r>
              <a:rPr lang="ru-RU" sz="1000" dirty="0" err="1" smtClean="0">
                <a:latin typeface="Arial" pitchFamily="34" charset="0"/>
                <a:cs typeface="Arial" pitchFamily="34" charset="0"/>
              </a:rPr>
              <a:t>нарықтарын</a:t>
            </a:r>
            <a:r>
              <a:rPr lang="ru-RU" sz="1000" dirty="0" smtClean="0">
                <a:latin typeface="Arial" pitchFamily="34" charset="0"/>
                <a:cs typeface="Arial" pitchFamily="34" charset="0"/>
              </a:rPr>
              <a:t> </a:t>
            </a:r>
            <a:r>
              <a:rPr lang="ru-RU" sz="1000" dirty="0" err="1" smtClean="0">
                <a:latin typeface="Arial" pitchFamily="34" charset="0"/>
                <a:cs typeface="Arial" pitchFamily="34" charset="0"/>
              </a:rPr>
              <a:t>талдау</a:t>
            </a:r>
            <a:endParaRPr lang="ru-RU" sz="1000" dirty="0">
              <a:latin typeface="Arial" pitchFamily="34" charset="0"/>
              <a:cs typeface="Arial" pitchFamily="34" charset="0"/>
            </a:endParaRPr>
          </a:p>
          <a:p>
            <a:pPr marL="171450" indent="-171450">
              <a:buFont typeface="Arial" pitchFamily="34" charset="0"/>
              <a:buChar char="•"/>
            </a:pPr>
            <a:r>
              <a:rPr lang="ru-RU" sz="1000" dirty="0" err="1" smtClean="0">
                <a:latin typeface="Arial" pitchFamily="34" charset="0"/>
                <a:cs typeface="Arial" pitchFamily="34" charset="0"/>
              </a:rPr>
              <a:t>Экспорттық</a:t>
            </a:r>
            <a:r>
              <a:rPr lang="ru-RU" sz="1000" dirty="0" smtClean="0">
                <a:latin typeface="Arial" pitchFamily="34" charset="0"/>
                <a:cs typeface="Arial" pitchFamily="34" charset="0"/>
              </a:rPr>
              <a:t> </a:t>
            </a:r>
            <a:r>
              <a:rPr lang="ru-RU" sz="1000" dirty="0" err="1" smtClean="0">
                <a:latin typeface="Arial" pitchFamily="34" charset="0"/>
                <a:cs typeface="Arial" pitchFamily="34" charset="0"/>
              </a:rPr>
              <a:t>нарықтардың</a:t>
            </a:r>
            <a:r>
              <a:rPr lang="ru-RU" sz="1000" dirty="0" smtClean="0">
                <a:latin typeface="Arial" pitchFamily="34" charset="0"/>
                <a:cs typeface="Arial" pitchFamily="34" charset="0"/>
              </a:rPr>
              <a:t>, </a:t>
            </a:r>
            <a:r>
              <a:rPr lang="ru-RU" sz="1000" dirty="0" err="1" smtClean="0">
                <a:latin typeface="Arial" pitchFamily="34" charset="0"/>
                <a:cs typeface="Arial" pitchFamily="34" charset="0"/>
              </a:rPr>
              <a:t>тауарлардың</a:t>
            </a:r>
            <a:r>
              <a:rPr lang="ru-RU" sz="1000" dirty="0" smtClean="0">
                <a:latin typeface="Arial" pitchFamily="34" charset="0"/>
                <a:cs typeface="Arial" pitchFamily="34" charset="0"/>
              </a:rPr>
              <a:t> </a:t>
            </a:r>
            <a:r>
              <a:rPr lang="ru-RU" sz="1000" dirty="0" err="1" smtClean="0">
                <a:latin typeface="Arial" pitchFamily="34" charset="0"/>
                <a:cs typeface="Arial" pitchFamily="34" charset="0"/>
              </a:rPr>
              <a:t>және</a:t>
            </a:r>
            <a:r>
              <a:rPr lang="ru-RU" sz="1000" dirty="0" smtClean="0">
                <a:latin typeface="Arial" pitchFamily="34" charset="0"/>
                <a:cs typeface="Arial" pitchFamily="34" charset="0"/>
              </a:rPr>
              <a:t> </a:t>
            </a:r>
            <a:r>
              <a:rPr lang="ru-RU" sz="1000" dirty="0" err="1" smtClean="0">
                <a:latin typeface="Arial" pitchFamily="34" charset="0"/>
                <a:cs typeface="Arial" pitchFamily="34" charset="0"/>
              </a:rPr>
              <a:t>импорттаушы</a:t>
            </a:r>
            <a:r>
              <a:rPr lang="ru-RU" sz="1000" dirty="0" smtClean="0">
                <a:latin typeface="Arial" pitchFamily="34" charset="0"/>
                <a:cs typeface="Arial" pitchFamily="34" charset="0"/>
              </a:rPr>
              <a:t> </a:t>
            </a:r>
            <a:r>
              <a:rPr lang="ru-RU" sz="1000" dirty="0" err="1" smtClean="0">
                <a:latin typeface="Arial" pitchFamily="34" charset="0"/>
                <a:cs typeface="Arial" pitchFamily="34" charset="0"/>
              </a:rPr>
              <a:t>елдер</a:t>
            </a:r>
            <a:r>
              <a:rPr lang="ru-RU" sz="1000" dirty="0" smtClean="0">
                <a:latin typeface="Arial" pitchFamily="34" charset="0"/>
                <a:cs typeface="Arial" pitchFamily="34" charset="0"/>
              </a:rPr>
              <a:t> </a:t>
            </a:r>
            <a:r>
              <a:rPr lang="ru-RU" sz="1000" dirty="0" err="1" smtClean="0">
                <a:latin typeface="Arial" pitchFamily="34" charset="0"/>
                <a:cs typeface="Arial" pitchFamily="34" charset="0"/>
              </a:rPr>
              <a:t>талаптарының</a:t>
            </a:r>
            <a:r>
              <a:rPr lang="ru-RU" sz="1000" dirty="0" smtClean="0">
                <a:latin typeface="Arial" pitchFamily="34" charset="0"/>
                <a:cs typeface="Arial" pitchFamily="34" charset="0"/>
              </a:rPr>
              <a:t> </a:t>
            </a:r>
            <a:r>
              <a:rPr lang="ru-RU" sz="1000" dirty="0" err="1" smtClean="0">
                <a:latin typeface="Arial" pitchFamily="34" charset="0"/>
                <a:cs typeface="Arial" pitchFamily="34" charset="0"/>
              </a:rPr>
              <a:t>тізілімін</a:t>
            </a:r>
            <a:r>
              <a:rPr lang="ru-RU" sz="1000" dirty="0" smtClean="0">
                <a:latin typeface="Arial" pitchFamily="34" charset="0"/>
                <a:cs typeface="Arial" pitchFamily="34" charset="0"/>
              </a:rPr>
              <a:t> </a:t>
            </a:r>
            <a:r>
              <a:rPr lang="ru-RU" sz="1000" dirty="0" err="1" smtClean="0">
                <a:latin typeface="Arial" pitchFamily="34" charset="0"/>
                <a:cs typeface="Arial" pitchFamily="34" charset="0"/>
              </a:rPr>
              <a:t>бекіту</a:t>
            </a:r>
            <a:r>
              <a:rPr lang="ru-RU" sz="1000" dirty="0" smtClean="0">
                <a:latin typeface="Arial" pitchFamily="34" charset="0"/>
                <a:cs typeface="Arial" pitchFamily="34" charset="0"/>
              </a:rPr>
              <a:t>  </a:t>
            </a:r>
            <a:endParaRPr lang="ru-RU" sz="1000" dirty="0">
              <a:latin typeface="Arial" pitchFamily="34" charset="0"/>
              <a:cs typeface="Arial" pitchFamily="34" charset="0"/>
            </a:endParaRPr>
          </a:p>
          <a:p>
            <a:pPr marL="171450" indent="-171450">
              <a:buFont typeface="Arial" pitchFamily="34" charset="0"/>
              <a:buChar char="•"/>
            </a:pPr>
            <a:r>
              <a:rPr lang="ru-RU" sz="1000" dirty="0" err="1" smtClean="0">
                <a:latin typeface="Arial" pitchFamily="34" charset="0"/>
                <a:cs typeface="Arial" pitchFamily="34" charset="0"/>
              </a:rPr>
              <a:t>Халықаралық</a:t>
            </a:r>
            <a:r>
              <a:rPr lang="ru-RU" sz="1000" dirty="0" smtClean="0">
                <a:latin typeface="Arial" pitchFamily="34" charset="0"/>
                <a:cs typeface="Arial" pitchFamily="34" charset="0"/>
              </a:rPr>
              <a:t> </a:t>
            </a:r>
            <a:r>
              <a:rPr lang="ru-RU" sz="1000" dirty="0" err="1" smtClean="0">
                <a:latin typeface="Arial" pitchFamily="34" charset="0"/>
                <a:cs typeface="Arial" pitchFamily="34" charset="0"/>
              </a:rPr>
              <a:t>талаптарға</a:t>
            </a:r>
            <a:r>
              <a:rPr lang="ru-RU" sz="1000" dirty="0" smtClean="0">
                <a:latin typeface="Arial" pitchFamily="34" charset="0"/>
                <a:cs typeface="Arial" pitchFamily="34" charset="0"/>
              </a:rPr>
              <a:t> </a:t>
            </a:r>
            <a:r>
              <a:rPr lang="ru-RU" sz="1000" dirty="0" err="1" smtClean="0">
                <a:latin typeface="Arial" pitchFamily="34" charset="0"/>
                <a:cs typeface="Arial" pitchFamily="34" charset="0"/>
              </a:rPr>
              <a:t>сәйкес</a:t>
            </a:r>
            <a:r>
              <a:rPr lang="ru-RU" sz="1000" dirty="0" smtClean="0">
                <a:latin typeface="Arial" pitchFamily="34" charset="0"/>
                <a:cs typeface="Arial" pitchFamily="34" charset="0"/>
              </a:rPr>
              <a:t> </a:t>
            </a:r>
            <a:r>
              <a:rPr lang="ru-RU" sz="1000" dirty="0" err="1" smtClean="0">
                <a:latin typeface="Arial" pitchFamily="34" charset="0"/>
                <a:cs typeface="Arial" pitchFamily="34" charset="0"/>
              </a:rPr>
              <a:t>келетін</a:t>
            </a:r>
            <a:r>
              <a:rPr lang="ru-RU" sz="1000" dirty="0" smtClean="0">
                <a:latin typeface="Arial" pitchFamily="34" charset="0"/>
                <a:cs typeface="Arial" pitchFamily="34" charset="0"/>
              </a:rPr>
              <a:t> АӨК </a:t>
            </a:r>
            <a:r>
              <a:rPr lang="ru-RU" sz="1000" dirty="0" err="1" smtClean="0">
                <a:latin typeface="Arial" pitchFamily="34" charset="0"/>
                <a:cs typeface="Arial" pitchFamily="34" charset="0"/>
              </a:rPr>
              <a:t>өнімін</a:t>
            </a:r>
            <a:r>
              <a:rPr lang="ru-RU" sz="1000" dirty="0" smtClean="0">
                <a:latin typeface="Arial" pitchFamily="34" charset="0"/>
                <a:cs typeface="Arial" pitchFamily="34" charset="0"/>
              </a:rPr>
              <a:t> </a:t>
            </a:r>
            <a:r>
              <a:rPr lang="ru-RU" sz="1000" dirty="0" err="1" smtClean="0">
                <a:latin typeface="Arial" pitchFamily="34" charset="0"/>
                <a:cs typeface="Arial" pitchFamily="34" charset="0"/>
              </a:rPr>
              <a:t>ұлғайту</a:t>
            </a:r>
            <a:r>
              <a:rPr lang="ru-RU" sz="1000" dirty="0" smtClean="0">
                <a:latin typeface="Arial" pitchFamily="34" charset="0"/>
                <a:cs typeface="Arial" pitchFamily="34" charset="0"/>
              </a:rPr>
              <a:t> </a:t>
            </a:r>
            <a:r>
              <a:rPr lang="ru-RU" sz="1000" dirty="0" err="1" smtClean="0">
                <a:latin typeface="Arial" pitchFamily="34" charset="0"/>
                <a:cs typeface="Arial" pitchFamily="34" charset="0"/>
              </a:rPr>
              <a:t>үшін</a:t>
            </a:r>
            <a:r>
              <a:rPr lang="ru-RU" sz="1000" dirty="0" smtClean="0">
                <a:latin typeface="Arial" pitchFamily="34" charset="0"/>
                <a:cs typeface="Arial" pitchFamily="34" charset="0"/>
              </a:rPr>
              <a:t> ТҰК пен </a:t>
            </a:r>
            <a:r>
              <a:rPr lang="ru-RU" sz="1000" dirty="0" err="1" smtClean="0">
                <a:latin typeface="Arial" pitchFamily="34" charset="0"/>
                <a:cs typeface="Arial" pitchFamily="34" charset="0"/>
              </a:rPr>
              <a:t>зәкірлік</a:t>
            </a:r>
            <a:r>
              <a:rPr lang="ru-RU" sz="1000" dirty="0" smtClean="0">
                <a:latin typeface="Arial" pitchFamily="34" charset="0"/>
                <a:cs typeface="Arial" pitchFamily="34" charset="0"/>
              </a:rPr>
              <a:t> </a:t>
            </a:r>
            <a:r>
              <a:rPr lang="ru-RU" sz="1000" dirty="0" err="1" smtClean="0">
                <a:latin typeface="Arial" pitchFamily="34" charset="0"/>
                <a:cs typeface="Arial" pitchFamily="34" charset="0"/>
              </a:rPr>
              <a:t>инвесторларды</a:t>
            </a:r>
            <a:r>
              <a:rPr lang="ru-RU" sz="1000" dirty="0" smtClean="0">
                <a:latin typeface="Arial" pitchFamily="34" charset="0"/>
                <a:cs typeface="Arial" pitchFamily="34" charset="0"/>
              </a:rPr>
              <a:t> </a:t>
            </a:r>
            <a:r>
              <a:rPr lang="ru-RU" sz="1000" dirty="0" err="1" smtClean="0">
                <a:latin typeface="Arial" pitchFamily="34" charset="0"/>
                <a:cs typeface="Arial" pitchFamily="34" charset="0"/>
              </a:rPr>
              <a:t>тарту</a:t>
            </a:r>
            <a:r>
              <a:rPr lang="ru-RU" sz="1000" dirty="0" smtClean="0">
                <a:latin typeface="Arial" pitchFamily="34" charset="0"/>
                <a:cs typeface="Arial" pitchFamily="34" charset="0"/>
              </a:rPr>
              <a:t> </a:t>
            </a:r>
            <a:endParaRPr lang="ru-RU" sz="1000" dirty="0">
              <a:latin typeface="Arial" pitchFamily="34" charset="0"/>
              <a:cs typeface="Arial" pitchFamily="34" charset="0"/>
            </a:endParaRPr>
          </a:p>
        </p:txBody>
      </p:sp>
    </p:spTree>
    <p:extLst>
      <p:ext uri="{BB962C8B-B14F-4D97-AF65-F5344CB8AC3E}">
        <p14:creationId xmlns:p14="http://schemas.microsoft.com/office/powerpoint/2010/main" val="10226278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Скругленный прямоугольник 13"/>
          <p:cNvSpPr/>
          <p:nvPr/>
        </p:nvSpPr>
        <p:spPr>
          <a:xfrm>
            <a:off x="130176" y="2211710"/>
            <a:ext cx="4729163" cy="598413"/>
          </a:xfrm>
          <a:prstGeom prst="roundRect">
            <a:avLst/>
          </a:prstGeom>
          <a:solidFill>
            <a:srgbClr val="B4C7E7">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hangingPunct="1">
              <a:defRPr/>
            </a:pPr>
            <a:r>
              <a:rPr lang="ru-RU" sz="1000" b="1" dirty="0" err="1" smtClean="0">
                <a:solidFill>
                  <a:schemeClr val="accent1">
                    <a:lumMod val="75000"/>
                  </a:schemeClr>
                </a:solidFill>
                <a:latin typeface="Tahoma" pitchFamily="34" charset="0"/>
                <a:cs typeface="Tahoma" pitchFamily="34" charset="0"/>
              </a:rPr>
              <a:t>Бақылау-қадағалау</a:t>
            </a:r>
            <a:r>
              <a:rPr lang="ru-RU" sz="1000" b="1" dirty="0" smtClean="0">
                <a:solidFill>
                  <a:schemeClr val="accent1">
                    <a:lumMod val="75000"/>
                  </a:schemeClr>
                </a:solidFill>
                <a:latin typeface="Tahoma" pitchFamily="34" charset="0"/>
                <a:cs typeface="Tahoma" pitchFamily="34" charset="0"/>
              </a:rPr>
              <a:t> </a:t>
            </a:r>
            <a:r>
              <a:rPr lang="ru-RU" sz="1000" b="1" dirty="0" err="1" smtClean="0">
                <a:solidFill>
                  <a:schemeClr val="accent1">
                    <a:lumMod val="75000"/>
                  </a:schemeClr>
                </a:solidFill>
                <a:latin typeface="Tahoma" pitchFamily="34" charset="0"/>
                <a:cs typeface="Tahoma" pitchFamily="34" charset="0"/>
              </a:rPr>
              <a:t>функцияларын</a:t>
            </a:r>
            <a:r>
              <a:rPr lang="ru-RU" sz="1000" b="1" dirty="0" smtClean="0">
                <a:solidFill>
                  <a:schemeClr val="accent1">
                    <a:lumMod val="75000"/>
                  </a:schemeClr>
                </a:solidFill>
                <a:latin typeface="Tahoma" pitchFamily="34" charset="0"/>
                <a:cs typeface="Tahoma" pitchFamily="34" charset="0"/>
              </a:rPr>
              <a:t> </a:t>
            </a:r>
            <a:r>
              <a:rPr lang="ru-RU" sz="1000" b="1" dirty="0" err="1" smtClean="0">
                <a:solidFill>
                  <a:schemeClr val="accent1">
                    <a:lumMod val="75000"/>
                  </a:schemeClr>
                </a:solidFill>
                <a:latin typeface="Tahoma" pitchFamily="34" charset="0"/>
                <a:cs typeface="Tahoma" pitchFamily="34" charset="0"/>
              </a:rPr>
              <a:t>жүзеге</a:t>
            </a:r>
            <a:r>
              <a:rPr lang="ru-RU" sz="1000" b="1" dirty="0" smtClean="0">
                <a:solidFill>
                  <a:schemeClr val="accent1">
                    <a:lumMod val="75000"/>
                  </a:schemeClr>
                </a:solidFill>
                <a:latin typeface="Tahoma" pitchFamily="34" charset="0"/>
                <a:cs typeface="Tahoma" pitchFamily="34" charset="0"/>
              </a:rPr>
              <a:t> </a:t>
            </a:r>
            <a:r>
              <a:rPr lang="ru-RU" sz="1000" b="1" dirty="0" err="1" smtClean="0">
                <a:solidFill>
                  <a:schemeClr val="accent1">
                    <a:lumMod val="75000"/>
                  </a:schemeClr>
                </a:solidFill>
                <a:latin typeface="Tahoma" pitchFamily="34" charset="0"/>
                <a:cs typeface="Tahoma" pitchFamily="34" charset="0"/>
              </a:rPr>
              <a:t>асыру</a:t>
            </a:r>
            <a:r>
              <a:rPr lang="ru-RU" sz="1000" b="1" dirty="0" smtClean="0">
                <a:solidFill>
                  <a:schemeClr val="accent1">
                    <a:lumMod val="75000"/>
                  </a:schemeClr>
                </a:solidFill>
                <a:latin typeface="Tahoma" pitchFamily="34" charset="0"/>
                <a:cs typeface="Tahoma" pitchFamily="34" charset="0"/>
              </a:rPr>
              <a:t> </a:t>
            </a:r>
            <a:r>
              <a:rPr lang="ru-RU" sz="1000" b="1" dirty="0" err="1" smtClean="0">
                <a:solidFill>
                  <a:schemeClr val="accent1">
                    <a:lumMod val="75000"/>
                  </a:schemeClr>
                </a:solidFill>
                <a:latin typeface="Tahoma" pitchFamily="34" charset="0"/>
                <a:cs typeface="Tahoma" pitchFamily="34" charset="0"/>
              </a:rPr>
              <a:t>жөніндегі</a:t>
            </a:r>
            <a:r>
              <a:rPr lang="ru-RU" sz="1000" b="1" dirty="0" smtClean="0">
                <a:solidFill>
                  <a:schemeClr val="accent1">
                    <a:lumMod val="75000"/>
                  </a:schemeClr>
                </a:solidFill>
                <a:latin typeface="Tahoma" pitchFamily="34" charset="0"/>
                <a:cs typeface="Tahoma" pitchFamily="34" charset="0"/>
              </a:rPr>
              <a:t> </a:t>
            </a:r>
            <a:r>
              <a:rPr lang="ru-RU" sz="1000" b="1" dirty="0" err="1" smtClean="0">
                <a:solidFill>
                  <a:schemeClr val="accent1">
                    <a:lumMod val="75000"/>
                  </a:schemeClr>
                </a:solidFill>
                <a:latin typeface="Tahoma" pitchFamily="34" charset="0"/>
                <a:cs typeface="Tahoma" pitchFamily="34" charset="0"/>
              </a:rPr>
              <a:t>бірыңғай</a:t>
            </a:r>
            <a:r>
              <a:rPr lang="ru-RU" sz="1000" b="1" dirty="0" smtClean="0">
                <a:solidFill>
                  <a:schemeClr val="accent1">
                    <a:lumMod val="75000"/>
                  </a:schemeClr>
                </a:solidFill>
                <a:latin typeface="Tahoma" pitchFamily="34" charset="0"/>
                <a:cs typeface="Tahoma" pitchFamily="34" charset="0"/>
              </a:rPr>
              <a:t> </a:t>
            </a:r>
            <a:r>
              <a:rPr lang="ru-RU" sz="1000" b="1" dirty="0" err="1" smtClean="0">
                <a:solidFill>
                  <a:schemeClr val="accent1">
                    <a:lumMod val="75000"/>
                  </a:schemeClr>
                </a:solidFill>
                <a:latin typeface="Tahoma" pitchFamily="34" charset="0"/>
                <a:cs typeface="Tahoma" pitchFamily="34" charset="0"/>
              </a:rPr>
              <a:t>тік</a:t>
            </a:r>
            <a:r>
              <a:rPr lang="ru-RU" sz="1000" b="1" dirty="0" smtClean="0">
                <a:solidFill>
                  <a:schemeClr val="accent1">
                    <a:lumMod val="75000"/>
                  </a:schemeClr>
                </a:solidFill>
                <a:latin typeface="Tahoma" pitchFamily="34" charset="0"/>
                <a:cs typeface="Tahoma" pitchFamily="34" charset="0"/>
              </a:rPr>
              <a:t> </a:t>
            </a:r>
            <a:r>
              <a:rPr lang="ru-RU" sz="1000" b="1" dirty="0" err="1" smtClean="0">
                <a:solidFill>
                  <a:schemeClr val="accent1">
                    <a:lumMod val="75000"/>
                  </a:schemeClr>
                </a:solidFill>
                <a:latin typeface="Tahoma" pitchFamily="34" charset="0"/>
                <a:cs typeface="Tahoma" pitchFamily="34" charset="0"/>
              </a:rPr>
              <a:t>ветеринариялық</a:t>
            </a:r>
            <a:r>
              <a:rPr lang="ru-RU" sz="1000" b="1" dirty="0" smtClean="0">
                <a:solidFill>
                  <a:schemeClr val="accent1">
                    <a:lumMod val="75000"/>
                  </a:schemeClr>
                </a:solidFill>
                <a:latin typeface="Tahoma" pitchFamily="34" charset="0"/>
                <a:cs typeface="Tahoma" pitchFamily="34" charset="0"/>
              </a:rPr>
              <a:t> </a:t>
            </a:r>
            <a:r>
              <a:rPr lang="ru-RU" sz="1000" b="1" dirty="0" err="1" smtClean="0">
                <a:solidFill>
                  <a:schemeClr val="accent1">
                    <a:lumMod val="75000"/>
                  </a:schemeClr>
                </a:solidFill>
                <a:latin typeface="Tahoma" pitchFamily="34" charset="0"/>
                <a:cs typeface="Tahoma" pitchFamily="34" charset="0"/>
              </a:rPr>
              <a:t>қызмет</a:t>
            </a:r>
            <a:r>
              <a:rPr lang="ru-RU" sz="1000" b="1" dirty="0" smtClean="0">
                <a:solidFill>
                  <a:schemeClr val="accent1">
                    <a:lumMod val="75000"/>
                  </a:schemeClr>
                </a:solidFill>
                <a:latin typeface="Tahoma" pitchFamily="34" charset="0"/>
                <a:cs typeface="Tahoma" pitchFamily="34" charset="0"/>
              </a:rPr>
              <a:t> </a:t>
            </a:r>
            <a:r>
              <a:rPr lang="ru-RU" sz="1000" b="1" dirty="0" err="1" smtClean="0">
                <a:solidFill>
                  <a:schemeClr val="accent1">
                    <a:lumMod val="75000"/>
                  </a:schemeClr>
                </a:solidFill>
                <a:latin typeface="Tahoma" pitchFamily="34" charset="0"/>
                <a:cs typeface="Tahoma" pitchFamily="34" charset="0"/>
              </a:rPr>
              <a:t>құру</a:t>
            </a:r>
            <a:r>
              <a:rPr lang="ru-RU" sz="1000" b="1" dirty="0">
                <a:solidFill>
                  <a:schemeClr val="accent1">
                    <a:lumMod val="75000"/>
                  </a:schemeClr>
                </a:solidFill>
                <a:latin typeface="Tahoma" pitchFamily="34" charset="0"/>
                <a:cs typeface="Tahoma" pitchFamily="34" charset="0"/>
              </a:rPr>
              <a:t> </a:t>
            </a:r>
            <a:r>
              <a:rPr lang="ru-RU" sz="900" i="1" dirty="0" smtClean="0">
                <a:solidFill>
                  <a:schemeClr val="accent1">
                    <a:lumMod val="75000"/>
                  </a:schemeClr>
                </a:solidFill>
                <a:latin typeface="Tahoma" pitchFamily="34" charset="0"/>
                <a:cs typeface="Tahoma" pitchFamily="34" charset="0"/>
              </a:rPr>
              <a:t>(ЖАО-</a:t>
            </a:r>
            <a:r>
              <a:rPr lang="ru-RU" sz="900" i="1" dirty="0" err="1" smtClean="0">
                <a:solidFill>
                  <a:schemeClr val="accent1">
                    <a:lumMod val="75000"/>
                  </a:schemeClr>
                </a:solidFill>
                <a:latin typeface="Tahoma" pitchFamily="34" charset="0"/>
                <a:cs typeface="Tahoma" pitchFamily="34" charset="0"/>
              </a:rPr>
              <a:t>ға</a:t>
            </a:r>
            <a:r>
              <a:rPr lang="ru-RU" sz="900" i="1" dirty="0" smtClean="0">
                <a:solidFill>
                  <a:schemeClr val="accent1">
                    <a:lumMod val="75000"/>
                  </a:schemeClr>
                </a:solidFill>
                <a:latin typeface="Tahoma" pitchFamily="34" charset="0"/>
                <a:cs typeface="Tahoma" pitchFamily="34" charset="0"/>
              </a:rPr>
              <a:t> </a:t>
            </a:r>
            <a:r>
              <a:rPr lang="ru-RU" sz="900" i="1" dirty="0" err="1" smtClean="0">
                <a:solidFill>
                  <a:schemeClr val="accent1">
                    <a:lumMod val="75000"/>
                  </a:schemeClr>
                </a:solidFill>
                <a:latin typeface="Tahoma" pitchFamily="34" charset="0"/>
                <a:cs typeface="Tahoma" pitchFamily="34" charset="0"/>
              </a:rPr>
              <a:t>берілген</a:t>
            </a:r>
            <a:r>
              <a:rPr lang="ru-RU" sz="900" i="1" dirty="0" smtClean="0">
                <a:solidFill>
                  <a:schemeClr val="accent1">
                    <a:lumMod val="75000"/>
                  </a:schemeClr>
                </a:solidFill>
                <a:latin typeface="Tahoma" pitchFamily="34" charset="0"/>
                <a:cs typeface="Tahoma" pitchFamily="34" charset="0"/>
              </a:rPr>
              <a:t> </a:t>
            </a:r>
            <a:r>
              <a:rPr lang="ru-RU" sz="900" i="1" dirty="0" err="1" smtClean="0">
                <a:solidFill>
                  <a:schemeClr val="accent1">
                    <a:lumMod val="75000"/>
                  </a:schemeClr>
                </a:solidFill>
                <a:latin typeface="Tahoma" pitchFamily="34" charset="0"/>
                <a:cs typeface="Tahoma" pitchFamily="34" charset="0"/>
              </a:rPr>
              <a:t>бақылау-қадағалау</a:t>
            </a:r>
            <a:r>
              <a:rPr lang="ru-RU" sz="900" i="1" dirty="0" smtClean="0">
                <a:solidFill>
                  <a:schemeClr val="accent1">
                    <a:lumMod val="75000"/>
                  </a:schemeClr>
                </a:solidFill>
                <a:latin typeface="Tahoma" pitchFamily="34" charset="0"/>
                <a:cs typeface="Tahoma" pitchFamily="34" charset="0"/>
              </a:rPr>
              <a:t> </a:t>
            </a:r>
            <a:r>
              <a:rPr lang="ru-RU" sz="900" i="1" dirty="0" err="1" smtClean="0">
                <a:solidFill>
                  <a:schemeClr val="accent1">
                    <a:lumMod val="75000"/>
                  </a:schemeClr>
                </a:solidFill>
                <a:latin typeface="Tahoma" pitchFamily="34" charset="0"/>
                <a:cs typeface="Tahoma" pitchFamily="34" charset="0"/>
              </a:rPr>
              <a:t>функцияларын</a:t>
            </a:r>
            <a:r>
              <a:rPr lang="ru-RU" sz="900" i="1" dirty="0" smtClean="0">
                <a:solidFill>
                  <a:schemeClr val="accent1">
                    <a:lumMod val="75000"/>
                  </a:schemeClr>
                </a:solidFill>
                <a:latin typeface="Tahoma" pitchFamily="34" charset="0"/>
                <a:cs typeface="Tahoma" pitchFamily="34" charset="0"/>
              </a:rPr>
              <a:t> </a:t>
            </a:r>
            <a:r>
              <a:rPr lang="ru-RU" sz="900" i="1" dirty="0" err="1" smtClean="0">
                <a:solidFill>
                  <a:schemeClr val="accent1">
                    <a:lumMod val="75000"/>
                  </a:schemeClr>
                </a:solidFill>
                <a:latin typeface="Tahoma" pitchFamily="34" charset="0"/>
                <a:cs typeface="Tahoma" pitchFamily="34" charset="0"/>
              </a:rPr>
              <a:t>Ветеринариялық</a:t>
            </a:r>
            <a:r>
              <a:rPr lang="ru-RU" sz="900" i="1" dirty="0" smtClean="0">
                <a:solidFill>
                  <a:schemeClr val="accent1">
                    <a:lumMod val="75000"/>
                  </a:schemeClr>
                </a:solidFill>
                <a:latin typeface="Tahoma" pitchFamily="34" charset="0"/>
                <a:cs typeface="Tahoma" pitchFamily="34" charset="0"/>
              </a:rPr>
              <a:t> </a:t>
            </a:r>
            <a:r>
              <a:rPr lang="ru-RU" sz="900" i="1" dirty="0" err="1" smtClean="0">
                <a:solidFill>
                  <a:schemeClr val="accent1">
                    <a:lumMod val="75000"/>
                  </a:schemeClr>
                </a:solidFill>
                <a:latin typeface="Tahoma" pitchFamily="34" charset="0"/>
                <a:cs typeface="Tahoma" pitchFamily="34" charset="0"/>
              </a:rPr>
              <a:t>бақылау</a:t>
            </a:r>
            <a:r>
              <a:rPr lang="ru-RU" sz="900" i="1" dirty="0" smtClean="0">
                <a:solidFill>
                  <a:schemeClr val="accent1">
                    <a:lumMod val="75000"/>
                  </a:schemeClr>
                </a:solidFill>
                <a:latin typeface="Tahoma" pitchFamily="34" charset="0"/>
                <a:cs typeface="Tahoma" pitchFamily="34" charset="0"/>
              </a:rPr>
              <a:t> </a:t>
            </a:r>
            <a:r>
              <a:rPr lang="ru-RU" sz="900" i="1" dirty="0" err="1" smtClean="0">
                <a:solidFill>
                  <a:schemeClr val="accent1">
                    <a:lumMod val="75000"/>
                  </a:schemeClr>
                </a:solidFill>
                <a:latin typeface="Tahoma" pitchFamily="34" charset="0"/>
                <a:cs typeface="Tahoma" pitchFamily="34" charset="0"/>
              </a:rPr>
              <a:t>және</a:t>
            </a:r>
            <a:r>
              <a:rPr lang="ru-RU" sz="900" i="1" dirty="0" smtClean="0">
                <a:solidFill>
                  <a:schemeClr val="accent1">
                    <a:lumMod val="75000"/>
                  </a:schemeClr>
                </a:solidFill>
                <a:latin typeface="Tahoma" pitchFamily="34" charset="0"/>
                <a:cs typeface="Tahoma" pitchFamily="34" charset="0"/>
              </a:rPr>
              <a:t> </a:t>
            </a:r>
            <a:r>
              <a:rPr lang="ru-RU" sz="900" i="1" dirty="0" err="1" smtClean="0">
                <a:solidFill>
                  <a:schemeClr val="accent1">
                    <a:lumMod val="75000"/>
                  </a:schemeClr>
                </a:solidFill>
                <a:latin typeface="Tahoma" pitchFamily="34" charset="0"/>
                <a:cs typeface="Tahoma" pitchFamily="34" charset="0"/>
              </a:rPr>
              <a:t>қадағалау</a:t>
            </a:r>
            <a:r>
              <a:rPr lang="ru-RU" sz="900" i="1" dirty="0">
                <a:solidFill>
                  <a:schemeClr val="accent1">
                    <a:lumMod val="75000"/>
                  </a:schemeClr>
                </a:solidFill>
                <a:latin typeface="Tahoma" pitchFamily="34" charset="0"/>
                <a:cs typeface="Tahoma" pitchFamily="34" charset="0"/>
              </a:rPr>
              <a:t> </a:t>
            </a:r>
            <a:r>
              <a:rPr lang="ru-RU" sz="900" i="1" dirty="0" err="1" smtClean="0">
                <a:solidFill>
                  <a:schemeClr val="accent1">
                    <a:lumMod val="75000"/>
                  </a:schemeClr>
                </a:solidFill>
                <a:latin typeface="Tahoma" pitchFamily="34" charset="0"/>
                <a:cs typeface="Tahoma" pitchFamily="34" charset="0"/>
              </a:rPr>
              <a:t>комитетіне</a:t>
            </a:r>
            <a:r>
              <a:rPr lang="ru-RU" sz="900" i="1" dirty="0" smtClean="0">
                <a:solidFill>
                  <a:schemeClr val="accent1">
                    <a:lumMod val="75000"/>
                  </a:schemeClr>
                </a:solidFill>
                <a:latin typeface="Tahoma" pitchFamily="34" charset="0"/>
                <a:cs typeface="Tahoma" pitchFamily="34" charset="0"/>
              </a:rPr>
              <a:t> </a:t>
            </a:r>
            <a:r>
              <a:rPr lang="ru-RU" sz="900" i="1" dirty="0" err="1" smtClean="0">
                <a:solidFill>
                  <a:schemeClr val="accent1">
                    <a:lumMod val="75000"/>
                  </a:schemeClr>
                </a:solidFill>
                <a:latin typeface="Tahoma" pitchFamily="34" charset="0"/>
                <a:cs typeface="Tahoma" pitchFamily="34" charset="0"/>
              </a:rPr>
              <a:t>қайтару</a:t>
            </a:r>
            <a:r>
              <a:rPr lang="ru-RU" sz="900" i="1" dirty="0" smtClean="0">
                <a:solidFill>
                  <a:schemeClr val="accent1">
                    <a:lumMod val="75000"/>
                  </a:schemeClr>
                </a:solidFill>
                <a:latin typeface="Tahoma" pitchFamily="34" charset="0"/>
                <a:cs typeface="Tahoma" pitchFamily="34" charset="0"/>
              </a:rPr>
              <a:t>);</a:t>
            </a:r>
            <a:endParaRPr lang="ru-RU" sz="900" i="1" dirty="0">
              <a:solidFill>
                <a:schemeClr val="accent1">
                  <a:lumMod val="75000"/>
                </a:schemeClr>
              </a:solidFill>
              <a:latin typeface="Tahoma" pitchFamily="34" charset="0"/>
              <a:cs typeface="Tahoma" pitchFamily="34" charset="0"/>
            </a:endParaRPr>
          </a:p>
        </p:txBody>
      </p:sp>
      <p:sp>
        <p:nvSpPr>
          <p:cNvPr id="15" name="Скругленный прямоугольник 14"/>
          <p:cNvSpPr/>
          <p:nvPr/>
        </p:nvSpPr>
        <p:spPr>
          <a:xfrm>
            <a:off x="107950" y="3677348"/>
            <a:ext cx="4752975" cy="575692"/>
          </a:xfrm>
          <a:prstGeom prst="roundRect">
            <a:avLst>
              <a:gd name="adj" fmla="val 14639"/>
            </a:avLst>
          </a:prstGeom>
          <a:solidFill>
            <a:srgbClr val="B4C7E7">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hangingPunct="1">
              <a:defRPr/>
            </a:pPr>
            <a:r>
              <a:rPr lang="ru-RU" sz="1000" b="1" dirty="0" smtClean="0">
                <a:solidFill>
                  <a:schemeClr val="accent1">
                    <a:lumMod val="75000"/>
                  </a:schemeClr>
                </a:solidFill>
                <a:latin typeface="Tahoma" pitchFamily="34" charset="0"/>
                <a:cs typeface="Tahoma" pitchFamily="34" charset="0"/>
              </a:rPr>
              <a:t>Ветеринария </a:t>
            </a:r>
            <a:r>
              <a:rPr lang="ru-RU" sz="1000" b="1" dirty="0" err="1" smtClean="0">
                <a:solidFill>
                  <a:schemeClr val="accent1">
                    <a:lumMod val="75000"/>
                  </a:schemeClr>
                </a:solidFill>
                <a:latin typeface="Tahoma" pitchFamily="34" charset="0"/>
                <a:cs typeface="Tahoma" pitchFamily="34" charset="0"/>
              </a:rPr>
              <a:t>саласында</a:t>
            </a:r>
            <a:r>
              <a:rPr lang="ru-RU" sz="1000" b="1" dirty="0" smtClean="0">
                <a:solidFill>
                  <a:schemeClr val="accent1">
                    <a:lumMod val="75000"/>
                  </a:schemeClr>
                </a:solidFill>
                <a:latin typeface="Tahoma" pitchFamily="34" charset="0"/>
                <a:cs typeface="Tahoma" pitchFamily="34" charset="0"/>
              </a:rPr>
              <a:t> </a:t>
            </a:r>
            <a:r>
              <a:rPr lang="ru-RU" sz="1000" b="1" dirty="0" err="1" smtClean="0">
                <a:solidFill>
                  <a:schemeClr val="accent1">
                    <a:lumMod val="75000"/>
                  </a:schemeClr>
                </a:solidFill>
                <a:latin typeface="Tahoma" pitchFamily="34" charset="0"/>
                <a:cs typeface="Tahoma" pitchFamily="34" charset="0"/>
              </a:rPr>
              <a:t>бірқатар</a:t>
            </a:r>
            <a:r>
              <a:rPr lang="ru-RU" sz="1000" b="1" dirty="0" smtClean="0">
                <a:solidFill>
                  <a:schemeClr val="accent1">
                    <a:lumMod val="75000"/>
                  </a:schemeClr>
                </a:solidFill>
                <a:latin typeface="Tahoma" pitchFamily="34" charset="0"/>
                <a:cs typeface="Tahoma" pitchFamily="34" charset="0"/>
              </a:rPr>
              <a:t> </a:t>
            </a:r>
            <a:r>
              <a:rPr lang="ru-RU" sz="1000" b="1" dirty="0" err="1" smtClean="0">
                <a:solidFill>
                  <a:schemeClr val="accent1">
                    <a:lumMod val="75000"/>
                  </a:schemeClr>
                </a:solidFill>
                <a:latin typeface="Tahoma" pitchFamily="34" charset="0"/>
                <a:cs typeface="Tahoma" pitchFamily="34" charset="0"/>
              </a:rPr>
              <a:t>тексерулер</a:t>
            </a:r>
            <a:r>
              <a:rPr lang="ru-RU" sz="1000" b="1" dirty="0" smtClean="0">
                <a:solidFill>
                  <a:schemeClr val="accent1">
                    <a:lumMod val="75000"/>
                  </a:schemeClr>
                </a:solidFill>
                <a:latin typeface="Tahoma" pitchFamily="34" charset="0"/>
                <a:cs typeface="Tahoma" pitchFamily="34" charset="0"/>
              </a:rPr>
              <a:t> </a:t>
            </a:r>
            <a:r>
              <a:rPr lang="ru-RU" sz="1000" b="1" dirty="0" err="1" smtClean="0">
                <a:solidFill>
                  <a:schemeClr val="accent1">
                    <a:lumMod val="75000"/>
                  </a:schemeClr>
                </a:solidFill>
                <a:latin typeface="Tahoma" pitchFamily="34" charset="0"/>
                <a:cs typeface="Tahoma" pitchFamily="34" charset="0"/>
              </a:rPr>
              <a:t>жүргізу</a:t>
            </a:r>
            <a:r>
              <a:rPr lang="ru-RU" sz="1000" b="1" dirty="0" smtClean="0">
                <a:solidFill>
                  <a:schemeClr val="accent1">
                    <a:lumMod val="75000"/>
                  </a:schemeClr>
                </a:solidFill>
                <a:latin typeface="Tahoma" pitchFamily="34" charset="0"/>
                <a:cs typeface="Tahoma" pitchFamily="34" charset="0"/>
              </a:rPr>
              <a:t> </a:t>
            </a:r>
            <a:r>
              <a:rPr lang="ru-RU" sz="1000" b="1" dirty="0" err="1" smtClean="0">
                <a:solidFill>
                  <a:schemeClr val="accent1">
                    <a:lumMod val="75000"/>
                  </a:schemeClr>
                </a:solidFill>
                <a:latin typeface="Tahoma" pitchFamily="34" charset="0"/>
                <a:cs typeface="Tahoma" pitchFamily="34" charset="0"/>
              </a:rPr>
              <a:t>рәсімдерін</a:t>
            </a:r>
            <a:r>
              <a:rPr lang="ru-RU" sz="1000" b="1" dirty="0" smtClean="0">
                <a:solidFill>
                  <a:schemeClr val="accent1">
                    <a:lumMod val="75000"/>
                  </a:schemeClr>
                </a:solidFill>
                <a:latin typeface="Tahoma" pitchFamily="34" charset="0"/>
                <a:cs typeface="Tahoma" pitchFamily="34" charset="0"/>
              </a:rPr>
              <a:t> </a:t>
            </a:r>
            <a:r>
              <a:rPr lang="ru-RU" sz="1000" b="1" dirty="0" err="1" smtClean="0">
                <a:solidFill>
                  <a:schemeClr val="accent1">
                    <a:lumMod val="75000"/>
                  </a:schemeClr>
                </a:solidFill>
                <a:latin typeface="Tahoma" pitchFamily="34" charset="0"/>
                <a:cs typeface="Tahoma" pitchFamily="34" charset="0"/>
              </a:rPr>
              <a:t>жеңілдету</a:t>
            </a:r>
            <a:r>
              <a:rPr lang="ru-RU" sz="1000" b="1" dirty="0" smtClean="0">
                <a:solidFill>
                  <a:schemeClr val="accent1">
                    <a:lumMod val="75000"/>
                  </a:schemeClr>
                </a:solidFill>
                <a:latin typeface="Tahoma" pitchFamily="34" charset="0"/>
                <a:cs typeface="Tahoma" pitchFamily="34" charset="0"/>
              </a:rPr>
              <a:t> </a:t>
            </a:r>
            <a:r>
              <a:rPr lang="ru-RU" sz="900" i="1" dirty="0" smtClean="0">
                <a:solidFill>
                  <a:schemeClr val="accent1">
                    <a:lumMod val="75000"/>
                  </a:schemeClr>
                </a:solidFill>
                <a:latin typeface="Tahoma" pitchFamily="34" charset="0"/>
                <a:cs typeface="Tahoma" pitchFamily="34" charset="0"/>
              </a:rPr>
              <a:t>(ЖАО, ВББ-</a:t>
            </a:r>
            <a:r>
              <a:rPr lang="ru-RU" sz="900" i="1" dirty="0" err="1" smtClean="0">
                <a:solidFill>
                  <a:schemeClr val="accent1">
                    <a:lumMod val="75000"/>
                  </a:schemeClr>
                </a:solidFill>
                <a:latin typeface="Tahoma" pitchFamily="34" charset="0"/>
                <a:cs typeface="Tahoma" pitchFamily="34" charset="0"/>
              </a:rPr>
              <a:t>ны</a:t>
            </a:r>
            <a:r>
              <a:rPr lang="ru-RU" sz="900" i="1" dirty="0" smtClean="0">
                <a:solidFill>
                  <a:schemeClr val="accent1">
                    <a:lumMod val="75000"/>
                  </a:schemeClr>
                </a:solidFill>
                <a:latin typeface="Tahoma" pitchFamily="34" charset="0"/>
                <a:cs typeface="Tahoma" pitchFamily="34" charset="0"/>
              </a:rPr>
              <a:t> </a:t>
            </a:r>
            <a:r>
              <a:rPr lang="ru-RU" sz="900" i="1" dirty="0" err="1" smtClean="0">
                <a:solidFill>
                  <a:schemeClr val="accent1">
                    <a:lumMod val="75000"/>
                  </a:schemeClr>
                </a:solidFill>
                <a:latin typeface="Tahoma" pitchFamily="34" charset="0"/>
                <a:cs typeface="Tahoma" pitchFamily="34" charset="0"/>
              </a:rPr>
              <a:t>тексеруді</a:t>
            </a:r>
            <a:r>
              <a:rPr lang="ru-RU" sz="900" i="1" dirty="0" smtClean="0">
                <a:solidFill>
                  <a:schemeClr val="accent1">
                    <a:lumMod val="75000"/>
                  </a:schemeClr>
                </a:solidFill>
                <a:latin typeface="Tahoma" pitchFamily="34" charset="0"/>
                <a:cs typeface="Tahoma" pitchFamily="34" charset="0"/>
              </a:rPr>
              <a:t> </a:t>
            </a:r>
            <a:r>
              <a:rPr lang="ru-RU" sz="900" i="1" dirty="0" err="1" smtClean="0">
                <a:solidFill>
                  <a:schemeClr val="accent1">
                    <a:lumMod val="75000"/>
                  </a:schemeClr>
                </a:solidFill>
                <a:latin typeface="Tahoma" pitchFamily="34" charset="0"/>
                <a:cs typeface="Tahoma" pitchFamily="34" charset="0"/>
              </a:rPr>
              <a:t>Кәсіпкерлік</a:t>
            </a:r>
            <a:r>
              <a:rPr lang="ru-RU" sz="900" i="1" dirty="0" smtClean="0">
                <a:solidFill>
                  <a:schemeClr val="accent1">
                    <a:lumMod val="75000"/>
                  </a:schemeClr>
                </a:solidFill>
                <a:latin typeface="Tahoma" pitchFamily="34" charset="0"/>
                <a:cs typeface="Tahoma" pitchFamily="34" charset="0"/>
              </a:rPr>
              <a:t> </a:t>
            </a:r>
            <a:r>
              <a:rPr lang="ru-RU" sz="900" i="1" dirty="0" err="1" smtClean="0">
                <a:solidFill>
                  <a:schemeClr val="accent1">
                    <a:lumMod val="75000"/>
                  </a:schemeClr>
                </a:solidFill>
                <a:latin typeface="Tahoma" pitchFamily="34" charset="0"/>
                <a:cs typeface="Tahoma" pitchFamily="34" charset="0"/>
              </a:rPr>
              <a:t>кодексініен</a:t>
            </a:r>
            <a:r>
              <a:rPr lang="ru-RU" sz="900" i="1" dirty="0" smtClean="0">
                <a:solidFill>
                  <a:schemeClr val="accent1">
                    <a:lumMod val="75000"/>
                  </a:schemeClr>
                </a:solidFill>
                <a:latin typeface="Tahoma" pitchFamily="34" charset="0"/>
                <a:cs typeface="Tahoma" pitchFamily="34" charset="0"/>
              </a:rPr>
              <a:t> </a:t>
            </a:r>
            <a:r>
              <a:rPr lang="ru-RU" sz="900" i="1" dirty="0" err="1" smtClean="0">
                <a:solidFill>
                  <a:schemeClr val="accent1">
                    <a:lumMod val="75000"/>
                  </a:schemeClr>
                </a:solidFill>
                <a:latin typeface="Tahoma" pitchFamily="34" charset="0"/>
                <a:cs typeface="Tahoma" pitchFamily="34" charset="0"/>
              </a:rPr>
              <a:t>шығару</a:t>
            </a:r>
            <a:r>
              <a:rPr lang="ru-RU" sz="900" i="1" dirty="0" smtClean="0">
                <a:solidFill>
                  <a:schemeClr val="accent1">
                    <a:lumMod val="75000"/>
                  </a:schemeClr>
                </a:solidFill>
                <a:latin typeface="Tahoma" pitchFamily="34" charset="0"/>
                <a:cs typeface="Tahoma" pitchFamily="34" charset="0"/>
              </a:rPr>
              <a:t>, </a:t>
            </a:r>
            <a:r>
              <a:rPr lang="ru-RU" sz="900" i="1" dirty="0" err="1" smtClean="0">
                <a:solidFill>
                  <a:schemeClr val="accent1">
                    <a:lumMod val="75000"/>
                  </a:schemeClr>
                </a:solidFill>
                <a:latin typeface="Tahoma" pitchFamily="34" charset="0"/>
                <a:cs typeface="Tahoma" pitchFamily="34" charset="0"/>
              </a:rPr>
              <a:t>жануарлар</a:t>
            </a:r>
            <a:r>
              <a:rPr lang="ru-RU" sz="900" i="1" dirty="0" smtClean="0">
                <a:solidFill>
                  <a:schemeClr val="accent1">
                    <a:lumMod val="75000"/>
                  </a:schemeClr>
                </a:solidFill>
                <a:latin typeface="Tahoma" pitchFamily="34" charset="0"/>
                <a:cs typeface="Tahoma" pitchFamily="34" charset="0"/>
              </a:rPr>
              <a:t> </a:t>
            </a:r>
            <a:r>
              <a:rPr lang="ru-RU" sz="900" i="1" dirty="0" err="1" smtClean="0">
                <a:solidFill>
                  <a:schemeClr val="accent1">
                    <a:lumMod val="75000"/>
                  </a:schemeClr>
                </a:solidFill>
                <a:latin typeface="Tahoma" pitchFamily="34" charset="0"/>
                <a:cs typeface="Tahoma" pitchFamily="34" charset="0"/>
              </a:rPr>
              <a:t>ауруларының</a:t>
            </a:r>
            <a:r>
              <a:rPr lang="ru-RU" sz="900" i="1" dirty="0" smtClean="0">
                <a:solidFill>
                  <a:schemeClr val="accent1">
                    <a:lumMod val="75000"/>
                  </a:schemeClr>
                </a:solidFill>
                <a:latin typeface="Tahoma" pitchFamily="34" charset="0"/>
                <a:cs typeface="Tahoma" pitchFamily="34" charset="0"/>
              </a:rPr>
              <a:t> </a:t>
            </a:r>
            <a:r>
              <a:rPr lang="ru-RU" sz="900" i="1" dirty="0" err="1" smtClean="0">
                <a:solidFill>
                  <a:schemeClr val="accent1">
                    <a:lumMod val="75000"/>
                  </a:schemeClr>
                </a:solidFill>
                <a:latin typeface="Tahoma" pitchFamily="34" charset="0"/>
                <a:cs typeface="Tahoma" pitchFamily="34" charset="0"/>
              </a:rPr>
              <a:t>пайда</a:t>
            </a:r>
            <a:r>
              <a:rPr lang="ru-RU" sz="900" i="1" dirty="0" smtClean="0">
                <a:solidFill>
                  <a:schemeClr val="accent1">
                    <a:lumMod val="75000"/>
                  </a:schemeClr>
                </a:solidFill>
                <a:latin typeface="Tahoma" pitchFamily="34" charset="0"/>
                <a:cs typeface="Tahoma" pitchFamily="34" charset="0"/>
              </a:rPr>
              <a:t> болу </a:t>
            </a:r>
            <a:r>
              <a:rPr lang="ru-RU" sz="900" i="1" dirty="0" err="1" smtClean="0">
                <a:solidFill>
                  <a:schemeClr val="accent1">
                    <a:lumMod val="75000"/>
                  </a:schemeClr>
                </a:solidFill>
                <a:latin typeface="Tahoma" pitchFamily="34" charset="0"/>
                <a:cs typeface="Tahoma" pitchFamily="34" charset="0"/>
              </a:rPr>
              <a:t>және</a:t>
            </a:r>
            <a:r>
              <a:rPr lang="ru-RU" sz="900" i="1" dirty="0" smtClean="0">
                <a:solidFill>
                  <a:schemeClr val="accent1">
                    <a:lumMod val="75000"/>
                  </a:schemeClr>
                </a:solidFill>
                <a:latin typeface="Tahoma" pitchFamily="34" charset="0"/>
                <a:cs typeface="Tahoma" pitchFamily="34" charset="0"/>
              </a:rPr>
              <a:t> </a:t>
            </a:r>
            <a:r>
              <a:rPr lang="ru-RU" sz="900" i="1" dirty="0" err="1" smtClean="0">
                <a:solidFill>
                  <a:schemeClr val="accent1">
                    <a:lumMod val="75000"/>
                  </a:schemeClr>
                </a:solidFill>
                <a:latin typeface="Tahoma" pitchFamily="34" charset="0"/>
                <a:cs typeface="Tahoma" pitchFamily="34" charset="0"/>
              </a:rPr>
              <a:t>таралу</a:t>
            </a:r>
            <a:r>
              <a:rPr lang="ru-RU" sz="900" i="1" dirty="0" smtClean="0">
                <a:solidFill>
                  <a:schemeClr val="accent1">
                    <a:lumMod val="75000"/>
                  </a:schemeClr>
                </a:solidFill>
                <a:latin typeface="Tahoma" pitchFamily="34" charset="0"/>
                <a:cs typeface="Tahoma" pitchFamily="34" charset="0"/>
              </a:rPr>
              <a:t> </a:t>
            </a:r>
            <a:r>
              <a:rPr lang="ru-RU" sz="900" i="1" dirty="0" err="1" smtClean="0">
                <a:solidFill>
                  <a:schemeClr val="accent1">
                    <a:lumMod val="75000"/>
                  </a:schemeClr>
                </a:solidFill>
                <a:latin typeface="Tahoma" pitchFamily="34" charset="0"/>
                <a:cs typeface="Tahoma" pitchFamily="34" charset="0"/>
              </a:rPr>
              <a:t>себептері</a:t>
            </a:r>
            <a:r>
              <a:rPr lang="ru-RU" sz="900" i="1" dirty="0" smtClean="0">
                <a:solidFill>
                  <a:schemeClr val="accent1">
                    <a:lumMod val="75000"/>
                  </a:schemeClr>
                </a:solidFill>
                <a:latin typeface="Tahoma" pitchFamily="34" charset="0"/>
                <a:cs typeface="Tahoma" pitchFamily="34" charset="0"/>
              </a:rPr>
              <a:t> мен </a:t>
            </a:r>
            <a:r>
              <a:rPr lang="ru-RU" sz="900" i="1" dirty="0" err="1" smtClean="0">
                <a:solidFill>
                  <a:schemeClr val="accent1">
                    <a:lumMod val="75000"/>
                  </a:schemeClr>
                </a:solidFill>
                <a:latin typeface="Tahoma" pitchFamily="34" charset="0"/>
                <a:cs typeface="Tahoma" pitchFamily="34" charset="0"/>
              </a:rPr>
              <a:t>жағдайларын</a:t>
            </a:r>
            <a:r>
              <a:rPr lang="ru-RU" sz="900" i="1" dirty="0" smtClean="0">
                <a:solidFill>
                  <a:schemeClr val="accent1">
                    <a:lumMod val="75000"/>
                  </a:schemeClr>
                </a:solidFill>
                <a:latin typeface="Tahoma" pitchFamily="34" charset="0"/>
                <a:cs typeface="Tahoma" pitchFamily="34" charset="0"/>
              </a:rPr>
              <a:t> </a:t>
            </a:r>
            <a:r>
              <a:rPr lang="ru-RU" sz="900" i="1" dirty="0" err="1" smtClean="0">
                <a:solidFill>
                  <a:schemeClr val="accent1">
                    <a:lumMod val="75000"/>
                  </a:schemeClr>
                </a:solidFill>
                <a:latin typeface="Tahoma" pitchFamily="34" charset="0"/>
                <a:cs typeface="Tahoma" pitchFamily="34" charset="0"/>
              </a:rPr>
              <a:t>анықтау</a:t>
            </a:r>
            <a:r>
              <a:rPr lang="ru-RU" sz="900" i="1" dirty="0" smtClean="0">
                <a:solidFill>
                  <a:schemeClr val="accent1">
                    <a:lumMod val="75000"/>
                  </a:schemeClr>
                </a:solidFill>
                <a:latin typeface="Tahoma" pitchFamily="34" charset="0"/>
                <a:cs typeface="Tahoma" pitchFamily="34" charset="0"/>
              </a:rPr>
              <a:t> </a:t>
            </a:r>
            <a:r>
              <a:rPr lang="ru-RU" sz="900" i="1" dirty="0" err="1" smtClean="0">
                <a:solidFill>
                  <a:schemeClr val="accent1">
                    <a:lumMod val="75000"/>
                  </a:schemeClr>
                </a:solidFill>
                <a:latin typeface="Tahoma" pitchFamily="34" charset="0"/>
                <a:cs typeface="Tahoma" pitchFamily="34" charset="0"/>
              </a:rPr>
              <a:t>және</a:t>
            </a:r>
            <a:r>
              <a:rPr lang="ru-RU" sz="900" i="1" dirty="0" smtClean="0">
                <a:solidFill>
                  <a:schemeClr val="accent1">
                    <a:lumMod val="75000"/>
                  </a:schemeClr>
                </a:solidFill>
                <a:latin typeface="Tahoma" pitchFamily="34" charset="0"/>
                <a:cs typeface="Tahoma" pitchFamily="34" charset="0"/>
              </a:rPr>
              <a:t> </a:t>
            </a:r>
            <a:r>
              <a:rPr lang="ru-RU" sz="900" i="1" dirty="0" err="1" smtClean="0">
                <a:solidFill>
                  <a:schemeClr val="accent1">
                    <a:lumMod val="75000"/>
                  </a:schemeClr>
                </a:solidFill>
                <a:latin typeface="Tahoma" pitchFamily="34" charset="0"/>
                <a:cs typeface="Tahoma" pitchFamily="34" charset="0"/>
              </a:rPr>
              <a:t>белгілеу</a:t>
            </a:r>
            <a:r>
              <a:rPr lang="ru-RU" sz="900" i="1" dirty="0" smtClean="0">
                <a:solidFill>
                  <a:schemeClr val="accent1">
                    <a:lumMod val="75000"/>
                  </a:schemeClr>
                </a:solidFill>
                <a:latin typeface="Tahoma" pitchFamily="34" charset="0"/>
                <a:cs typeface="Tahoma" pitchFamily="34" charset="0"/>
              </a:rPr>
              <a:t> </a:t>
            </a:r>
            <a:r>
              <a:rPr lang="ru-RU" sz="900" i="1" dirty="0" err="1" smtClean="0">
                <a:solidFill>
                  <a:schemeClr val="accent1">
                    <a:lumMod val="75000"/>
                  </a:schemeClr>
                </a:solidFill>
                <a:latin typeface="Tahoma" pitchFamily="34" charset="0"/>
                <a:cs typeface="Tahoma" pitchFamily="34" charset="0"/>
              </a:rPr>
              <a:t>бойынша</a:t>
            </a:r>
            <a:r>
              <a:rPr lang="ru-RU" sz="900" i="1" dirty="0" smtClean="0">
                <a:solidFill>
                  <a:schemeClr val="accent1">
                    <a:lumMod val="75000"/>
                  </a:schemeClr>
                </a:solidFill>
                <a:latin typeface="Tahoma" pitchFamily="34" charset="0"/>
                <a:cs typeface="Tahoma" pitchFamily="34" charset="0"/>
              </a:rPr>
              <a:t> </a:t>
            </a:r>
            <a:r>
              <a:rPr lang="ru-RU" sz="900" i="1" dirty="0" err="1" smtClean="0">
                <a:solidFill>
                  <a:schemeClr val="accent1">
                    <a:lumMod val="75000"/>
                  </a:schemeClr>
                </a:solidFill>
                <a:latin typeface="Tahoma" pitchFamily="34" charset="0"/>
                <a:cs typeface="Tahoma" pitchFamily="34" charset="0"/>
              </a:rPr>
              <a:t>тексеру</a:t>
            </a:r>
            <a:r>
              <a:rPr lang="ru-RU" sz="900" i="1" dirty="0" smtClean="0">
                <a:solidFill>
                  <a:schemeClr val="accent1">
                    <a:lumMod val="75000"/>
                  </a:schemeClr>
                </a:solidFill>
                <a:latin typeface="Tahoma" pitchFamily="34" charset="0"/>
                <a:cs typeface="Tahoma" pitchFamily="34" charset="0"/>
              </a:rPr>
              <a:t>);</a:t>
            </a:r>
            <a:endParaRPr lang="ru-RU" sz="900" i="1" dirty="0">
              <a:solidFill>
                <a:schemeClr val="accent1">
                  <a:lumMod val="75000"/>
                </a:schemeClr>
              </a:solidFill>
              <a:latin typeface="Tahoma" pitchFamily="34" charset="0"/>
              <a:cs typeface="Tahoma" pitchFamily="34" charset="0"/>
            </a:endParaRPr>
          </a:p>
        </p:txBody>
      </p:sp>
      <p:sp>
        <p:nvSpPr>
          <p:cNvPr id="18" name="Скругленный прямоугольник 17"/>
          <p:cNvSpPr/>
          <p:nvPr/>
        </p:nvSpPr>
        <p:spPr>
          <a:xfrm>
            <a:off x="5003800" y="2887636"/>
            <a:ext cx="4032250" cy="332185"/>
          </a:xfrm>
          <a:prstGeom prst="roundRect">
            <a:avLst>
              <a:gd name="adj" fmla="val 11155"/>
            </a:avLst>
          </a:prstGeom>
          <a:solidFill>
            <a:srgbClr val="B4C7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algn="just" eaLnBrk="1" hangingPunct="1">
              <a:defRPr/>
            </a:pPr>
            <a:r>
              <a:rPr lang="ru-RU" sz="1000" b="1" dirty="0" err="1" smtClean="0">
                <a:solidFill>
                  <a:schemeClr val="accent1">
                    <a:lumMod val="75000"/>
                  </a:schemeClr>
                </a:solidFill>
                <a:latin typeface="Tahoma" pitchFamily="34" charset="0"/>
                <a:cs typeface="Tahoma" pitchFamily="34" charset="0"/>
              </a:rPr>
              <a:t>Қазақстан</a:t>
            </a:r>
            <a:r>
              <a:rPr lang="ru-RU" sz="1000" b="1" dirty="0" smtClean="0">
                <a:solidFill>
                  <a:schemeClr val="accent1">
                    <a:lumMod val="75000"/>
                  </a:schemeClr>
                </a:solidFill>
                <a:latin typeface="Tahoma" pitchFamily="34" charset="0"/>
                <a:cs typeface="Tahoma" pitchFamily="34" charset="0"/>
              </a:rPr>
              <a:t> </a:t>
            </a:r>
            <a:r>
              <a:rPr lang="ru-RU" sz="1000" b="1" dirty="0" err="1" smtClean="0">
                <a:solidFill>
                  <a:schemeClr val="accent1">
                    <a:lumMod val="75000"/>
                  </a:schemeClr>
                </a:solidFill>
                <a:latin typeface="Tahoma" pitchFamily="34" charset="0"/>
                <a:cs typeface="Tahoma" pitchFamily="34" charset="0"/>
              </a:rPr>
              <a:t>Республикасының</a:t>
            </a:r>
            <a:r>
              <a:rPr lang="ru-RU" sz="1000" b="1" dirty="0" smtClean="0">
                <a:solidFill>
                  <a:schemeClr val="accent1">
                    <a:lumMod val="75000"/>
                  </a:schemeClr>
                </a:solidFill>
                <a:latin typeface="Tahoma" pitchFamily="34" charset="0"/>
                <a:cs typeface="Tahoma" pitchFamily="34" charset="0"/>
              </a:rPr>
              <a:t> эпизоотиялық </a:t>
            </a:r>
            <a:r>
              <a:rPr lang="ru-RU" sz="1000" b="1" dirty="0" err="1" smtClean="0">
                <a:solidFill>
                  <a:schemeClr val="accent1">
                    <a:lumMod val="75000"/>
                  </a:schemeClr>
                </a:solidFill>
                <a:latin typeface="Tahoma" pitchFamily="34" charset="0"/>
                <a:cs typeface="Tahoma" pitchFamily="34" charset="0"/>
              </a:rPr>
              <a:t>саламаттылығын</a:t>
            </a:r>
            <a:r>
              <a:rPr lang="ru-RU" sz="1000" b="1" dirty="0" smtClean="0">
                <a:solidFill>
                  <a:schemeClr val="accent1">
                    <a:lumMod val="75000"/>
                  </a:schemeClr>
                </a:solidFill>
                <a:latin typeface="Tahoma" pitchFamily="34" charset="0"/>
                <a:cs typeface="Tahoma" pitchFamily="34" charset="0"/>
              </a:rPr>
              <a:t> </a:t>
            </a:r>
            <a:r>
              <a:rPr lang="ru-RU" sz="1000" b="1" dirty="0" err="1" smtClean="0">
                <a:solidFill>
                  <a:schemeClr val="accent1">
                    <a:lumMod val="75000"/>
                  </a:schemeClr>
                </a:solidFill>
                <a:latin typeface="Tahoma" pitchFamily="34" charset="0"/>
                <a:cs typeface="Tahoma" pitchFamily="34" charset="0"/>
              </a:rPr>
              <a:t>қамтамасыз</a:t>
            </a:r>
            <a:r>
              <a:rPr lang="ru-RU" sz="1000" b="1" dirty="0" smtClean="0">
                <a:solidFill>
                  <a:schemeClr val="accent1">
                    <a:lumMod val="75000"/>
                  </a:schemeClr>
                </a:solidFill>
                <a:latin typeface="Tahoma" pitchFamily="34" charset="0"/>
                <a:cs typeface="Tahoma" pitchFamily="34" charset="0"/>
              </a:rPr>
              <a:t> </a:t>
            </a:r>
            <a:r>
              <a:rPr lang="ru-RU" sz="1000" b="1" dirty="0" err="1" smtClean="0">
                <a:solidFill>
                  <a:schemeClr val="accent1">
                    <a:lumMod val="75000"/>
                  </a:schemeClr>
                </a:solidFill>
                <a:latin typeface="Tahoma" pitchFamily="34" charset="0"/>
                <a:cs typeface="Tahoma" pitchFamily="34" charset="0"/>
              </a:rPr>
              <a:t>ету</a:t>
            </a:r>
            <a:r>
              <a:rPr lang="ru-RU" sz="1000" b="1" dirty="0" smtClean="0">
                <a:solidFill>
                  <a:schemeClr val="accent1">
                    <a:lumMod val="75000"/>
                  </a:schemeClr>
                </a:solidFill>
                <a:latin typeface="Tahoma" pitchFamily="34" charset="0"/>
                <a:cs typeface="Tahoma" pitchFamily="34" charset="0"/>
              </a:rPr>
              <a:t>;</a:t>
            </a:r>
            <a:endParaRPr lang="ru-RU" sz="1000" b="1" dirty="0">
              <a:solidFill>
                <a:schemeClr val="accent1">
                  <a:lumMod val="75000"/>
                </a:schemeClr>
              </a:solidFill>
              <a:latin typeface="Arial" pitchFamily="34" charset="0"/>
              <a:cs typeface="Arial" pitchFamily="34" charset="0"/>
            </a:endParaRPr>
          </a:p>
        </p:txBody>
      </p:sp>
      <p:sp>
        <p:nvSpPr>
          <p:cNvPr id="20" name="Скругленный прямоугольник 19"/>
          <p:cNvSpPr/>
          <p:nvPr/>
        </p:nvSpPr>
        <p:spPr>
          <a:xfrm>
            <a:off x="5003801" y="2211711"/>
            <a:ext cx="4032249" cy="598412"/>
          </a:xfrm>
          <a:prstGeom prst="roundRect">
            <a:avLst/>
          </a:prstGeom>
          <a:solidFill>
            <a:srgbClr val="B4C7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hangingPunct="1">
              <a:defRPr/>
            </a:pPr>
            <a:r>
              <a:rPr lang="ru-RU" sz="1000" b="1" dirty="0" err="1" smtClean="0">
                <a:solidFill>
                  <a:schemeClr val="accent1">
                    <a:lumMod val="75000"/>
                  </a:schemeClr>
                </a:solidFill>
                <a:latin typeface="Tahoma" pitchFamily="34" charset="0"/>
                <a:cs typeface="Tahoma" pitchFamily="34" charset="0"/>
              </a:rPr>
              <a:t>Ветеринариялық</a:t>
            </a:r>
            <a:r>
              <a:rPr lang="ru-RU" sz="1000" b="1" dirty="0" smtClean="0">
                <a:solidFill>
                  <a:schemeClr val="accent1">
                    <a:lumMod val="75000"/>
                  </a:schemeClr>
                </a:solidFill>
                <a:latin typeface="Tahoma" pitchFamily="34" charset="0"/>
                <a:cs typeface="Tahoma" pitchFamily="34" charset="0"/>
              </a:rPr>
              <a:t> </a:t>
            </a:r>
            <a:r>
              <a:rPr lang="ru-RU" sz="1000" b="1" dirty="0" err="1" smtClean="0">
                <a:solidFill>
                  <a:schemeClr val="accent1">
                    <a:lumMod val="75000"/>
                  </a:schemeClr>
                </a:solidFill>
                <a:latin typeface="Tahoma" pitchFamily="34" charset="0"/>
                <a:cs typeface="Tahoma" pitchFamily="34" charset="0"/>
              </a:rPr>
              <a:t>бақылау</a:t>
            </a:r>
            <a:r>
              <a:rPr lang="ru-RU" sz="1000" b="1" dirty="0" smtClean="0">
                <a:solidFill>
                  <a:schemeClr val="accent1">
                    <a:lumMod val="75000"/>
                  </a:schemeClr>
                </a:solidFill>
                <a:latin typeface="Tahoma" pitchFamily="34" charset="0"/>
                <a:cs typeface="Tahoma" pitchFamily="34" charset="0"/>
              </a:rPr>
              <a:t> мен </a:t>
            </a:r>
            <a:r>
              <a:rPr lang="ru-RU" sz="1000" b="1" dirty="0" err="1" smtClean="0">
                <a:solidFill>
                  <a:schemeClr val="accent1">
                    <a:lumMod val="75000"/>
                  </a:schemeClr>
                </a:solidFill>
                <a:latin typeface="Tahoma" pitchFamily="34" charset="0"/>
                <a:cs typeface="Tahoma" pitchFamily="34" charset="0"/>
              </a:rPr>
              <a:t>қадағалаудың</a:t>
            </a:r>
            <a:r>
              <a:rPr lang="ru-RU" sz="1000" b="1" dirty="0" smtClean="0">
                <a:solidFill>
                  <a:schemeClr val="accent1">
                    <a:lumMod val="75000"/>
                  </a:schemeClr>
                </a:solidFill>
                <a:latin typeface="Tahoma" pitchFamily="34" charset="0"/>
                <a:cs typeface="Tahoma" pitchFamily="34" charset="0"/>
              </a:rPr>
              <a:t> </a:t>
            </a:r>
            <a:r>
              <a:rPr lang="ru-RU" sz="1000" b="1" dirty="0" err="1" smtClean="0">
                <a:solidFill>
                  <a:schemeClr val="accent1">
                    <a:lumMod val="75000"/>
                  </a:schemeClr>
                </a:solidFill>
                <a:latin typeface="Tahoma" pitchFamily="34" charset="0"/>
                <a:cs typeface="Tahoma" pitchFamily="34" charset="0"/>
              </a:rPr>
              <a:t>тиімді</a:t>
            </a:r>
            <a:r>
              <a:rPr lang="ru-RU" sz="1000" b="1" dirty="0" smtClean="0">
                <a:solidFill>
                  <a:schemeClr val="accent1">
                    <a:lumMod val="75000"/>
                  </a:schemeClr>
                </a:solidFill>
                <a:latin typeface="Tahoma" pitchFamily="34" charset="0"/>
                <a:cs typeface="Tahoma" pitchFamily="34" charset="0"/>
              </a:rPr>
              <a:t> </a:t>
            </a:r>
            <a:r>
              <a:rPr lang="ru-RU" sz="1000" b="1" dirty="0" err="1" smtClean="0">
                <a:solidFill>
                  <a:schemeClr val="accent1">
                    <a:lumMod val="75000"/>
                  </a:schemeClr>
                </a:solidFill>
                <a:latin typeface="Tahoma" pitchFamily="34" charset="0"/>
                <a:cs typeface="Tahoma" pitchFamily="34" charset="0"/>
              </a:rPr>
              <a:t>жүйесін</a:t>
            </a:r>
            <a:r>
              <a:rPr lang="ru-RU" sz="1000" b="1" dirty="0" smtClean="0">
                <a:solidFill>
                  <a:schemeClr val="accent1">
                    <a:lumMod val="75000"/>
                  </a:schemeClr>
                </a:solidFill>
                <a:latin typeface="Tahoma" pitchFamily="34" charset="0"/>
                <a:cs typeface="Tahoma" pitchFamily="34" charset="0"/>
              </a:rPr>
              <a:t> </a:t>
            </a:r>
            <a:r>
              <a:rPr lang="ru-RU" sz="1000" b="1" dirty="0" err="1" smtClean="0">
                <a:solidFill>
                  <a:schemeClr val="accent1">
                    <a:lumMod val="75000"/>
                  </a:schemeClr>
                </a:solidFill>
                <a:latin typeface="Tahoma" pitchFamily="34" charset="0"/>
                <a:cs typeface="Tahoma" pitchFamily="34" charset="0"/>
              </a:rPr>
              <a:t>құру</a:t>
            </a:r>
            <a:r>
              <a:rPr lang="ru-RU" sz="1000" b="1" dirty="0" smtClean="0">
                <a:solidFill>
                  <a:schemeClr val="accent1">
                    <a:lumMod val="75000"/>
                  </a:schemeClr>
                </a:solidFill>
                <a:latin typeface="Tahoma" pitchFamily="34" charset="0"/>
                <a:cs typeface="Tahoma" pitchFamily="34" charset="0"/>
              </a:rPr>
              <a:t>;</a:t>
            </a:r>
            <a:endParaRPr lang="ru-RU" sz="1000" b="1" dirty="0">
              <a:solidFill>
                <a:schemeClr val="accent1">
                  <a:lumMod val="75000"/>
                </a:schemeClr>
              </a:solidFill>
              <a:latin typeface="Tahoma" pitchFamily="34" charset="0"/>
              <a:cs typeface="Tahoma" pitchFamily="34" charset="0"/>
            </a:endParaRPr>
          </a:p>
        </p:txBody>
      </p:sp>
      <p:sp>
        <p:nvSpPr>
          <p:cNvPr id="4" name="Прямоугольник 3"/>
          <p:cNvSpPr/>
          <p:nvPr/>
        </p:nvSpPr>
        <p:spPr>
          <a:xfrm>
            <a:off x="0" y="-20538"/>
            <a:ext cx="9144000" cy="1569660"/>
          </a:xfrm>
          <a:prstGeom prst="rect">
            <a:avLst/>
          </a:prstGeom>
        </p:spPr>
        <p:txBody>
          <a:bodyPr>
            <a:spAutoFit/>
          </a:bodyPr>
          <a:lstStyle/>
          <a:p>
            <a:pPr algn="ctr" fontAlgn="auto">
              <a:spcBef>
                <a:spcPts val="0"/>
              </a:spcBef>
              <a:spcAft>
                <a:spcPts val="0"/>
              </a:spcAft>
              <a:defRPr/>
            </a:pPr>
            <a:r>
              <a:rPr lang="ru-RU" sz="1600" b="1" dirty="0" smtClean="0">
                <a:solidFill>
                  <a:schemeClr val="accent1">
                    <a:lumMod val="50000"/>
                  </a:schemeClr>
                </a:solidFill>
                <a:latin typeface="Arial" panose="020B0604020202020204" pitchFamily="34" charset="0"/>
                <a:cs typeface="Arial" pitchFamily="34" charset="0"/>
              </a:rPr>
              <a:t>ӨТКІЗУ </a:t>
            </a:r>
            <a:r>
              <a:rPr lang="ru-RU" sz="1600" b="1" dirty="0">
                <a:solidFill>
                  <a:schemeClr val="accent1">
                    <a:lumMod val="50000"/>
                  </a:schemeClr>
                </a:solidFill>
                <a:latin typeface="Arial" panose="020B0604020202020204" pitchFamily="34" charset="0"/>
                <a:cs typeface="Arial" pitchFamily="34" charset="0"/>
              </a:rPr>
              <a:t>НАРЫҚТАРЫНЫҢ ҚОЛЖЕТІМДІЛІГІН ҚАМТАМАСЫЗ ЕТУ </a:t>
            </a:r>
          </a:p>
          <a:p>
            <a:pPr algn="ctr" fontAlgn="auto">
              <a:spcBef>
                <a:spcPts val="0"/>
              </a:spcBef>
              <a:spcAft>
                <a:spcPts val="0"/>
              </a:spcAft>
              <a:defRPr/>
            </a:pPr>
            <a:r>
              <a:rPr lang="ru-RU" sz="1600" b="1" dirty="0">
                <a:solidFill>
                  <a:schemeClr val="accent1">
                    <a:lumMod val="50000"/>
                  </a:schemeClr>
                </a:solidFill>
                <a:latin typeface="Arial" panose="020B0604020202020204" pitchFamily="34" charset="0"/>
                <a:cs typeface="Arial" pitchFamily="34" charset="0"/>
              </a:rPr>
              <a:t>ЖӘНЕ ЭКСПОРТТЫ ДАМЫТУ </a:t>
            </a:r>
            <a:endParaRPr lang="ru-RU" sz="1600" b="1" dirty="0" smtClean="0">
              <a:solidFill>
                <a:schemeClr val="accent1">
                  <a:lumMod val="50000"/>
                </a:schemeClr>
              </a:solidFill>
              <a:latin typeface="Arial" panose="020B0604020202020204" pitchFamily="34" charset="0"/>
              <a:cs typeface="Arial" pitchFamily="34" charset="0"/>
            </a:endParaRPr>
          </a:p>
          <a:p>
            <a:pPr algn="ctr" fontAlgn="auto">
              <a:spcBef>
                <a:spcPts val="0"/>
              </a:spcBef>
              <a:spcAft>
                <a:spcPts val="0"/>
              </a:spcAft>
              <a:defRPr/>
            </a:pPr>
            <a:r>
              <a:rPr lang="ru-RU" sz="1600" b="1" dirty="0" smtClean="0">
                <a:solidFill>
                  <a:srgbClr val="C00000"/>
                </a:solidFill>
                <a:latin typeface="Arial" panose="020B0604020202020204" pitchFamily="34" charset="0"/>
              </a:rPr>
              <a:t>ВЕТЕРИНАРИЯЛЫҚ </a:t>
            </a:r>
            <a:r>
              <a:rPr lang="ru-RU" sz="1600" b="1" dirty="0">
                <a:solidFill>
                  <a:srgbClr val="C00000"/>
                </a:solidFill>
                <a:latin typeface="Arial" panose="020B0604020202020204" pitchFamily="34" charset="0"/>
              </a:rPr>
              <a:t>ІС-ШАРАЛАРДЫ ЖҮРГІЗУ</a:t>
            </a:r>
          </a:p>
          <a:p>
            <a:pPr algn="ctr" fontAlgn="auto">
              <a:spcBef>
                <a:spcPts val="0"/>
              </a:spcBef>
              <a:spcAft>
                <a:spcPts val="0"/>
              </a:spcAft>
              <a:defRPr/>
            </a:pPr>
            <a:endParaRPr lang="ru-RU" sz="1600" b="1" dirty="0">
              <a:solidFill>
                <a:schemeClr val="accent1">
                  <a:lumMod val="50000"/>
                </a:schemeClr>
              </a:solidFill>
              <a:latin typeface="Arial" panose="020B0604020202020204" pitchFamily="34" charset="0"/>
              <a:cs typeface="Arial" pitchFamily="34" charset="0"/>
            </a:endParaRPr>
          </a:p>
          <a:p>
            <a:pPr algn="ctr" fontAlgn="auto">
              <a:spcBef>
                <a:spcPts val="0"/>
              </a:spcBef>
              <a:spcAft>
                <a:spcPts val="0"/>
              </a:spcAft>
              <a:defRPr/>
            </a:pPr>
            <a:endParaRPr lang="ru-RU" sz="1600" b="1" dirty="0" smtClean="0">
              <a:solidFill>
                <a:schemeClr val="accent1">
                  <a:lumMod val="50000"/>
                </a:schemeClr>
              </a:solidFill>
              <a:latin typeface="Arial" panose="020B0604020202020204" pitchFamily="34" charset="0"/>
              <a:cs typeface="Arial" pitchFamily="34" charset="0"/>
            </a:endParaRPr>
          </a:p>
          <a:p>
            <a:pPr algn="ctr" eaLnBrk="1" fontAlgn="auto" hangingPunct="1">
              <a:spcBef>
                <a:spcPts val="0"/>
              </a:spcBef>
              <a:spcAft>
                <a:spcPts val="0"/>
              </a:spcAft>
              <a:defRPr/>
            </a:pPr>
            <a:r>
              <a:rPr lang="ru-RU" sz="1600" b="1" dirty="0" smtClean="0">
                <a:solidFill>
                  <a:srgbClr val="C00000"/>
                </a:solidFill>
                <a:latin typeface="Arial" panose="020B0604020202020204" pitchFamily="34" charset="0"/>
              </a:rPr>
              <a:t>ПРОВЕДЕНИЕ ВЕТЕРИНАРНЫХ МЕРОПРИЯТИЙ </a:t>
            </a:r>
            <a:endParaRPr lang="ru-RU" sz="1600" b="1" dirty="0">
              <a:solidFill>
                <a:srgbClr val="C00000"/>
              </a:solidFill>
              <a:latin typeface="Arial" panose="020B0604020202020204" pitchFamily="34" charset="0"/>
            </a:endParaRPr>
          </a:p>
        </p:txBody>
      </p:sp>
      <p:cxnSp>
        <p:nvCxnSpPr>
          <p:cNvPr id="17" name="Прямая соединительная линия 16"/>
          <p:cNvCxnSpPr/>
          <p:nvPr/>
        </p:nvCxnSpPr>
        <p:spPr bwMode="auto">
          <a:xfrm>
            <a:off x="203200" y="771550"/>
            <a:ext cx="8832850" cy="0"/>
          </a:xfrm>
          <a:prstGeom prst="line">
            <a:avLst/>
          </a:prstGeom>
          <a:ln w="508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6" name="Скругленный прямоугольник 15"/>
          <p:cNvSpPr/>
          <p:nvPr/>
        </p:nvSpPr>
        <p:spPr>
          <a:xfrm>
            <a:off x="107950" y="3198693"/>
            <a:ext cx="4752975" cy="432197"/>
          </a:xfrm>
          <a:prstGeom prst="roundRect">
            <a:avLst>
              <a:gd name="adj" fmla="val 14639"/>
            </a:avLst>
          </a:prstGeom>
          <a:solidFill>
            <a:srgbClr val="B4C7E7">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hangingPunct="1">
              <a:defRPr/>
            </a:pPr>
            <a:r>
              <a:rPr lang="ru-RU" sz="1000" b="1" dirty="0" err="1" smtClean="0">
                <a:solidFill>
                  <a:schemeClr val="accent1">
                    <a:lumMod val="75000"/>
                  </a:schemeClr>
                </a:solidFill>
                <a:latin typeface="Tahoma" pitchFamily="34" charset="0"/>
                <a:cs typeface="Tahoma" pitchFamily="34" charset="0"/>
              </a:rPr>
              <a:t>Белгіленген</a:t>
            </a:r>
            <a:r>
              <a:rPr lang="ru-RU" sz="1000" b="1" dirty="0" smtClean="0">
                <a:solidFill>
                  <a:schemeClr val="accent1">
                    <a:lumMod val="75000"/>
                  </a:schemeClr>
                </a:solidFill>
                <a:latin typeface="Tahoma" pitchFamily="34" charset="0"/>
                <a:cs typeface="Tahoma" pitchFamily="34" charset="0"/>
              </a:rPr>
              <a:t> саламаттылық </a:t>
            </a:r>
            <a:r>
              <a:rPr lang="ru-RU" sz="1000" b="1" dirty="0" err="1" smtClean="0">
                <a:solidFill>
                  <a:schemeClr val="accent1">
                    <a:lumMod val="75000"/>
                  </a:schemeClr>
                </a:solidFill>
                <a:latin typeface="Tahoma" pitchFamily="34" charset="0"/>
                <a:cs typeface="Tahoma" pitchFamily="34" charset="0"/>
              </a:rPr>
              <a:t>аймақтарының</a:t>
            </a:r>
            <a:r>
              <a:rPr lang="ru-RU" sz="1000" b="1" dirty="0" smtClean="0">
                <a:solidFill>
                  <a:schemeClr val="accent1">
                    <a:lumMod val="75000"/>
                  </a:schemeClr>
                </a:solidFill>
                <a:latin typeface="Tahoma" pitchFamily="34" charset="0"/>
                <a:cs typeface="Tahoma" pitchFamily="34" charset="0"/>
              </a:rPr>
              <a:t> </a:t>
            </a:r>
            <a:r>
              <a:rPr lang="ru-RU" sz="1000" b="1" dirty="0" err="1" smtClean="0">
                <a:solidFill>
                  <a:schemeClr val="accent1">
                    <a:lumMod val="75000"/>
                  </a:schemeClr>
                </a:solidFill>
                <a:latin typeface="Tahoma" pitchFamily="34" charset="0"/>
                <a:cs typeface="Tahoma" pitchFamily="34" charset="0"/>
              </a:rPr>
              <a:t>арасы</a:t>
            </a:r>
            <a:r>
              <a:rPr lang="ru-RU" sz="1000" b="1" dirty="0" smtClean="0">
                <a:solidFill>
                  <a:schemeClr val="accent1">
                    <a:lumMod val="75000"/>
                  </a:schemeClr>
                </a:solidFill>
                <a:latin typeface="Tahoma" pitchFamily="34" charset="0"/>
                <a:cs typeface="Tahoma" pitchFamily="34" charset="0"/>
              </a:rPr>
              <a:t> мен </a:t>
            </a:r>
            <a:r>
              <a:rPr lang="ru-RU" sz="1000" b="1" dirty="0" err="1" smtClean="0">
                <a:solidFill>
                  <a:schemeClr val="accent1">
                    <a:lumMod val="75000"/>
                  </a:schemeClr>
                </a:solidFill>
                <a:latin typeface="Tahoma" pitchFamily="34" charset="0"/>
                <a:cs typeface="Tahoma" pitchFamily="34" charset="0"/>
              </a:rPr>
              <a:t>шекара</a:t>
            </a:r>
            <a:r>
              <a:rPr lang="ru-RU" sz="1000" b="1" dirty="0" smtClean="0">
                <a:solidFill>
                  <a:schemeClr val="accent1">
                    <a:lumMod val="75000"/>
                  </a:schemeClr>
                </a:solidFill>
                <a:latin typeface="Tahoma" pitchFamily="34" charset="0"/>
                <a:cs typeface="Tahoma" pitchFamily="34" charset="0"/>
              </a:rPr>
              <a:t> </a:t>
            </a:r>
            <a:r>
              <a:rPr lang="ru-RU" sz="1000" b="1" dirty="0" err="1" smtClean="0">
                <a:solidFill>
                  <a:schemeClr val="accent1">
                    <a:lumMod val="75000"/>
                  </a:schemeClr>
                </a:solidFill>
                <a:latin typeface="Tahoma" pitchFamily="34" charset="0"/>
                <a:cs typeface="Tahoma" pitchFamily="34" charset="0"/>
              </a:rPr>
              <a:t>маңындағы</a:t>
            </a:r>
            <a:r>
              <a:rPr lang="ru-RU" sz="1000" b="1" dirty="0" smtClean="0">
                <a:solidFill>
                  <a:schemeClr val="accent1">
                    <a:lumMod val="75000"/>
                  </a:schemeClr>
                </a:solidFill>
                <a:latin typeface="Tahoma" pitchFamily="34" charset="0"/>
                <a:cs typeface="Tahoma" pitchFamily="34" charset="0"/>
              </a:rPr>
              <a:t> </a:t>
            </a:r>
            <a:r>
              <a:rPr lang="ru-RU" sz="1000" b="1" dirty="0" err="1" smtClean="0">
                <a:solidFill>
                  <a:schemeClr val="accent1">
                    <a:lumMod val="75000"/>
                  </a:schemeClr>
                </a:solidFill>
                <a:latin typeface="Tahoma" pitchFamily="34" charset="0"/>
                <a:cs typeface="Tahoma" pitchFamily="34" charset="0"/>
              </a:rPr>
              <a:t>аумақта</a:t>
            </a:r>
            <a:r>
              <a:rPr lang="ru-RU" sz="1000" b="1" dirty="0" smtClean="0">
                <a:solidFill>
                  <a:schemeClr val="accent1">
                    <a:lumMod val="75000"/>
                  </a:schemeClr>
                </a:solidFill>
                <a:latin typeface="Tahoma" pitchFamily="34" charset="0"/>
                <a:cs typeface="Tahoma" pitchFamily="34" charset="0"/>
              </a:rPr>
              <a:t> ветеринариялық </a:t>
            </a:r>
            <a:r>
              <a:rPr lang="ru-RU" sz="1000" b="1" dirty="0" err="1" smtClean="0">
                <a:solidFill>
                  <a:schemeClr val="accent1">
                    <a:lumMod val="75000"/>
                  </a:schemeClr>
                </a:solidFill>
                <a:latin typeface="Tahoma" pitchFamily="34" charset="0"/>
                <a:cs typeface="Tahoma" pitchFamily="34" charset="0"/>
              </a:rPr>
              <a:t>бақылау</a:t>
            </a:r>
            <a:r>
              <a:rPr lang="ru-RU" sz="1000" b="1" dirty="0" smtClean="0">
                <a:solidFill>
                  <a:schemeClr val="accent1">
                    <a:lumMod val="75000"/>
                  </a:schemeClr>
                </a:solidFill>
                <a:latin typeface="Tahoma" pitchFamily="34" charset="0"/>
                <a:cs typeface="Tahoma" pitchFamily="34" charset="0"/>
              </a:rPr>
              <a:t> </a:t>
            </a:r>
            <a:r>
              <a:rPr lang="ru-RU" sz="1000" b="1" dirty="0" err="1" smtClean="0">
                <a:solidFill>
                  <a:schemeClr val="accent1">
                    <a:lumMod val="75000"/>
                  </a:schemeClr>
                </a:solidFill>
                <a:latin typeface="Tahoma" pitchFamily="34" charset="0"/>
                <a:cs typeface="Tahoma" pitchFamily="34" charset="0"/>
              </a:rPr>
              <a:t>бекеттерін</a:t>
            </a:r>
            <a:r>
              <a:rPr lang="ru-RU" sz="1000" b="1" dirty="0" smtClean="0">
                <a:solidFill>
                  <a:schemeClr val="accent1">
                    <a:lumMod val="75000"/>
                  </a:schemeClr>
                </a:solidFill>
                <a:latin typeface="Tahoma" pitchFamily="34" charset="0"/>
                <a:cs typeface="Tahoma" pitchFamily="34" charset="0"/>
              </a:rPr>
              <a:t> (ВББ) </a:t>
            </a:r>
            <a:r>
              <a:rPr lang="ru-RU" sz="1000" b="1" dirty="0" err="1" smtClean="0">
                <a:solidFill>
                  <a:schemeClr val="accent1">
                    <a:lumMod val="75000"/>
                  </a:schemeClr>
                </a:solidFill>
                <a:latin typeface="Tahoma" pitchFamily="34" charset="0"/>
                <a:cs typeface="Tahoma" pitchFamily="34" charset="0"/>
              </a:rPr>
              <a:t>орнату</a:t>
            </a:r>
            <a:r>
              <a:rPr lang="ru-RU" sz="1000" dirty="0" smtClean="0">
                <a:solidFill>
                  <a:schemeClr val="accent1">
                    <a:lumMod val="75000"/>
                  </a:schemeClr>
                </a:solidFill>
                <a:latin typeface="Tahoma" pitchFamily="34" charset="0"/>
                <a:cs typeface="Tahoma" pitchFamily="34" charset="0"/>
              </a:rPr>
              <a:t>;</a:t>
            </a:r>
            <a:endParaRPr lang="ru-RU" sz="1000" dirty="0">
              <a:solidFill>
                <a:schemeClr val="accent1">
                  <a:lumMod val="75000"/>
                </a:schemeClr>
              </a:solidFill>
              <a:latin typeface="Tahoma" pitchFamily="34" charset="0"/>
              <a:cs typeface="Tahoma" pitchFamily="34" charset="0"/>
            </a:endParaRPr>
          </a:p>
        </p:txBody>
      </p:sp>
      <p:sp>
        <p:nvSpPr>
          <p:cNvPr id="21" name="Скругленный прямоугольник 20"/>
          <p:cNvSpPr/>
          <p:nvPr/>
        </p:nvSpPr>
        <p:spPr>
          <a:xfrm>
            <a:off x="130174" y="817126"/>
            <a:ext cx="8905875" cy="1043970"/>
          </a:xfrm>
          <a:prstGeom prst="roundRect">
            <a:avLst/>
          </a:prstGeom>
          <a:solidFill>
            <a:schemeClr val="bg1"/>
          </a:solid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63538" indent="-349250" algn="just" eaLnBrk="1" hangingPunct="1">
              <a:buFont typeface="Wingdings" pitchFamily="2" charset="2"/>
              <a:buChar char="Ø"/>
              <a:defRPr/>
            </a:pPr>
            <a:r>
              <a:rPr lang="ru-RU" sz="1000" dirty="0" err="1" smtClean="0">
                <a:solidFill>
                  <a:schemeClr val="accent1">
                    <a:lumMod val="75000"/>
                  </a:schemeClr>
                </a:solidFill>
                <a:latin typeface="Tahoma" pitchFamily="34" charset="0"/>
                <a:cs typeface="Tahoma" pitchFamily="34" charset="0"/>
              </a:rPr>
              <a:t>Жануарлардың</a:t>
            </a:r>
            <a:r>
              <a:rPr lang="ru-RU" sz="1000" dirty="0" smtClean="0">
                <a:solidFill>
                  <a:schemeClr val="accent1">
                    <a:lumMod val="75000"/>
                  </a:schemeClr>
                </a:solidFill>
                <a:latin typeface="Tahoma" pitchFamily="34" charset="0"/>
                <a:cs typeface="Tahoma" pitchFamily="34" charset="0"/>
              </a:rPr>
              <a:t> </a:t>
            </a:r>
            <a:r>
              <a:rPr lang="ru-RU" sz="1000" dirty="0" err="1" smtClean="0">
                <a:solidFill>
                  <a:schemeClr val="accent1">
                    <a:lumMod val="75000"/>
                  </a:schemeClr>
                </a:solidFill>
                <a:latin typeface="Tahoma" pitchFamily="34" charset="0"/>
                <a:cs typeface="Tahoma" pitchFamily="34" charset="0"/>
              </a:rPr>
              <a:t>орнын</a:t>
            </a:r>
            <a:r>
              <a:rPr lang="ru-RU" sz="1000" dirty="0" smtClean="0">
                <a:solidFill>
                  <a:schemeClr val="accent1">
                    <a:lumMod val="75000"/>
                  </a:schemeClr>
                </a:solidFill>
                <a:latin typeface="Tahoma" pitchFamily="34" charset="0"/>
                <a:cs typeface="Tahoma" pitchFamily="34" charset="0"/>
              </a:rPr>
              <a:t> </a:t>
            </a:r>
            <a:r>
              <a:rPr lang="ru-RU" sz="1000" dirty="0" err="1" smtClean="0">
                <a:solidFill>
                  <a:schemeClr val="accent1">
                    <a:lumMod val="75000"/>
                  </a:schemeClr>
                </a:solidFill>
                <a:latin typeface="Tahoma" pitchFamily="34" charset="0"/>
                <a:cs typeface="Tahoma" pitchFamily="34" charset="0"/>
              </a:rPr>
              <a:t>ауыстырылуына</a:t>
            </a:r>
            <a:r>
              <a:rPr lang="ru-RU" sz="1000" dirty="0" smtClean="0">
                <a:solidFill>
                  <a:schemeClr val="accent1">
                    <a:lumMod val="75000"/>
                  </a:schemeClr>
                </a:solidFill>
                <a:latin typeface="Tahoma" pitchFamily="34" charset="0"/>
                <a:cs typeface="Tahoma" pitchFamily="34" charset="0"/>
              </a:rPr>
              <a:t>; </a:t>
            </a:r>
            <a:r>
              <a:rPr lang="ru-RU" sz="1000" dirty="0" err="1" smtClean="0">
                <a:solidFill>
                  <a:schemeClr val="accent1">
                    <a:lumMod val="75000"/>
                  </a:schemeClr>
                </a:solidFill>
                <a:latin typeface="Tahoma" pitchFamily="34" charset="0"/>
                <a:cs typeface="Tahoma" pitchFamily="34" charset="0"/>
              </a:rPr>
              <a:t>жануарлардың</a:t>
            </a:r>
            <a:r>
              <a:rPr lang="ru-RU" sz="1000" dirty="0" smtClean="0">
                <a:solidFill>
                  <a:schemeClr val="accent1">
                    <a:lumMod val="75000"/>
                  </a:schemeClr>
                </a:solidFill>
                <a:latin typeface="Tahoma" pitchFamily="34" charset="0"/>
                <a:cs typeface="Tahoma" pitchFamily="34" charset="0"/>
              </a:rPr>
              <a:t> аса </a:t>
            </a:r>
            <a:r>
              <a:rPr lang="ru-RU" sz="1000" dirty="0" err="1" smtClean="0">
                <a:solidFill>
                  <a:schemeClr val="accent1">
                    <a:lumMod val="75000"/>
                  </a:schemeClr>
                </a:solidFill>
                <a:latin typeface="Tahoma" pitchFamily="34" charset="0"/>
                <a:cs typeface="Tahoma" pitchFamily="34" charset="0"/>
              </a:rPr>
              <a:t>қауіпті</a:t>
            </a:r>
            <a:r>
              <a:rPr lang="ru-RU" sz="1000" dirty="0" smtClean="0">
                <a:solidFill>
                  <a:schemeClr val="accent1">
                    <a:lumMod val="75000"/>
                  </a:schemeClr>
                </a:solidFill>
                <a:latin typeface="Tahoma" pitchFamily="34" charset="0"/>
                <a:cs typeface="Tahoma" pitchFamily="34" charset="0"/>
              </a:rPr>
              <a:t> </a:t>
            </a:r>
            <a:r>
              <a:rPr lang="ru-RU" sz="1000" dirty="0" err="1" smtClean="0">
                <a:solidFill>
                  <a:schemeClr val="accent1">
                    <a:lumMod val="75000"/>
                  </a:schemeClr>
                </a:solidFill>
                <a:latin typeface="Tahoma" pitchFamily="34" charset="0"/>
                <a:cs typeface="Tahoma" pitchFamily="34" charset="0"/>
              </a:rPr>
              <a:t>ауруларына</a:t>
            </a:r>
            <a:r>
              <a:rPr lang="ru-RU" sz="1000" dirty="0" smtClean="0">
                <a:solidFill>
                  <a:schemeClr val="accent1">
                    <a:lumMod val="75000"/>
                  </a:schemeClr>
                </a:solidFill>
                <a:latin typeface="Tahoma" pitchFamily="34" charset="0"/>
                <a:cs typeface="Tahoma" pitchFamily="34" charset="0"/>
              </a:rPr>
              <a:t> </a:t>
            </a:r>
            <a:r>
              <a:rPr lang="ru-RU" sz="1000" dirty="0" err="1" smtClean="0">
                <a:solidFill>
                  <a:schemeClr val="accent1">
                    <a:lumMod val="75000"/>
                  </a:schemeClr>
                </a:solidFill>
                <a:latin typeface="Tahoma" pitchFamily="34" charset="0"/>
                <a:cs typeface="Tahoma" pitchFamily="34" charset="0"/>
              </a:rPr>
              <a:t>қарсы</a:t>
            </a:r>
            <a:r>
              <a:rPr lang="ru-RU" sz="1000" dirty="0" smtClean="0">
                <a:solidFill>
                  <a:schemeClr val="accent1">
                    <a:lumMod val="75000"/>
                  </a:schemeClr>
                </a:solidFill>
                <a:latin typeface="Tahoma" pitchFamily="34" charset="0"/>
                <a:cs typeface="Tahoma" pitchFamily="34" charset="0"/>
              </a:rPr>
              <a:t> ветеринариялық </a:t>
            </a:r>
            <a:r>
              <a:rPr lang="ru-RU" sz="1000" dirty="0" err="1" smtClean="0">
                <a:solidFill>
                  <a:schemeClr val="accent1">
                    <a:lumMod val="75000"/>
                  </a:schemeClr>
                </a:solidFill>
                <a:latin typeface="Tahoma" pitchFamily="34" charset="0"/>
                <a:cs typeface="Tahoma" pitchFamily="34" charset="0"/>
              </a:rPr>
              <a:t>іс-шаралардың</a:t>
            </a:r>
            <a:r>
              <a:rPr lang="ru-RU" sz="1000" dirty="0" smtClean="0">
                <a:solidFill>
                  <a:schemeClr val="accent1">
                    <a:lumMod val="75000"/>
                  </a:schemeClr>
                </a:solidFill>
                <a:latin typeface="Tahoma" pitchFamily="34" charset="0"/>
                <a:cs typeface="Tahoma" pitchFamily="34" charset="0"/>
              </a:rPr>
              <a:t> </a:t>
            </a:r>
            <a:r>
              <a:rPr lang="ru-RU" sz="1000" dirty="0" err="1" smtClean="0">
                <a:solidFill>
                  <a:schemeClr val="accent1">
                    <a:lumMod val="75000"/>
                  </a:schemeClr>
                </a:solidFill>
                <a:latin typeface="Tahoma" pitchFamily="34" charset="0"/>
                <a:cs typeface="Tahoma" pitchFamily="34" charset="0"/>
              </a:rPr>
              <a:t>орындалуына</a:t>
            </a:r>
            <a:r>
              <a:rPr lang="ru-RU" sz="1000" dirty="0" smtClean="0">
                <a:solidFill>
                  <a:schemeClr val="accent1">
                    <a:lumMod val="75000"/>
                  </a:schemeClr>
                </a:solidFill>
                <a:latin typeface="Tahoma" pitchFamily="34" charset="0"/>
                <a:cs typeface="Tahoma" pitchFamily="34" charset="0"/>
              </a:rPr>
              <a:t>; </a:t>
            </a:r>
            <a:r>
              <a:rPr lang="ru-RU" sz="1000" dirty="0" err="1" smtClean="0">
                <a:solidFill>
                  <a:schemeClr val="accent1">
                    <a:lumMod val="75000"/>
                  </a:schemeClr>
                </a:solidFill>
                <a:latin typeface="Tahoma" pitchFamily="34" charset="0"/>
                <a:cs typeface="Tahoma" pitchFamily="34" charset="0"/>
              </a:rPr>
              <a:t>ауыл</a:t>
            </a:r>
            <a:r>
              <a:rPr lang="ru-RU" sz="1000" dirty="0" smtClean="0">
                <a:solidFill>
                  <a:schemeClr val="accent1">
                    <a:lumMod val="75000"/>
                  </a:schemeClr>
                </a:solidFill>
                <a:latin typeface="Tahoma" pitchFamily="34" charset="0"/>
                <a:cs typeface="Tahoma" pitchFamily="34" charset="0"/>
              </a:rPr>
              <a:t> </a:t>
            </a:r>
            <a:r>
              <a:rPr lang="ru-RU" sz="1000" dirty="0" err="1" smtClean="0">
                <a:solidFill>
                  <a:schemeClr val="accent1">
                    <a:lumMod val="75000"/>
                  </a:schemeClr>
                </a:solidFill>
                <a:latin typeface="Tahoma" pitchFamily="34" charset="0"/>
                <a:cs typeface="Tahoma" pitchFamily="34" charset="0"/>
              </a:rPr>
              <a:t>шаруашылығы</a:t>
            </a:r>
            <a:r>
              <a:rPr lang="ru-RU" sz="1000" dirty="0" smtClean="0">
                <a:solidFill>
                  <a:schemeClr val="accent1">
                    <a:lumMod val="75000"/>
                  </a:schemeClr>
                </a:solidFill>
                <a:latin typeface="Tahoma" pitchFamily="34" charset="0"/>
                <a:cs typeface="Tahoma" pitchFamily="34" charset="0"/>
              </a:rPr>
              <a:t> </a:t>
            </a:r>
            <a:r>
              <a:rPr lang="ru-RU" sz="1000" dirty="0" err="1" smtClean="0">
                <a:solidFill>
                  <a:schemeClr val="accent1">
                    <a:lumMod val="75000"/>
                  </a:schemeClr>
                </a:solidFill>
                <a:latin typeface="Tahoma" pitchFamily="34" charset="0"/>
                <a:cs typeface="Tahoma" pitchFamily="34" charset="0"/>
              </a:rPr>
              <a:t>жануарларына</a:t>
            </a:r>
            <a:r>
              <a:rPr lang="ru-RU" sz="1000" dirty="0" smtClean="0">
                <a:solidFill>
                  <a:schemeClr val="accent1">
                    <a:lumMod val="75000"/>
                  </a:schemeClr>
                </a:solidFill>
                <a:latin typeface="Tahoma" pitchFamily="34" charset="0"/>
                <a:cs typeface="Tahoma" pitchFamily="34" charset="0"/>
              </a:rPr>
              <a:t> </a:t>
            </a:r>
            <a:r>
              <a:rPr lang="ru-RU" sz="1000" dirty="0" err="1" smtClean="0">
                <a:solidFill>
                  <a:schemeClr val="accent1">
                    <a:lumMod val="75000"/>
                  </a:schemeClr>
                </a:solidFill>
                <a:latin typeface="Tahoma" pitchFamily="34" charset="0"/>
                <a:cs typeface="Tahoma" pitchFamily="34" charset="0"/>
              </a:rPr>
              <a:t>бірдейлендіру</a:t>
            </a:r>
            <a:r>
              <a:rPr lang="ru-RU" sz="1000" dirty="0" smtClean="0">
                <a:solidFill>
                  <a:schemeClr val="accent1">
                    <a:lumMod val="75000"/>
                  </a:schemeClr>
                </a:solidFill>
                <a:latin typeface="Tahoma" pitchFamily="34" charset="0"/>
                <a:cs typeface="Tahoma" pitchFamily="34" charset="0"/>
              </a:rPr>
              <a:t> </a:t>
            </a:r>
            <a:r>
              <a:rPr lang="ru-RU" sz="1000" dirty="0" err="1" smtClean="0">
                <a:solidFill>
                  <a:schemeClr val="accent1">
                    <a:lumMod val="75000"/>
                  </a:schemeClr>
                </a:solidFill>
                <a:latin typeface="Tahoma" pitchFamily="34" charset="0"/>
                <a:cs typeface="Tahoma" pitchFamily="34" charset="0"/>
              </a:rPr>
              <a:t>жүргізілуіне</a:t>
            </a:r>
            <a:r>
              <a:rPr lang="ru-RU" sz="1000" dirty="0" smtClean="0">
                <a:solidFill>
                  <a:schemeClr val="accent1">
                    <a:lumMod val="75000"/>
                  </a:schemeClr>
                </a:solidFill>
                <a:latin typeface="Tahoma" pitchFamily="34" charset="0"/>
                <a:cs typeface="Tahoma" pitchFamily="34" charset="0"/>
              </a:rPr>
              <a:t> </a:t>
            </a:r>
            <a:r>
              <a:rPr lang="ru-RU" sz="1000" dirty="0" err="1" smtClean="0">
                <a:solidFill>
                  <a:schemeClr val="accent1">
                    <a:lumMod val="75000"/>
                  </a:schemeClr>
                </a:solidFill>
                <a:latin typeface="Tahoma" pitchFamily="34" charset="0"/>
                <a:cs typeface="Tahoma" pitchFamily="34" charset="0"/>
              </a:rPr>
              <a:t>және</a:t>
            </a:r>
            <a:r>
              <a:rPr lang="ru-RU" sz="1000" dirty="0" smtClean="0">
                <a:solidFill>
                  <a:schemeClr val="accent1">
                    <a:lumMod val="75000"/>
                  </a:schemeClr>
                </a:solidFill>
                <a:latin typeface="Tahoma" pitchFamily="34" charset="0"/>
                <a:cs typeface="Tahoma" pitchFamily="34" charset="0"/>
              </a:rPr>
              <a:t> </a:t>
            </a:r>
            <a:r>
              <a:rPr lang="ru-RU" sz="1000" dirty="0" err="1" smtClean="0">
                <a:solidFill>
                  <a:schemeClr val="accent1">
                    <a:lumMod val="75000"/>
                  </a:schemeClr>
                </a:solidFill>
                <a:latin typeface="Tahoma" pitchFamily="34" charset="0"/>
                <a:cs typeface="Tahoma" pitchFamily="34" charset="0"/>
              </a:rPr>
              <a:t>олар</a:t>
            </a:r>
            <a:r>
              <a:rPr lang="ru-RU" sz="1000" dirty="0" smtClean="0">
                <a:solidFill>
                  <a:schemeClr val="accent1">
                    <a:lumMod val="75000"/>
                  </a:schemeClr>
                </a:solidFill>
                <a:latin typeface="Tahoma" pitchFamily="34" charset="0"/>
                <a:cs typeface="Tahoma" pitchFamily="34" charset="0"/>
              </a:rPr>
              <a:t> </a:t>
            </a:r>
            <a:r>
              <a:rPr lang="ru-RU" sz="1000" dirty="0" err="1" smtClean="0">
                <a:solidFill>
                  <a:schemeClr val="accent1">
                    <a:lumMod val="75000"/>
                  </a:schemeClr>
                </a:solidFill>
                <a:latin typeface="Tahoma" pitchFamily="34" charset="0"/>
                <a:cs typeface="Tahoma" pitchFamily="34" charset="0"/>
              </a:rPr>
              <a:t>бойынша</a:t>
            </a:r>
            <a:r>
              <a:rPr lang="ru-RU" sz="1000" dirty="0" smtClean="0">
                <a:solidFill>
                  <a:schemeClr val="accent1">
                    <a:lumMod val="75000"/>
                  </a:schemeClr>
                </a:solidFill>
                <a:latin typeface="Tahoma" pitchFamily="34" charset="0"/>
                <a:cs typeface="Tahoma" pitchFamily="34" charset="0"/>
              </a:rPr>
              <a:t> </a:t>
            </a:r>
            <a:r>
              <a:rPr lang="ru-RU" sz="1000" dirty="0" err="1" smtClean="0">
                <a:solidFill>
                  <a:schemeClr val="accent1">
                    <a:lumMod val="75000"/>
                  </a:schemeClr>
                </a:solidFill>
                <a:latin typeface="Tahoma" pitchFamily="34" charset="0"/>
                <a:cs typeface="Tahoma" pitchFamily="34" charset="0"/>
              </a:rPr>
              <a:t>дерекқор</a:t>
            </a:r>
            <a:r>
              <a:rPr lang="ru-RU" sz="1000" dirty="0" smtClean="0">
                <a:solidFill>
                  <a:schemeClr val="accent1">
                    <a:lumMod val="75000"/>
                  </a:schemeClr>
                </a:solidFill>
                <a:latin typeface="Tahoma" pitchFamily="34" charset="0"/>
                <a:cs typeface="Tahoma" pitchFamily="34" charset="0"/>
              </a:rPr>
              <a:t> </a:t>
            </a:r>
            <a:r>
              <a:rPr lang="ru-RU" sz="1000" dirty="0" err="1" smtClean="0">
                <a:solidFill>
                  <a:schemeClr val="accent1">
                    <a:lumMod val="75000"/>
                  </a:schemeClr>
                </a:solidFill>
                <a:latin typeface="Tahoma" pitchFamily="34" charset="0"/>
                <a:cs typeface="Tahoma" pitchFamily="34" charset="0"/>
              </a:rPr>
              <a:t>жүргізілуіне</a:t>
            </a:r>
            <a:r>
              <a:rPr lang="ru-RU" sz="1000" dirty="0" smtClean="0">
                <a:solidFill>
                  <a:schemeClr val="accent1">
                    <a:lumMod val="75000"/>
                  </a:schemeClr>
                </a:solidFill>
                <a:latin typeface="Tahoma" pitchFamily="34" charset="0"/>
                <a:cs typeface="Tahoma" pitchFamily="34" charset="0"/>
              </a:rPr>
              <a:t>; ветеринариялық </a:t>
            </a:r>
            <a:r>
              <a:rPr lang="ru-RU" sz="1000" dirty="0" err="1" smtClean="0">
                <a:solidFill>
                  <a:schemeClr val="accent1">
                    <a:lumMod val="75000"/>
                  </a:schemeClr>
                </a:solidFill>
                <a:latin typeface="Tahoma" pitchFamily="34" charset="0"/>
                <a:cs typeface="Tahoma" pitchFamily="34" charset="0"/>
              </a:rPr>
              <a:t>препараттардың</a:t>
            </a:r>
            <a:r>
              <a:rPr lang="ru-RU" sz="1000" dirty="0" smtClean="0">
                <a:solidFill>
                  <a:schemeClr val="accent1">
                    <a:lumMod val="75000"/>
                  </a:schemeClr>
                </a:solidFill>
                <a:latin typeface="Tahoma" pitchFamily="34" charset="0"/>
                <a:cs typeface="Tahoma" pitchFamily="34" charset="0"/>
              </a:rPr>
              <a:t> </a:t>
            </a:r>
            <a:r>
              <a:rPr lang="ru-RU" sz="1000" dirty="0" err="1" smtClean="0">
                <a:solidFill>
                  <a:schemeClr val="accent1">
                    <a:lumMod val="75000"/>
                  </a:schemeClr>
                </a:solidFill>
                <a:latin typeface="Tahoma" pitchFamily="34" charset="0"/>
                <a:cs typeface="Tahoma" pitchFamily="34" charset="0"/>
              </a:rPr>
              <a:t>қауіпсіздігі</a:t>
            </a:r>
            <a:r>
              <a:rPr lang="ru-RU" sz="1000" dirty="0" smtClean="0">
                <a:solidFill>
                  <a:schemeClr val="accent1">
                    <a:lumMod val="75000"/>
                  </a:schemeClr>
                </a:solidFill>
                <a:latin typeface="Tahoma" pitchFamily="34" charset="0"/>
                <a:cs typeface="Tahoma" pitchFamily="34" charset="0"/>
              </a:rPr>
              <a:t> мен </a:t>
            </a:r>
            <a:r>
              <a:rPr lang="ru-RU" sz="1000" dirty="0" err="1" smtClean="0">
                <a:solidFill>
                  <a:schemeClr val="accent1">
                    <a:lumMod val="75000"/>
                  </a:schemeClr>
                </a:solidFill>
                <a:latin typeface="Tahoma" pitchFamily="34" charset="0"/>
                <a:cs typeface="Tahoma" pitchFamily="34" charset="0"/>
              </a:rPr>
              <a:t>қасиеттерінің</a:t>
            </a:r>
            <a:r>
              <a:rPr lang="ru-RU" sz="1000" dirty="0" smtClean="0">
                <a:solidFill>
                  <a:schemeClr val="accent1">
                    <a:lumMod val="75000"/>
                  </a:schemeClr>
                </a:solidFill>
                <a:latin typeface="Tahoma" pitchFamily="34" charset="0"/>
                <a:cs typeface="Tahoma" pitchFamily="34" charset="0"/>
              </a:rPr>
              <a:t> </a:t>
            </a:r>
            <a:r>
              <a:rPr lang="ru-RU" sz="1000" dirty="0" err="1" smtClean="0">
                <a:solidFill>
                  <a:schemeClr val="accent1">
                    <a:lumMod val="75000"/>
                  </a:schemeClr>
                </a:solidFill>
                <a:latin typeface="Tahoma" pitchFamily="34" charset="0"/>
                <a:cs typeface="Tahoma" pitchFamily="34" charset="0"/>
              </a:rPr>
              <a:t>сақталуын</a:t>
            </a:r>
            <a:r>
              <a:rPr lang="ru-RU" sz="1000" dirty="0" smtClean="0">
                <a:solidFill>
                  <a:schemeClr val="accent1">
                    <a:lumMod val="75000"/>
                  </a:schemeClr>
                </a:solidFill>
                <a:latin typeface="Tahoma" pitchFamily="34" charset="0"/>
                <a:cs typeface="Tahoma" pitchFamily="34" charset="0"/>
              </a:rPr>
              <a:t> </a:t>
            </a:r>
            <a:r>
              <a:rPr lang="ru-RU" sz="1000" dirty="0" err="1" smtClean="0">
                <a:solidFill>
                  <a:schemeClr val="accent1">
                    <a:lumMod val="75000"/>
                  </a:schemeClr>
                </a:solidFill>
                <a:latin typeface="Tahoma" pitchFamily="34" charset="0"/>
                <a:cs typeface="Tahoma" pitchFamily="34" charset="0"/>
              </a:rPr>
              <a:t>қамтамасыз</a:t>
            </a:r>
            <a:r>
              <a:rPr lang="ru-RU" sz="1000" dirty="0" smtClean="0">
                <a:solidFill>
                  <a:schemeClr val="accent1">
                    <a:lumMod val="75000"/>
                  </a:schemeClr>
                </a:solidFill>
                <a:latin typeface="Tahoma" pitchFamily="34" charset="0"/>
                <a:cs typeface="Tahoma" pitchFamily="34" charset="0"/>
              </a:rPr>
              <a:t> </a:t>
            </a:r>
            <a:r>
              <a:rPr lang="ru-RU" sz="1000" dirty="0" err="1" smtClean="0">
                <a:solidFill>
                  <a:schemeClr val="accent1">
                    <a:lumMod val="75000"/>
                  </a:schemeClr>
                </a:solidFill>
                <a:latin typeface="Tahoma" pitchFamily="34" charset="0"/>
                <a:cs typeface="Tahoma" pitchFamily="34" charset="0"/>
              </a:rPr>
              <a:t>ететін</a:t>
            </a:r>
            <a:r>
              <a:rPr lang="ru-RU" sz="1000" dirty="0" smtClean="0">
                <a:solidFill>
                  <a:schemeClr val="accent1">
                    <a:lumMod val="75000"/>
                  </a:schemeClr>
                </a:solidFill>
                <a:latin typeface="Tahoma" pitchFamily="34" charset="0"/>
                <a:cs typeface="Tahoma" pitchFamily="34" charset="0"/>
              </a:rPr>
              <a:t> </a:t>
            </a:r>
            <a:r>
              <a:rPr lang="ru-RU" sz="1000" dirty="0" err="1" smtClean="0">
                <a:solidFill>
                  <a:schemeClr val="accent1">
                    <a:lumMod val="75000"/>
                  </a:schemeClr>
                </a:solidFill>
                <a:latin typeface="Tahoma" pitchFamily="34" charset="0"/>
                <a:cs typeface="Tahoma" pitchFamily="34" charset="0"/>
              </a:rPr>
              <a:t>оларды</a:t>
            </a:r>
            <a:r>
              <a:rPr lang="ru-RU" sz="1000" dirty="0" smtClean="0">
                <a:solidFill>
                  <a:schemeClr val="accent1">
                    <a:lumMod val="75000"/>
                  </a:schemeClr>
                </a:solidFill>
                <a:latin typeface="Tahoma" pitchFamily="34" charset="0"/>
                <a:cs typeface="Tahoma" pitchFamily="34" charset="0"/>
              </a:rPr>
              <a:t> </a:t>
            </a:r>
            <a:r>
              <a:rPr lang="ru-RU" sz="1000" dirty="0" err="1" smtClean="0">
                <a:solidFill>
                  <a:schemeClr val="accent1">
                    <a:lumMod val="75000"/>
                  </a:schemeClr>
                </a:solidFill>
                <a:latin typeface="Tahoma" pitchFamily="34" charset="0"/>
                <a:cs typeface="Tahoma" pitchFamily="34" charset="0"/>
              </a:rPr>
              <a:t>сақтау</a:t>
            </a:r>
            <a:r>
              <a:rPr lang="ru-RU" sz="1000" dirty="0" smtClean="0">
                <a:solidFill>
                  <a:schemeClr val="accent1">
                    <a:lumMod val="75000"/>
                  </a:schemeClr>
                </a:solidFill>
                <a:latin typeface="Tahoma" pitchFamily="34" charset="0"/>
                <a:cs typeface="Tahoma" pitchFamily="34" charset="0"/>
              </a:rPr>
              <a:t> </a:t>
            </a:r>
            <a:r>
              <a:rPr lang="ru-RU" sz="1000" dirty="0" err="1" smtClean="0">
                <a:solidFill>
                  <a:schemeClr val="accent1">
                    <a:lumMod val="75000"/>
                  </a:schemeClr>
                </a:solidFill>
                <a:latin typeface="Tahoma" pitchFamily="34" charset="0"/>
                <a:cs typeface="Tahoma" pitchFamily="34" charset="0"/>
              </a:rPr>
              <a:t>жағдайларына</a:t>
            </a:r>
            <a:r>
              <a:rPr lang="ru-RU" sz="1000" dirty="0" smtClean="0">
                <a:solidFill>
                  <a:schemeClr val="accent1">
                    <a:lumMod val="75000"/>
                  </a:schemeClr>
                </a:solidFill>
                <a:latin typeface="Tahoma" pitchFamily="34" charset="0"/>
                <a:cs typeface="Tahoma" pitchFamily="34" charset="0"/>
              </a:rPr>
              <a:t> ветеринариялық </a:t>
            </a:r>
            <a:r>
              <a:rPr lang="ru-RU" sz="1000" dirty="0" err="1" smtClean="0">
                <a:solidFill>
                  <a:schemeClr val="accent1">
                    <a:lumMod val="75000"/>
                  </a:schemeClr>
                </a:solidFill>
                <a:latin typeface="Tahoma" pitchFamily="34" charset="0"/>
                <a:cs typeface="Tahoma" pitchFamily="34" charset="0"/>
              </a:rPr>
              <a:t>бақылау</a:t>
            </a:r>
            <a:r>
              <a:rPr lang="ru-RU" sz="1000" dirty="0" smtClean="0">
                <a:solidFill>
                  <a:schemeClr val="accent1">
                    <a:lumMod val="75000"/>
                  </a:schemeClr>
                </a:solidFill>
                <a:latin typeface="Tahoma" pitchFamily="34" charset="0"/>
                <a:cs typeface="Tahoma" pitchFamily="34" charset="0"/>
              </a:rPr>
              <a:t> мен </a:t>
            </a:r>
            <a:r>
              <a:rPr lang="ru-RU" sz="1000" dirty="0" err="1" smtClean="0">
                <a:solidFill>
                  <a:schemeClr val="accent1">
                    <a:lumMod val="75000"/>
                  </a:schemeClr>
                </a:solidFill>
                <a:latin typeface="Tahoma" pitchFamily="34" charset="0"/>
                <a:cs typeface="Tahoma" pitchFamily="34" charset="0"/>
              </a:rPr>
              <a:t>қадағалаудың</a:t>
            </a:r>
            <a:r>
              <a:rPr lang="ru-RU" sz="1000" dirty="0" smtClean="0">
                <a:solidFill>
                  <a:schemeClr val="accent1">
                    <a:lumMod val="75000"/>
                  </a:schemeClr>
                </a:solidFill>
                <a:latin typeface="Tahoma" pitchFamily="34" charset="0"/>
                <a:cs typeface="Tahoma" pitchFamily="34" charset="0"/>
              </a:rPr>
              <a:t> </a:t>
            </a:r>
            <a:r>
              <a:rPr lang="ru-RU" sz="1000" dirty="0" err="1" smtClean="0">
                <a:solidFill>
                  <a:schemeClr val="accent1">
                    <a:lumMod val="75000"/>
                  </a:schemeClr>
                </a:solidFill>
                <a:latin typeface="Tahoma" pitchFamily="34" charset="0"/>
                <a:cs typeface="Tahoma" pitchFamily="34" charset="0"/>
              </a:rPr>
              <a:t>жеткіліксіздігі</a:t>
            </a:r>
            <a:r>
              <a:rPr lang="ru-RU" sz="1000" dirty="0" smtClean="0">
                <a:solidFill>
                  <a:schemeClr val="accent1">
                    <a:lumMod val="75000"/>
                  </a:schemeClr>
                </a:solidFill>
                <a:latin typeface="Tahoma" pitchFamily="34" charset="0"/>
                <a:cs typeface="Tahoma" pitchFamily="34" charset="0"/>
              </a:rPr>
              <a:t>. </a:t>
            </a:r>
            <a:endParaRPr lang="ru-RU" sz="1000" dirty="0">
              <a:solidFill>
                <a:schemeClr val="accent1">
                  <a:lumMod val="75000"/>
                </a:schemeClr>
              </a:solidFill>
              <a:latin typeface="Tahoma" pitchFamily="34" charset="0"/>
              <a:cs typeface="Tahoma" pitchFamily="34" charset="0"/>
            </a:endParaRPr>
          </a:p>
          <a:p>
            <a:pPr marL="363538" indent="-349250" algn="just" eaLnBrk="1" hangingPunct="1">
              <a:buFont typeface="Wingdings" pitchFamily="2" charset="2"/>
              <a:buChar char="Ø"/>
              <a:defRPr/>
            </a:pPr>
            <a:r>
              <a:rPr lang="ru-RU" sz="1000" dirty="0" err="1" smtClean="0">
                <a:solidFill>
                  <a:schemeClr val="accent1">
                    <a:lumMod val="75000"/>
                  </a:schemeClr>
                </a:solidFill>
                <a:latin typeface="Tahoma" pitchFamily="34" charset="0"/>
                <a:cs typeface="Tahoma" pitchFamily="34" charset="0"/>
              </a:rPr>
              <a:t>Аудандар</a:t>
            </a:r>
            <a:r>
              <a:rPr lang="ru-RU" sz="1000" dirty="0" smtClean="0">
                <a:solidFill>
                  <a:schemeClr val="accent1">
                    <a:lumMod val="75000"/>
                  </a:schemeClr>
                </a:solidFill>
                <a:latin typeface="Tahoma" pitchFamily="34" charset="0"/>
                <a:cs typeface="Tahoma" pitchFamily="34" charset="0"/>
              </a:rPr>
              <a:t> мен </a:t>
            </a:r>
            <a:r>
              <a:rPr lang="ru-RU" sz="1000" dirty="0" err="1" smtClean="0">
                <a:solidFill>
                  <a:schemeClr val="accent1">
                    <a:lumMod val="75000"/>
                  </a:schemeClr>
                </a:solidFill>
                <a:latin typeface="Tahoma" pitchFamily="34" charset="0"/>
                <a:cs typeface="Tahoma" pitchFamily="34" charset="0"/>
              </a:rPr>
              <a:t>облыстық</a:t>
            </a:r>
            <a:r>
              <a:rPr lang="ru-RU" sz="1000" dirty="0" smtClean="0">
                <a:solidFill>
                  <a:schemeClr val="accent1">
                    <a:lumMod val="75000"/>
                  </a:schemeClr>
                </a:solidFill>
                <a:latin typeface="Tahoma" pitchFamily="34" charset="0"/>
                <a:cs typeface="Tahoma" pitchFamily="34" charset="0"/>
              </a:rPr>
              <a:t> </a:t>
            </a:r>
            <a:r>
              <a:rPr lang="ru-RU" sz="1000" dirty="0" err="1" smtClean="0">
                <a:solidFill>
                  <a:schemeClr val="accent1">
                    <a:lumMod val="75000"/>
                  </a:schemeClr>
                </a:solidFill>
                <a:latin typeface="Tahoma" pitchFamily="34" charset="0"/>
                <a:cs typeface="Tahoma" pitchFamily="34" charset="0"/>
              </a:rPr>
              <a:t>маңызы</a:t>
            </a:r>
            <a:r>
              <a:rPr lang="ru-RU" sz="1000" dirty="0" smtClean="0">
                <a:solidFill>
                  <a:schemeClr val="accent1">
                    <a:lumMod val="75000"/>
                  </a:schemeClr>
                </a:solidFill>
                <a:latin typeface="Tahoma" pitchFamily="34" charset="0"/>
                <a:cs typeface="Tahoma" pitchFamily="34" charset="0"/>
              </a:rPr>
              <a:t> бар </a:t>
            </a:r>
            <a:r>
              <a:rPr lang="ru-RU" sz="1000" dirty="0" err="1" smtClean="0">
                <a:solidFill>
                  <a:schemeClr val="accent1">
                    <a:lumMod val="75000"/>
                  </a:schemeClr>
                </a:solidFill>
                <a:latin typeface="Tahoma" pitchFamily="34" charset="0"/>
                <a:cs typeface="Tahoma" pitchFamily="34" charset="0"/>
              </a:rPr>
              <a:t>қалалардың</a:t>
            </a:r>
            <a:r>
              <a:rPr lang="ru-RU" sz="1000" dirty="0" smtClean="0">
                <a:solidFill>
                  <a:schemeClr val="accent1">
                    <a:lumMod val="75000"/>
                  </a:schemeClr>
                </a:solidFill>
                <a:latin typeface="Tahoma" pitchFamily="34" charset="0"/>
                <a:cs typeface="Tahoma" pitchFamily="34" charset="0"/>
              </a:rPr>
              <a:t> </a:t>
            </a:r>
            <a:r>
              <a:rPr lang="ru-RU" sz="1000" dirty="0" err="1" smtClean="0">
                <a:solidFill>
                  <a:schemeClr val="accent1">
                    <a:lumMod val="75000"/>
                  </a:schemeClr>
                </a:solidFill>
                <a:latin typeface="Tahoma" pitchFamily="34" charset="0"/>
                <a:cs typeface="Tahoma" pitchFamily="34" charset="0"/>
              </a:rPr>
              <a:t>жергілікті</a:t>
            </a:r>
            <a:r>
              <a:rPr lang="ru-RU" sz="1000" dirty="0" smtClean="0">
                <a:solidFill>
                  <a:schemeClr val="accent1">
                    <a:lumMod val="75000"/>
                  </a:schemeClr>
                </a:solidFill>
                <a:latin typeface="Tahoma" pitchFamily="34" charset="0"/>
                <a:cs typeface="Tahoma" pitchFamily="34" charset="0"/>
              </a:rPr>
              <a:t> </a:t>
            </a:r>
            <a:r>
              <a:rPr lang="ru-RU" sz="1000" dirty="0" err="1" smtClean="0">
                <a:solidFill>
                  <a:schemeClr val="accent1">
                    <a:lumMod val="75000"/>
                  </a:schemeClr>
                </a:solidFill>
                <a:latin typeface="Tahoma" pitchFamily="34" charset="0"/>
                <a:cs typeface="Tahoma" pitchFamily="34" charset="0"/>
              </a:rPr>
              <a:t>атқарушы</a:t>
            </a:r>
            <a:r>
              <a:rPr lang="ru-RU" sz="1000" dirty="0" smtClean="0">
                <a:solidFill>
                  <a:schemeClr val="accent1">
                    <a:lumMod val="75000"/>
                  </a:schemeClr>
                </a:solidFill>
                <a:latin typeface="Tahoma" pitchFamily="34" charset="0"/>
                <a:cs typeface="Tahoma" pitchFamily="34" charset="0"/>
              </a:rPr>
              <a:t> </a:t>
            </a:r>
            <a:r>
              <a:rPr lang="ru-RU" sz="1000" dirty="0" err="1" smtClean="0">
                <a:solidFill>
                  <a:schemeClr val="accent1">
                    <a:lumMod val="75000"/>
                  </a:schemeClr>
                </a:solidFill>
                <a:latin typeface="Tahoma" pitchFamily="34" charset="0"/>
                <a:cs typeface="Tahoma" pitchFamily="34" charset="0"/>
              </a:rPr>
              <a:t>органдары</a:t>
            </a:r>
            <a:r>
              <a:rPr lang="ru-RU" sz="1000" dirty="0" smtClean="0">
                <a:solidFill>
                  <a:schemeClr val="accent1">
                    <a:lumMod val="75000"/>
                  </a:schemeClr>
                </a:solidFill>
                <a:latin typeface="Tahoma" pitchFamily="34" charset="0"/>
                <a:cs typeface="Tahoma" pitchFamily="34" charset="0"/>
              </a:rPr>
              <a:t> ветеринариялық </a:t>
            </a:r>
            <a:r>
              <a:rPr lang="ru-RU" sz="1000" dirty="0" err="1" smtClean="0">
                <a:solidFill>
                  <a:schemeClr val="accent1">
                    <a:lumMod val="75000"/>
                  </a:schemeClr>
                </a:solidFill>
                <a:latin typeface="Tahoma" pitchFamily="34" charset="0"/>
                <a:cs typeface="Tahoma" pitchFamily="34" charset="0"/>
              </a:rPr>
              <a:t>қызметінің</a:t>
            </a:r>
            <a:r>
              <a:rPr lang="ru-RU" sz="1000" dirty="0" smtClean="0">
                <a:solidFill>
                  <a:schemeClr val="accent1">
                    <a:lumMod val="75000"/>
                  </a:schemeClr>
                </a:solidFill>
                <a:latin typeface="Tahoma" pitchFamily="34" charset="0"/>
                <a:cs typeface="Tahoma" pitchFamily="34" charset="0"/>
              </a:rPr>
              <a:t> </a:t>
            </a:r>
            <a:r>
              <a:rPr lang="ru-RU" sz="1000" dirty="0" err="1" smtClean="0">
                <a:solidFill>
                  <a:schemeClr val="accent1">
                    <a:lumMod val="75000"/>
                  </a:schemeClr>
                </a:solidFill>
                <a:latin typeface="Tahoma" pitchFamily="34" charset="0"/>
                <a:cs typeface="Tahoma" pitchFamily="34" charset="0"/>
              </a:rPr>
              <a:t>облыстың</a:t>
            </a:r>
            <a:r>
              <a:rPr lang="ru-RU" sz="1000" dirty="0" smtClean="0">
                <a:solidFill>
                  <a:schemeClr val="accent1">
                    <a:lumMod val="75000"/>
                  </a:schemeClr>
                </a:solidFill>
                <a:latin typeface="Tahoma" pitchFamily="34" charset="0"/>
                <a:cs typeface="Tahoma" pitchFamily="34" charset="0"/>
              </a:rPr>
              <a:t> ветеринариялық </a:t>
            </a:r>
            <a:r>
              <a:rPr lang="ru-RU" sz="1000" dirty="0" err="1" smtClean="0">
                <a:solidFill>
                  <a:schemeClr val="accent1">
                    <a:lumMod val="75000"/>
                  </a:schemeClr>
                </a:solidFill>
                <a:latin typeface="Tahoma" pitchFamily="34" charset="0"/>
                <a:cs typeface="Tahoma" pitchFamily="34" charset="0"/>
              </a:rPr>
              <a:t>қызметіне</a:t>
            </a:r>
            <a:r>
              <a:rPr lang="ru-RU" sz="1000" dirty="0" smtClean="0">
                <a:solidFill>
                  <a:schemeClr val="accent1">
                    <a:lumMod val="75000"/>
                  </a:schemeClr>
                </a:solidFill>
                <a:latin typeface="Tahoma" pitchFamily="34" charset="0"/>
                <a:cs typeface="Tahoma" pitchFamily="34" charset="0"/>
              </a:rPr>
              <a:t> </a:t>
            </a:r>
            <a:r>
              <a:rPr lang="ru-RU" sz="1000" dirty="0" err="1" smtClean="0">
                <a:solidFill>
                  <a:schemeClr val="accent1">
                    <a:lumMod val="75000"/>
                  </a:schemeClr>
                </a:solidFill>
                <a:latin typeface="Tahoma" pitchFamily="34" charset="0"/>
                <a:cs typeface="Tahoma" pitchFamily="34" charset="0"/>
              </a:rPr>
              <a:t>бағыныстылығының</a:t>
            </a:r>
            <a:r>
              <a:rPr lang="ru-RU" sz="1000" dirty="0" smtClean="0">
                <a:solidFill>
                  <a:schemeClr val="accent1">
                    <a:lumMod val="75000"/>
                  </a:schemeClr>
                </a:solidFill>
                <a:latin typeface="Tahoma" pitchFamily="34" charset="0"/>
                <a:cs typeface="Tahoma" pitchFamily="34" charset="0"/>
              </a:rPr>
              <a:t> </a:t>
            </a:r>
            <a:r>
              <a:rPr lang="ru-RU" sz="1000" dirty="0" err="1" smtClean="0">
                <a:solidFill>
                  <a:schemeClr val="accent1">
                    <a:lumMod val="75000"/>
                  </a:schemeClr>
                </a:solidFill>
                <a:latin typeface="Tahoma" pitchFamily="34" charset="0"/>
                <a:cs typeface="Tahoma" pitchFamily="34" charset="0"/>
              </a:rPr>
              <a:t>жеткіліксіздігі</a:t>
            </a:r>
            <a:r>
              <a:rPr lang="ru-RU" sz="1000" dirty="0" smtClean="0">
                <a:solidFill>
                  <a:schemeClr val="accent1">
                    <a:lumMod val="75000"/>
                  </a:schemeClr>
                </a:solidFill>
                <a:latin typeface="Tahoma" pitchFamily="34" charset="0"/>
                <a:cs typeface="Tahoma" pitchFamily="34" charset="0"/>
              </a:rPr>
              <a:t>. </a:t>
            </a:r>
          </a:p>
          <a:p>
            <a:pPr marL="363538" indent="-349250" algn="just" eaLnBrk="1" hangingPunct="1">
              <a:buFont typeface="Wingdings" pitchFamily="2" charset="2"/>
              <a:buChar char="Ø"/>
              <a:defRPr/>
            </a:pPr>
            <a:r>
              <a:rPr lang="ru-RU" sz="1000" dirty="0" err="1">
                <a:solidFill>
                  <a:schemeClr val="accent1">
                    <a:lumMod val="75000"/>
                  </a:schemeClr>
                </a:solidFill>
                <a:latin typeface="Tahoma" pitchFamily="34" charset="0"/>
                <a:cs typeface="Tahoma" pitchFamily="34" charset="0"/>
              </a:rPr>
              <a:t>Алғаш</a:t>
            </a:r>
            <a:r>
              <a:rPr lang="ru-RU" sz="1000" dirty="0">
                <a:solidFill>
                  <a:schemeClr val="accent1">
                    <a:lumMod val="75000"/>
                  </a:schemeClr>
                </a:solidFill>
                <a:latin typeface="Tahoma" pitchFamily="34" charset="0"/>
                <a:cs typeface="Tahoma" pitchFamily="34" charset="0"/>
              </a:rPr>
              <a:t> </a:t>
            </a:r>
            <a:r>
              <a:rPr lang="ru-RU" sz="1000" dirty="0" err="1">
                <a:solidFill>
                  <a:schemeClr val="accent1">
                    <a:lumMod val="75000"/>
                  </a:schemeClr>
                </a:solidFill>
                <a:latin typeface="Tahoma" pitchFamily="34" charset="0"/>
                <a:cs typeface="Tahoma" pitchFamily="34" charset="0"/>
              </a:rPr>
              <a:t>рет</a:t>
            </a:r>
            <a:r>
              <a:rPr lang="ru-RU" sz="1000" dirty="0">
                <a:solidFill>
                  <a:schemeClr val="accent1">
                    <a:lumMod val="75000"/>
                  </a:schemeClr>
                </a:solidFill>
                <a:latin typeface="Tahoma" pitchFamily="34" charset="0"/>
                <a:cs typeface="Tahoma" pitchFamily="34" charset="0"/>
              </a:rPr>
              <a:t> </a:t>
            </a:r>
            <a:r>
              <a:rPr lang="ru-RU" sz="1000" dirty="0" err="1">
                <a:solidFill>
                  <a:schemeClr val="accent1">
                    <a:lumMod val="75000"/>
                  </a:schemeClr>
                </a:solidFill>
                <a:latin typeface="Tahoma" pitchFamily="34" charset="0"/>
                <a:cs typeface="Tahoma" pitchFamily="34" charset="0"/>
              </a:rPr>
              <a:t>және</a:t>
            </a:r>
            <a:r>
              <a:rPr lang="ru-RU" sz="1000" dirty="0">
                <a:solidFill>
                  <a:schemeClr val="accent1">
                    <a:lumMod val="75000"/>
                  </a:schemeClr>
                </a:solidFill>
                <a:latin typeface="Tahoma" pitchFamily="34" charset="0"/>
                <a:cs typeface="Tahoma" pitchFamily="34" charset="0"/>
              </a:rPr>
              <a:t> </a:t>
            </a:r>
            <a:r>
              <a:rPr lang="ru-RU" sz="1000" dirty="0" err="1">
                <a:solidFill>
                  <a:schemeClr val="accent1">
                    <a:lumMod val="75000"/>
                  </a:schemeClr>
                </a:solidFill>
                <a:latin typeface="Tahoma" pitchFamily="34" charset="0"/>
                <a:cs typeface="Tahoma" pitchFamily="34" charset="0"/>
              </a:rPr>
              <a:t>қайта</a:t>
            </a:r>
            <a:r>
              <a:rPr lang="ru-RU" sz="1000" dirty="0">
                <a:solidFill>
                  <a:schemeClr val="accent1">
                    <a:lumMod val="75000"/>
                  </a:schemeClr>
                </a:solidFill>
                <a:latin typeface="Tahoma" pitchFamily="34" charset="0"/>
                <a:cs typeface="Tahoma" pitchFamily="34" charset="0"/>
              </a:rPr>
              <a:t> </a:t>
            </a:r>
            <a:r>
              <a:rPr lang="ru-RU" sz="1000" dirty="0" err="1">
                <a:solidFill>
                  <a:schemeClr val="accent1">
                    <a:lumMod val="75000"/>
                  </a:schemeClr>
                </a:solidFill>
                <a:latin typeface="Tahoma" pitchFamily="34" charset="0"/>
                <a:cs typeface="Tahoma" pitchFamily="34" charset="0"/>
              </a:rPr>
              <a:t>анықталған</a:t>
            </a:r>
            <a:r>
              <a:rPr lang="ru-RU" sz="1000" dirty="0">
                <a:solidFill>
                  <a:schemeClr val="accent1">
                    <a:lumMod val="75000"/>
                  </a:schemeClr>
                </a:solidFill>
                <a:latin typeface="Tahoma" pitchFamily="34" charset="0"/>
                <a:cs typeface="Tahoma" pitchFamily="34" charset="0"/>
              </a:rPr>
              <a:t> </a:t>
            </a:r>
            <a:r>
              <a:rPr lang="ru-RU" sz="1000" dirty="0" err="1">
                <a:solidFill>
                  <a:schemeClr val="accent1">
                    <a:lumMod val="75000"/>
                  </a:schemeClr>
                </a:solidFill>
                <a:latin typeface="Tahoma" pitchFamily="34" charset="0"/>
                <a:cs typeface="Tahoma" pitchFamily="34" charset="0"/>
              </a:rPr>
              <a:t>жануарлардың</a:t>
            </a:r>
            <a:r>
              <a:rPr lang="ru-RU" sz="1000" dirty="0">
                <a:solidFill>
                  <a:schemeClr val="accent1">
                    <a:lumMod val="75000"/>
                  </a:schemeClr>
                </a:solidFill>
                <a:latin typeface="Tahoma" pitchFamily="34" charset="0"/>
                <a:cs typeface="Tahoma" pitchFamily="34" charset="0"/>
              </a:rPr>
              <a:t> аса </a:t>
            </a:r>
            <a:r>
              <a:rPr lang="ru-RU" sz="1000" dirty="0" err="1">
                <a:solidFill>
                  <a:schemeClr val="accent1">
                    <a:lumMod val="75000"/>
                  </a:schemeClr>
                </a:solidFill>
                <a:latin typeface="Tahoma" pitchFamily="34" charset="0"/>
                <a:cs typeface="Tahoma" pitchFamily="34" charset="0"/>
              </a:rPr>
              <a:t>қауіпті</a:t>
            </a:r>
            <a:r>
              <a:rPr lang="ru-RU" sz="1000" dirty="0">
                <a:solidFill>
                  <a:schemeClr val="accent1">
                    <a:lumMod val="75000"/>
                  </a:schemeClr>
                </a:solidFill>
                <a:latin typeface="Tahoma" pitchFamily="34" charset="0"/>
                <a:cs typeface="Tahoma" pitchFamily="34" charset="0"/>
              </a:rPr>
              <a:t> </a:t>
            </a:r>
            <a:r>
              <a:rPr lang="ru-RU" sz="1000" dirty="0" err="1">
                <a:solidFill>
                  <a:schemeClr val="accent1">
                    <a:lumMod val="75000"/>
                  </a:schemeClr>
                </a:solidFill>
                <a:latin typeface="Tahoma" pitchFamily="34" charset="0"/>
                <a:cs typeface="Tahoma" pitchFamily="34" charset="0"/>
              </a:rPr>
              <a:t>аурулары</a:t>
            </a:r>
            <a:r>
              <a:rPr lang="ru-RU" sz="1000" dirty="0">
                <a:solidFill>
                  <a:schemeClr val="accent1">
                    <a:lumMod val="75000"/>
                  </a:schemeClr>
                </a:solidFill>
                <a:latin typeface="Tahoma" pitchFamily="34" charset="0"/>
                <a:cs typeface="Tahoma" pitchFamily="34" charset="0"/>
              </a:rPr>
              <a:t> </a:t>
            </a:r>
            <a:r>
              <a:rPr lang="ru-RU" sz="1000" dirty="0" err="1">
                <a:solidFill>
                  <a:schemeClr val="accent1">
                    <a:lumMod val="75000"/>
                  </a:schemeClr>
                </a:solidFill>
                <a:latin typeface="Tahoma" pitchFamily="34" charset="0"/>
                <a:cs typeface="Tahoma" pitchFamily="34" charset="0"/>
              </a:rPr>
              <a:t>бойынша</a:t>
            </a:r>
            <a:r>
              <a:rPr lang="ru-RU" sz="1000" dirty="0">
                <a:solidFill>
                  <a:schemeClr val="accent1">
                    <a:lumMod val="75000"/>
                  </a:schemeClr>
                </a:solidFill>
                <a:latin typeface="Tahoma" pitchFamily="34" charset="0"/>
                <a:cs typeface="Tahoma" pitchFamily="34" charset="0"/>
              </a:rPr>
              <a:t> </a:t>
            </a:r>
            <a:r>
              <a:rPr lang="ru-RU" sz="1000" dirty="0" err="1">
                <a:solidFill>
                  <a:schemeClr val="accent1">
                    <a:lumMod val="75000"/>
                  </a:schemeClr>
                </a:solidFill>
                <a:latin typeface="Tahoma" pitchFamily="34" charset="0"/>
                <a:cs typeface="Tahoma" pitchFamily="34" charset="0"/>
              </a:rPr>
              <a:t>шаралар</a:t>
            </a:r>
            <a:r>
              <a:rPr lang="ru-RU" sz="1000" dirty="0">
                <a:solidFill>
                  <a:schemeClr val="accent1">
                    <a:lumMod val="75000"/>
                  </a:schemeClr>
                </a:solidFill>
                <a:latin typeface="Tahoma" pitchFamily="34" charset="0"/>
                <a:cs typeface="Tahoma" pitchFamily="34" charset="0"/>
              </a:rPr>
              <a:t> </a:t>
            </a:r>
            <a:r>
              <a:rPr lang="ru-RU" sz="1000" dirty="0" err="1">
                <a:solidFill>
                  <a:schemeClr val="accent1">
                    <a:lumMod val="75000"/>
                  </a:schemeClr>
                </a:solidFill>
                <a:latin typeface="Tahoma" pitchFamily="34" charset="0"/>
                <a:cs typeface="Tahoma" pitchFamily="34" charset="0"/>
              </a:rPr>
              <a:t>қабылдаудың</a:t>
            </a:r>
            <a:r>
              <a:rPr lang="ru-RU" sz="1000" b="1" dirty="0">
                <a:solidFill>
                  <a:schemeClr val="accent1">
                    <a:lumMod val="75000"/>
                  </a:schemeClr>
                </a:solidFill>
                <a:latin typeface="Tahoma" pitchFamily="34" charset="0"/>
                <a:cs typeface="Tahoma" pitchFamily="34" charset="0"/>
              </a:rPr>
              <a:t> </a:t>
            </a:r>
            <a:r>
              <a:rPr lang="ru-RU" sz="1000" dirty="0" err="1" smtClean="0">
                <a:solidFill>
                  <a:schemeClr val="accent1">
                    <a:lumMod val="75000"/>
                  </a:schemeClr>
                </a:solidFill>
                <a:latin typeface="Tahoma" pitchFamily="34" charset="0"/>
                <a:cs typeface="Tahoma" pitchFamily="34" charset="0"/>
              </a:rPr>
              <a:t>жеткіліксіз</a:t>
            </a:r>
            <a:r>
              <a:rPr lang="ru-RU" sz="1000" dirty="0" smtClean="0">
                <a:solidFill>
                  <a:schemeClr val="accent1">
                    <a:lumMod val="75000"/>
                  </a:schemeClr>
                </a:solidFill>
                <a:latin typeface="Tahoma" pitchFamily="34" charset="0"/>
                <a:cs typeface="Tahoma" pitchFamily="34" charset="0"/>
              </a:rPr>
              <a:t> </a:t>
            </a:r>
            <a:r>
              <a:rPr lang="ru-RU" sz="1000" dirty="0" err="1" smtClean="0">
                <a:solidFill>
                  <a:schemeClr val="accent1">
                    <a:lumMod val="75000"/>
                  </a:schemeClr>
                </a:solidFill>
                <a:latin typeface="Tahoma" pitchFamily="34" charset="0"/>
                <a:cs typeface="Tahoma" pitchFamily="34" charset="0"/>
              </a:rPr>
              <a:t>жеделділігі</a:t>
            </a:r>
            <a:endParaRPr lang="ru-RU" sz="1000" dirty="0">
              <a:solidFill>
                <a:schemeClr val="accent1">
                  <a:lumMod val="75000"/>
                </a:schemeClr>
              </a:solidFill>
              <a:latin typeface="Tahoma" pitchFamily="34" charset="0"/>
              <a:cs typeface="Tahoma" pitchFamily="34" charset="0"/>
            </a:endParaRPr>
          </a:p>
        </p:txBody>
      </p:sp>
      <p:sp>
        <p:nvSpPr>
          <p:cNvPr id="24" name="Скругленный прямоугольник 23"/>
          <p:cNvSpPr/>
          <p:nvPr/>
        </p:nvSpPr>
        <p:spPr>
          <a:xfrm>
            <a:off x="107950" y="2830109"/>
            <a:ext cx="4752975" cy="332185"/>
          </a:xfrm>
          <a:prstGeom prst="roundRect">
            <a:avLst>
              <a:gd name="adj" fmla="val 14639"/>
            </a:avLst>
          </a:prstGeom>
          <a:solidFill>
            <a:srgbClr val="B4C7E7">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defTabSz="1279525" eaLnBrk="1" hangingPunct="1">
              <a:defRPr/>
            </a:pPr>
            <a:r>
              <a:rPr lang="ru-RU" sz="1000" b="1" dirty="0" err="1" smtClean="0">
                <a:solidFill>
                  <a:schemeClr val="accent1">
                    <a:lumMod val="75000"/>
                  </a:schemeClr>
                </a:solidFill>
                <a:latin typeface="Tahoma" pitchFamily="34" charset="0"/>
                <a:cs typeface="Tahoma" pitchFamily="34" charset="0"/>
              </a:rPr>
              <a:t>Жергілікті</a:t>
            </a:r>
            <a:r>
              <a:rPr lang="ru-RU" sz="1000" b="1" dirty="0" smtClean="0">
                <a:solidFill>
                  <a:schemeClr val="accent1">
                    <a:lumMod val="75000"/>
                  </a:schemeClr>
                </a:solidFill>
                <a:latin typeface="Tahoma" pitchFamily="34" charset="0"/>
                <a:cs typeface="Tahoma" pitchFamily="34" charset="0"/>
              </a:rPr>
              <a:t> </a:t>
            </a:r>
            <a:r>
              <a:rPr lang="ru-RU" sz="1000" b="1" dirty="0" err="1" smtClean="0">
                <a:solidFill>
                  <a:schemeClr val="accent1">
                    <a:lumMod val="75000"/>
                  </a:schemeClr>
                </a:solidFill>
                <a:latin typeface="Tahoma" pitchFamily="34" charset="0"/>
                <a:cs typeface="Tahoma" pitchFamily="34" charset="0"/>
              </a:rPr>
              <a:t>атқарушы</a:t>
            </a:r>
            <a:r>
              <a:rPr lang="ru-RU" sz="1000" b="1" dirty="0" smtClean="0">
                <a:solidFill>
                  <a:schemeClr val="accent1">
                    <a:lumMod val="75000"/>
                  </a:schemeClr>
                </a:solidFill>
                <a:latin typeface="Tahoma" pitchFamily="34" charset="0"/>
                <a:cs typeface="Tahoma" pitchFamily="34" charset="0"/>
              </a:rPr>
              <a:t> </a:t>
            </a:r>
            <a:r>
              <a:rPr lang="ru-RU" sz="1000" b="1" dirty="0" err="1" smtClean="0">
                <a:solidFill>
                  <a:schemeClr val="accent1">
                    <a:lumMod val="75000"/>
                  </a:schemeClr>
                </a:solidFill>
                <a:latin typeface="Tahoma" pitchFamily="34" charset="0"/>
                <a:cs typeface="Tahoma" pitchFamily="34" charset="0"/>
              </a:rPr>
              <a:t>органдардың</a:t>
            </a:r>
            <a:r>
              <a:rPr lang="ru-RU" sz="1000" b="1" dirty="0" smtClean="0">
                <a:solidFill>
                  <a:schemeClr val="accent1">
                    <a:lumMod val="75000"/>
                  </a:schemeClr>
                </a:solidFill>
                <a:latin typeface="Tahoma" pitchFamily="34" charset="0"/>
                <a:cs typeface="Tahoma" pitchFamily="34" charset="0"/>
              </a:rPr>
              <a:t> ветеринариялық </a:t>
            </a:r>
            <a:r>
              <a:rPr lang="ru-RU" sz="1000" b="1" dirty="0" err="1" smtClean="0">
                <a:solidFill>
                  <a:schemeClr val="accent1">
                    <a:lumMod val="75000"/>
                  </a:schemeClr>
                </a:solidFill>
                <a:latin typeface="Tahoma" pitchFamily="34" charset="0"/>
                <a:cs typeface="Tahoma" pitchFamily="34" charset="0"/>
              </a:rPr>
              <a:t>қызметінің</a:t>
            </a:r>
            <a:r>
              <a:rPr lang="ru-RU" sz="1000" b="1" dirty="0" smtClean="0">
                <a:solidFill>
                  <a:schemeClr val="accent1">
                    <a:lumMod val="75000"/>
                  </a:schemeClr>
                </a:solidFill>
                <a:latin typeface="Tahoma" pitchFamily="34" charset="0"/>
                <a:cs typeface="Tahoma" pitchFamily="34" charset="0"/>
              </a:rPr>
              <a:t> </a:t>
            </a:r>
            <a:r>
              <a:rPr lang="ru-RU" sz="1000" b="1" dirty="0" err="1" smtClean="0">
                <a:solidFill>
                  <a:schemeClr val="accent1">
                    <a:lumMod val="75000"/>
                  </a:schemeClr>
                </a:solidFill>
                <a:latin typeface="Tahoma" pitchFamily="34" charset="0"/>
                <a:cs typeface="Tahoma" pitchFamily="34" charset="0"/>
              </a:rPr>
              <a:t>вертикалін</a:t>
            </a:r>
            <a:r>
              <a:rPr lang="ru-RU" sz="1000" b="1" dirty="0" smtClean="0">
                <a:solidFill>
                  <a:schemeClr val="accent1">
                    <a:lumMod val="75000"/>
                  </a:schemeClr>
                </a:solidFill>
                <a:latin typeface="Tahoma" pitchFamily="34" charset="0"/>
                <a:cs typeface="Tahoma" pitchFamily="34" charset="0"/>
              </a:rPr>
              <a:t> </a:t>
            </a:r>
            <a:r>
              <a:rPr lang="ru-RU" sz="1000" b="1" dirty="0" err="1" smtClean="0">
                <a:solidFill>
                  <a:schemeClr val="accent1">
                    <a:lumMod val="75000"/>
                  </a:schemeClr>
                </a:solidFill>
                <a:latin typeface="Tahoma" pitchFamily="34" charset="0"/>
                <a:cs typeface="Tahoma" pitchFamily="34" charset="0"/>
              </a:rPr>
              <a:t>құру</a:t>
            </a:r>
            <a:r>
              <a:rPr lang="ru-RU" sz="1000" b="1" dirty="0" smtClean="0">
                <a:solidFill>
                  <a:schemeClr val="accent1">
                    <a:lumMod val="75000"/>
                  </a:schemeClr>
                </a:solidFill>
                <a:latin typeface="Tahoma" pitchFamily="34" charset="0"/>
                <a:cs typeface="Tahoma" pitchFamily="34" charset="0"/>
              </a:rPr>
              <a:t> </a:t>
            </a:r>
            <a:r>
              <a:rPr lang="ru-RU" sz="900" i="1" dirty="0" smtClean="0">
                <a:solidFill>
                  <a:schemeClr val="accent1">
                    <a:lumMod val="75000"/>
                  </a:schemeClr>
                </a:solidFill>
                <a:latin typeface="Tahoma" pitchFamily="34" charset="0"/>
                <a:cs typeface="Tahoma" pitchFamily="34" charset="0"/>
              </a:rPr>
              <a:t>(</a:t>
            </a:r>
            <a:r>
              <a:rPr lang="ru-RU" sz="900" i="1" dirty="0" err="1" smtClean="0">
                <a:solidFill>
                  <a:schemeClr val="accent1">
                    <a:lumMod val="75000"/>
                  </a:schemeClr>
                </a:solidFill>
                <a:latin typeface="Tahoma" pitchFamily="34" charset="0"/>
                <a:cs typeface="Tahoma" pitchFamily="34" charset="0"/>
              </a:rPr>
              <a:t>облыстық</a:t>
            </a:r>
            <a:r>
              <a:rPr lang="ru-RU" sz="900" i="1" dirty="0" smtClean="0">
                <a:solidFill>
                  <a:schemeClr val="accent1">
                    <a:lumMod val="75000"/>
                  </a:schemeClr>
                </a:solidFill>
                <a:latin typeface="Tahoma" pitchFamily="34" charset="0"/>
                <a:cs typeface="Tahoma" pitchFamily="34" charset="0"/>
              </a:rPr>
              <a:t> </a:t>
            </a:r>
            <a:r>
              <a:rPr lang="ru-RU" sz="900" i="1" dirty="0" err="1" smtClean="0">
                <a:solidFill>
                  <a:schemeClr val="accent1">
                    <a:lumMod val="75000"/>
                  </a:schemeClr>
                </a:solidFill>
                <a:latin typeface="Tahoma" pitchFamily="34" charset="0"/>
                <a:cs typeface="Tahoma" pitchFamily="34" charset="0"/>
              </a:rPr>
              <a:t>деңгейге</a:t>
            </a:r>
            <a:r>
              <a:rPr lang="ru-RU" sz="900" i="1" dirty="0" smtClean="0">
                <a:solidFill>
                  <a:schemeClr val="accent1">
                    <a:lumMod val="75000"/>
                  </a:schemeClr>
                </a:solidFill>
                <a:latin typeface="Tahoma" pitchFamily="34" charset="0"/>
                <a:cs typeface="Tahoma" pitchFamily="34" charset="0"/>
              </a:rPr>
              <a:t> </a:t>
            </a:r>
            <a:r>
              <a:rPr lang="ru-RU" sz="900" i="1" dirty="0" err="1" smtClean="0">
                <a:solidFill>
                  <a:schemeClr val="accent1">
                    <a:lumMod val="75000"/>
                  </a:schemeClr>
                </a:solidFill>
                <a:latin typeface="Tahoma" pitchFamily="34" charset="0"/>
                <a:cs typeface="Tahoma" pitchFamily="34" charset="0"/>
              </a:rPr>
              <a:t>бағыныстылық</a:t>
            </a:r>
            <a:r>
              <a:rPr lang="ru-RU" sz="900" i="1" dirty="0" smtClean="0">
                <a:solidFill>
                  <a:schemeClr val="accent1">
                    <a:lumMod val="75000"/>
                  </a:schemeClr>
                </a:solidFill>
                <a:latin typeface="Tahoma" pitchFamily="34" charset="0"/>
                <a:cs typeface="Tahoma" pitchFamily="34" charset="0"/>
              </a:rPr>
              <a:t>);</a:t>
            </a:r>
            <a:endParaRPr lang="ru-RU" sz="900" i="1" dirty="0">
              <a:solidFill>
                <a:schemeClr val="accent1">
                  <a:lumMod val="75000"/>
                </a:schemeClr>
              </a:solidFill>
              <a:latin typeface="Tahoma" pitchFamily="34" charset="0"/>
              <a:cs typeface="Tahoma" pitchFamily="34" charset="0"/>
            </a:endParaRPr>
          </a:p>
        </p:txBody>
      </p:sp>
      <p:sp>
        <p:nvSpPr>
          <p:cNvPr id="25" name="Скругленный прямоугольник 24"/>
          <p:cNvSpPr/>
          <p:nvPr/>
        </p:nvSpPr>
        <p:spPr>
          <a:xfrm>
            <a:off x="106364" y="4371950"/>
            <a:ext cx="4752975" cy="352300"/>
          </a:xfrm>
          <a:prstGeom prst="roundRect">
            <a:avLst>
              <a:gd name="adj" fmla="val 14639"/>
            </a:avLst>
          </a:prstGeom>
          <a:solidFill>
            <a:srgbClr val="B4C7E7">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hangingPunct="1">
              <a:defRPr/>
            </a:pPr>
            <a:r>
              <a:rPr lang="ru-RU" sz="1000" b="1" dirty="0" err="1" smtClean="0">
                <a:solidFill>
                  <a:schemeClr val="accent1">
                    <a:lumMod val="75000"/>
                  </a:schemeClr>
                </a:solidFill>
                <a:latin typeface="Tahoma" pitchFamily="34" charset="0"/>
                <a:cs typeface="Tahoma" pitchFamily="34" charset="0"/>
              </a:rPr>
              <a:t>Алғаш</a:t>
            </a:r>
            <a:r>
              <a:rPr lang="ru-RU" sz="1000" b="1" dirty="0" smtClean="0">
                <a:solidFill>
                  <a:schemeClr val="accent1">
                    <a:lumMod val="75000"/>
                  </a:schemeClr>
                </a:solidFill>
                <a:latin typeface="Tahoma" pitchFamily="34" charset="0"/>
                <a:cs typeface="Tahoma" pitchFamily="34" charset="0"/>
              </a:rPr>
              <a:t> </a:t>
            </a:r>
            <a:r>
              <a:rPr lang="ru-RU" sz="1000" b="1" dirty="0" err="1" smtClean="0">
                <a:solidFill>
                  <a:schemeClr val="accent1">
                    <a:lumMod val="75000"/>
                  </a:schemeClr>
                </a:solidFill>
                <a:latin typeface="Tahoma" pitchFamily="34" charset="0"/>
                <a:cs typeface="Tahoma" pitchFamily="34" charset="0"/>
              </a:rPr>
              <a:t>рет</a:t>
            </a:r>
            <a:r>
              <a:rPr lang="ru-RU" sz="1000" b="1" dirty="0" smtClean="0">
                <a:solidFill>
                  <a:schemeClr val="accent1">
                    <a:lumMod val="75000"/>
                  </a:schemeClr>
                </a:solidFill>
                <a:latin typeface="Tahoma" pitchFamily="34" charset="0"/>
                <a:cs typeface="Tahoma" pitchFamily="34" charset="0"/>
              </a:rPr>
              <a:t> </a:t>
            </a:r>
            <a:r>
              <a:rPr lang="ru-RU" sz="1000" b="1" dirty="0" err="1" smtClean="0">
                <a:solidFill>
                  <a:schemeClr val="accent1">
                    <a:lumMod val="75000"/>
                  </a:schemeClr>
                </a:solidFill>
                <a:latin typeface="Tahoma" pitchFamily="34" charset="0"/>
                <a:cs typeface="Tahoma" pitchFamily="34" charset="0"/>
              </a:rPr>
              <a:t>және</a:t>
            </a:r>
            <a:r>
              <a:rPr lang="ru-RU" sz="1000" b="1" dirty="0" smtClean="0">
                <a:solidFill>
                  <a:schemeClr val="accent1">
                    <a:lumMod val="75000"/>
                  </a:schemeClr>
                </a:solidFill>
                <a:latin typeface="Tahoma" pitchFamily="34" charset="0"/>
                <a:cs typeface="Tahoma" pitchFamily="34" charset="0"/>
              </a:rPr>
              <a:t> </a:t>
            </a:r>
            <a:r>
              <a:rPr lang="ru-RU" sz="1000" b="1" dirty="0" err="1" smtClean="0">
                <a:solidFill>
                  <a:schemeClr val="accent1">
                    <a:lumMod val="75000"/>
                  </a:schemeClr>
                </a:solidFill>
                <a:latin typeface="Tahoma" pitchFamily="34" charset="0"/>
                <a:cs typeface="Tahoma" pitchFamily="34" charset="0"/>
              </a:rPr>
              <a:t>қайта</a:t>
            </a:r>
            <a:r>
              <a:rPr lang="ru-RU" sz="1000" b="1" dirty="0" smtClean="0">
                <a:solidFill>
                  <a:schemeClr val="accent1">
                    <a:lumMod val="75000"/>
                  </a:schemeClr>
                </a:solidFill>
                <a:latin typeface="Tahoma" pitchFamily="34" charset="0"/>
                <a:cs typeface="Tahoma" pitchFamily="34" charset="0"/>
              </a:rPr>
              <a:t> </a:t>
            </a:r>
            <a:r>
              <a:rPr lang="ru-RU" sz="1000" b="1" dirty="0" err="1" smtClean="0">
                <a:solidFill>
                  <a:schemeClr val="accent1">
                    <a:lumMod val="75000"/>
                  </a:schemeClr>
                </a:solidFill>
                <a:latin typeface="Tahoma" pitchFamily="34" charset="0"/>
                <a:cs typeface="Tahoma" pitchFamily="34" charset="0"/>
              </a:rPr>
              <a:t>анықталған</a:t>
            </a:r>
            <a:r>
              <a:rPr lang="ru-RU" sz="1000" b="1" dirty="0" smtClean="0">
                <a:solidFill>
                  <a:schemeClr val="accent1">
                    <a:lumMod val="75000"/>
                  </a:schemeClr>
                </a:solidFill>
                <a:latin typeface="Tahoma" pitchFamily="34" charset="0"/>
                <a:cs typeface="Tahoma" pitchFamily="34" charset="0"/>
              </a:rPr>
              <a:t> </a:t>
            </a:r>
            <a:r>
              <a:rPr lang="ru-RU" sz="1000" b="1" dirty="0" err="1" smtClean="0">
                <a:solidFill>
                  <a:schemeClr val="accent1">
                    <a:lumMod val="75000"/>
                  </a:schemeClr>
                </a:solidFill>
                <a:latin typeface="Tahoma" pitchFamily="34" charset="0"/>
                <a:cs typeface="Tahoma" pitchFamily="34" charset="0"/>
              </a:rPr>
              <a:t>жануарлардың</a:t>
            </a:r>
            <a:r>
              <a:rPr lang="ru-RU" sz="1000" b="1" dirty="0" smtClean="0">
                <a:solidFill>
                  <a:schemeClr val="accent1">
                    <a:lumMod val="75000"/>
                  </a:schemeClr>
                </a:solidFill>
                <a:latin typeface="Tahoma" pitchFamily="34" charset="0"/>
                <a:cs typeface="Tahoma" pitchFamily="34" charset="0"/>
              </a:rPr>
              <a:t> аса </a:t>
            </a:r>
            <a:r>
              <a:rPr lang="ru-RU" sz="1000" b="1" dirty="0" err="1" smtClean="0">
                <a:solidFill>
                  <a:schemeClr val="accent1">
                    <a:lumMod val="75000"/>
                  </a:schemeClr>
                </a:solidFill>
                <a:latin typeface="Tahoma" pitchFamily="34" charset="0"/>
                <a:cs typeface="Tahoma" pitchFamily="34" charset="0"/>
              </a:rPr>
              <a:t>қауіпті</a:t>
            </a:r>
            <a:r>
              <a:rPr lang="ru-RU" sz="1000" b="1" dirty="0" smtClean="0">
                <a:solidFill>
                  <a:schemeClr val="accent1">
                    <a:lumMod val="75000"/>
                  </a:schemeClr>
                </a:solidFill>
                <a:latin typeface="Tahoma" pitchFamily="34" charset="0"/>
                <a:cs typeface="Tahoma" pitchFamily="34" charset="0"/>
              </a:rPr>
              <a:t> </a:t>
            </a:r>
            <a:r>
              <a:rPr lang="ru-RU" sz="1000" b="1" dirty="0" err="1" smtClean="0">
                <a:solidFill>
                  <a:schemeClr val="accent1">
                    <a:lumMod val="75000"/>
                  </a:schemeClr>
                </a:solidFill>
                <a:latin typeface="Tahoma" pitchFamily="34" charset="0"/>
                <a:cs typeface="Tahoma" pitchFamily="34" charset="0"/>
              </a:rPr>
              <a:t>аурулары</a:t>
            </a:r>
            <a:r>
              <a:rPr lang="ru-RU" sz="1000" b="1" dirty="0" smtClean="0">
                <a:solidFill>
                  <a:schemeClr val="accent1">
                    <a:lumMod val="75000"/>
                  </a:schemeClr>
                </a:solidFill>
                <a:latin typeface="Tahoma" pitchFamily="34" charset="0"/>
                <a:cs typeface="Tahoma" pitchFamily="34" charset="0"/>
              </a:rPr>
              <a:t> </a:t>
            </a:r>
            <a:r>
              <a:rPr lang="ru-RU" sz="1000" b="1" dirty="0" err="1" smtClean="0">
                <a:solidFill>
                  <a:schemeClr val="accent1">
                    <a:lumMod val="75000"/>
                  </a:schemeClr>
                </a:solidFill>
                <a:latin typeface="Tahoma" pitchFamily="34" charset="0"/>
                <a:cs typeface="Tahoma" pitchFamily="34" charset="0"/>
              </a:rPr>
              <a:t>бойынша</a:t>
            </a:r>
            <a:r>
              <a:rPr lang="ru-RU" sz="1000" b="1" dirty="0" smtClean="0">
                <a:solidFill>
                  <a:schemeClr val="accent1">
                    <a:lumMod val="75000"/>
                  </a:schemeClr>
                </a:solidFill>
                <a:latin typeface="Tahoma" pitchFamily="34" charset="0"/>
                <a:cs typeface="Tahoma" pitchFamily="34" charset="0"/>
              </a:rPr>
              <a:t> </a:t>
            </a:r>
            <a:r>
              <a:rPr lang="ru-RU" sz="1000" b="1" dirty="0" err="1" smtClean="0">
                <a:solidFill>
                  <a:schemeClr val="accent1">
                    <a:lumMod val="75000"/>
                  </a:schemeClr>
                </a:solidFill>
                <a:latin typeface="Tahoma" pitchFamily="34" charset="0"/>
                <a:cs typeface="Tahoma" pitchFamily="34" charset="0"/>
              </a:rPr>
              <a:t>шаралар</a:t>
            </a:r>
            <a:r>
              <a:rPr lang="ru-RU" sz="1000" b="1" dirty="0" smtClean="0">
                <a:solidFill>
                  <a:schemeClr val="accent1">
                    <a:lumMod val="75000"/>
                  </a:schemeClr>
                </a:solidFill>
                <a:latin typeface="Tahoma" pitchFamily="34" charset="0"/>
                <a:cs typeface="Tahoma" pitchFamily="34" charset="0"/>
              </a:rPr>
              <a:t> </a:t>
            </a:r>
            <a:r>
              <a:rPr lang="ru-RU" sz="1000" b="1" dirty="0" err="1" smtClean="0">
                <a:solidFill>
                  <a:schemeClr val="accent1">
                    <a:lumMod val="75000"/>
                  </a:schemeClr>
                </a:solidFill>
                <a:latin typeface="Tahoma" pitchFamily="34" charset="0"/>
                <a:cs typeface="Tahoma" pitchFamily="34" charset="0"/>
              </a:rPr>
              <a:t>қабылдаудың</a:t>
            </a:r>
            <a:r>
              <a:rPr lang="ru-RU" sz="1000" b="1" dirty="0" smtClean="0">
                <a:solidFill>
                  <a:schemeClr val="accent1">
                    <a:lumMod val="75000"/>
                  </a:schemeClr>
                </a:solidFill>
                <a:latin typeface="Tahoma" pitchFamily="34" charset="0"/>
                <a:cs typeface="Tahoma" pitchFamily="34" charset="0"/>
              </a:rPr>
              <a:t> </a:t>
            </a:r>
            <a:r>
              <a:rPr lang="ru-RU" sz="1000" b="1" dirty="0" err="1" smtClean="0">
                <a:solidFill>
                  <a:schemeClr val="accent1">
                    <a:lumMod val="75000"/>
                  </a:schemeClr>
                </a:solidFill>
                <a:latin typeface="Tahoma" pitchFamily="34" charset="0"/>
                <a:cs typeface="Tahoma" pitchFamily="34" charset="0"/>
              </a:rPr>
              <a:t>ерекше</a:t>
            </a:r>
            <a:r>
              <a:rPr lang="ru-RU" sz="1000" b="1" dirty="0" smtClean="0">
                <a:solidFill>
                  <a:schemeClr val="accent1">
                    <a:lumMod val="75000"/>
                  </a:schemeClr>
                </a:solidFill>
                <a:latin typeface="Tahoma" pitchFamily="34" charset="0"/>
                <a:cs typeface="Tahoma" pitchFamily="34" charset="0"/>
              </a:rPr>
              <a:t> </a:t>
            </a:r>
            <a:r>
              <a:rPr lang="ru-RU" sz="1000" b="1" dirty="0" err="1" smtClean="0">
                <a:solidFill>
                  <a:schemeClr val="accent1">
                    <a:lumMod val="75000"/>
                  </a:schemeClr>
                </a:solidFill>
                <a:latin typeface="Tahoma" pitchFamily="34" charset="0"/>
                <a:cs typeface="Tahoma" pitchFamily="34" charset="0"/>
              </a:rPr>
              <a:t>тәртібін</a:t>
            </a:r>
            <a:r>
              <a:rPr lang="ru-RU" sz="1000" b="1" dirty="0" smtClean="0">
                <a:solidFill>
                  <a:schemeClr val="accent1">
                    <a:lumMod val="75000"/>
                  </a:schemeClr>
                </a:solidFill>
                <a:latin typeface="Tahoma" pitchFamily="34" charset="0"/>
                <a:cs typeface="Tahoma" pitchFamily="34" charset="0"/>
              </a:rPr>
              <a:t> </a:t>
            </a:r>
            <a:r>
              <a:rPr lang="ru-RU" sz="1000" b="1" dirty="0" err="1" smtClean="0">
                <a:solidFill>
                  <a:schemeClr val="accent1">
                    <a:lumMod val="75000"/>
                  </a:schemeClr>
                </a:solidFill>
                <a:latin typeface="Tahoma" pitchFamily="34" charset="0"/>
                <a:cs typeface="Tahoma" pitchFamily="34" charset="0"/>
              </a:rPr>
              <a:t>айқындау</a:t>
            </a:r>
            <a:r>
              <a:rPr lang="ru-RU" sz="1000" b="1" dirty="0" smtClean="0">
                <a:solidFill>
                  <a:schemeClr val="accent1">
                    <a:lumMod val="75000"/>
                  </a:schemeClr>
                </a:solidFill>
                <a:latin typeface="Tahoma" pitchFamily="34" charset="0"/>
                <a:cs typeface="Tahoma" pitchFamily="34" charset="0"/>
              </a:rPr>
              <a:t>;</a:t>
            </a:r>
            <a:endParaRPr lang="ru-RU" sz="1000" dirty="0">
              <a:solidFill>
                <a:schemeClr val="accent1">
                  <a:lumMod val="75000"/>
                </a:schemeClr>
              </a:solidFill>
              <a:latin typeface="Tahoma" pitchFamily="34" charset="0"/>
              <a:cs typeface="Tahoma" pitchFamily="34" charset="0"/>
            </a:endParaRPr>
          </a:p>
        </p:txBody>
      </p:sp>
      <p:sp>
        <p:nvSpPr>
          <p:cNvPr id="29" name="Скругленный прямоугольник 28"/>
          <p:cNvSpPr/>
          <p:nvPr/>
        </p:nvSpPr>
        <p:spPr>
          <a:xfrm>
            <a:off x="107950" y="4807396"/>
            <a:ext cx="4752975" cy="339502"/>
          </a:xfrm>
          <a:prstGeom prst="roundRect">
            <a:avLst>
              <a:gd name="adj" fmla="val 14639"/>
            </a:avLst>
          </a:prstGeom>
          <a:solidFill>
            <a:srgbClr val="B4C7E7">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defTabSz="1279525" eaLnBrk="1" hangingPunct="1">
              <a:lnSpc>
                <a:spcPct val="115000"/>
              </a:lnSpc>
              <a:defRPr/>
            </a:pPr>
            <a:r>
              <a:rPr lang="ru-RU" sz="1000" b="1" dirty="0" smtClean="0">
                <a:solidFill>
                  <a:schemeClr val="accent1">
                    <a:lumMod val="75000"/>
                  </a:schemeClr>
                </a:solidFill>
                <a:latin typeface="Tahoma" pitchFamily="34" charset="0"/>
                <a:cs typeface="Tahoma" pitchFamily="34" charset="0"/>
              </a:rPr>
              <a:t>ӨБҚ ветеринариялық </a:t>
            </a:r>
            <a:r>
              <a:rPr lang="ru-RU" sz="1000" b="1" dirty="0" err="1" smtClean="0">
                <a:solidFill>
                  <a:schemeClr val="accent1">
                    <a:lumMod val="75000"/>
                  </a:schemeClr>
                </a:solidFill>
                <a:latin typeface="Tahoma" pitchFamily="34" charset="0"/>
                <a:cs typeface="Tahoma" pitchFamily="34" charset="0"/>
              </a:rPr>
              <a:t>дәрігерлерді</a:t>
            </a:r>
            <a:r>
              <a:rPr lang="ru-RU" sz="1000" b="1" dirty="0" smtClean="0">
                <a:solidFill>
                  <a:schemeClr val="accent1">
                    <a:lumMod val="75000"/>
                  </a:schemeClr>
                </a:solidFill>
                <a:latin typeface="Tahoma" pitchFamily="34" charset="0"/>
                <a:cs typeface="Tahoma" pitchFamily="34" charset="0"/>
              </a:rPr>
              <a:t> </a:t>
            </a:r>
            <a:r>
              <a:rPr lang="ru-RU" sz="1000" b="1" dirty="0" err="1" smtClean="0">
                <a:solidFill>
                  <a:schemeClr val="accent1">
                    <a:lumMod val="75000"/>
                  </a:schemeClr>
                </a:solidFill>
                <a:latin typeface="Tahoma" pitchFamily="34" charset="0"/>
                <a:cs typeface="Tahoma" pitchFamily="34" charset="0"/>
              </a:rPr>
              <a:t>аттестаттау</a:t>
            </a:r>
            <a:r>
              <a:rPr lang="ru-RU" sz="1000" b="1" dirty="0" smtClean="0">
                <a:solidFill>
                  <a:schemeClr val="accent1">
                    <a:lumMod val="75000"/>
                  </a:schemeClr>
                </a:solidFill>
                <a:latin typeface="Tahoma" pitchFamily="34" charset="0"/>
                <a:cs typeface="Tahoma" pitchFamily="34" charset="0"/>
              </a:rPr>
              <a:t> </a:t>
            </a:r>
            <a:r>
              <a:rPr lang="ru-RU" sz="1000" b="1" dirty="0" err="1" smtClean="0">
                <a:solidFill>
                  <a:schemeClr val="accent1">
                    <a:lumMod val="75000"/>
                  </a:schemeClr>
                </a:solidFill>
                <a:latin typeface="Tahoma" pitchFamily="34" charset="0"/>
                <a:cs typeface="Tahoma" pitchFamily="34" charset="0"/>
              </a:rPr>
              <a:t>рәсімдерін</a:t>
            </a:r>
            <a:r>
              <a:rPr lang="ru-RU" sz="1000" b="1" dirty="0" smtClean="0">
                <a:solidFill>
                  <a:schemeClr val="accent1">
                    <a:lumMod val="75000"/>
                  </a:schemeClr>
                </a:solidFill>
                <a:latin typeface="Tahoma" pitchFamily="34" charset="0"/>
                <a:cs typeface="Tahoma" pitchFamily="34" charset="0"/>
              </a:rPr>
              <a:t> </a:t>
            </a:r>
            <a:r>
              <a:rPr lang="ru-RU" sz="1000" b="1" dirty="0" err="1" smtClean="0">
                <a:solidFill>
                  <a:schemeClr val="accent1">
                    <a:lumMod val="75000"/>
                  </a:schemeClr>
                </a:solidFill>
                <a:latin typeface="Tahoma" pitchFamily="34" charset="0"/>
                <a:cs typeface="Tahoma" pitchFamily="34" charset="0"/>
              </a:rPr>
              <a:t>қайтару</a:t>
            </a:r>
            <a:r>
              <a:rPr lang="ru-RU" sz="1000" b="1" dirty="0" smtClean="0">
                <a:solidFill>
                  <a:schemeClr val="accent1">
                    <a:lumMod val="75000"/>
                  </a:schemeClr>
                </a:solidFill>
                <a:latin typeface="Tahoma" pitchFamily="34" charset="0"/>
                <a:cs typeface="Tahoma" pitchFamily="34" charset="0"/>
              </a:rPr>
              <a:t>;</a:t>
            </a:r>
            <a:endParaRPr lang="ru-RU" sz="1000" b="1" dirty="0">
              <a:solidFill>
                <a:schemeClr val="accent1">
                  <a:lumMod val="75000"/>
                </a:schemeClr>
              </a:solidFill>
              <a:latin typeface="Tahoma" pitchFamily="34" charset="0"/>
              <a:cs typeface="Tahoma" pitchFamily="34" charset="0"/>
            </a:endParaRPr>
          </a:p>
        </p:txBody>
      </p:sp>
      <p:sp>
        <p:nvSpPr>
          <p:cNvPr id="30" name="Скругленный прямоугольник 29"/>
          <p:cNvSpPr/>
          <p:nvPr/>
        </p:nvSpPr>
        <p:spPr>
          <a:xfrm>
            <a:off x="5003800" y="3291830"/>
            <a:ext cx="4032250" cy="432197"/>
          </a:xfrm>
          <a:prstGeom prst="roundRect">
            <a:avLst>
              <a:gd name="adj" fmla="val 11155"/>
            </a:avLst>
          </a:prstGeom>
          <a:solidFill>
            <a:srgbClr val="B4C7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hangingPunct="1">
              <a:defRPr/>
            </a:pPr>
            <a:r>
              <a:rPr lang="ru-RU" sz="1000" b="1" dirty="0" smtClean="0">
                <a:solidFill>
                  <a:schemeClr val="accent1">
                    <a:lumMod val="75000"/>
                  </a:schemeClr>
                </a:solidFill>
                <a:latin typeface="Tahoma" pitchFamily="34" charset="0"/>
                <a:cs typeface="Tahoma" pitchFamily="34" charset="0"/>
              </a:rPr>
              <a:t>Ветеринариялық </a:t>
            </a:r>
            <a:r>
              <a:rPr lang="ru-RU" sz="1000" b="1" dirty="0" err="1" smtClean="0">
                <a:solidFill>
                  <a:schemeClr val="accent1">
                    <a:lumMod val="75000"/>
                  </a:schemeClr>
                </a:solidFill>
                <a:latin typeface="Tahoma" pitchFamily="34" charset="0"/>
                <a:cs typeface="Tahoma" pitchFamily="34" charset="0"/>
              </a:rPr>
              <a:t>шаралар</a:t>
            </a:r>
            <a:r>
              <a:rPr lang="ru-RU" sz="1000" b="1" dirty="0" smtClean="0">
                <a:solidFill>
                  <a:schemeClr val="accent1">
                    <a:lumMod val="75000"/>
                  </a:schemeClr>
                </a:solidFill>
                <a:latin typeface="Tahoma" pitchFamily="34" charset="0"/>
                <a:cs typeface="Tahoma" pitchFamily="34" charset="0"/>
              </a:rPr>
              <a:t> </a:t>
            </a:r>
            <a:r>
              <a:rPr lang="ru-RU" sz="1000" b="1" dirty="0" err="1" smtClean="0">
                <a:solidFill>
                  <a:schemeClr val="accent1">
                    <a:lumMod val="75000"/>
                  </a:schemeClr>
                </a:solidFill>
                <a:latin typeface="Tahoma" pitchFamily="34" charset="0"/>
                <a:cs typeface="Tahoma" pitchFamily="34" charset="0"/>
              </a:rPr>
              <a:t>қабылдаудың</a:t>
            </a:r>
            <a:r>
              <a:rPr lang="ru-RU" sz="1000" b="1" dirty="0" smtClean="0">
                <a:solidFill>
                  <a:schemeClr val="accent1">
                    <a:lumMod val="75000"/>
                  </a:schemeClr>
                </a:solidFill>
                <a:latin typeface="Tahoma" pitchFamily="34" charset="0"/>
                <a:cs typeface="Tahoma" pitchFamily="34" charset="0"/>
              </a:rPr>
              <a:t> </a:t>
            </a:r>
            <a:r>
              <a:rPr lang="ru-RU" sz="1000" b="1" dirty="0" err="1" smtClean="0">
                <a:solidFill>
                  <a:schemeClr val="accent1">
                    <a:lumMod val="75000"/>
                  </a:schemeClr>
                </a:solidFill>
                <a:latin typeface="Tahoma" pitchFamily="34" charset="0"/>
                <a:cs typeface="Tahoma" pitchFamily="34" charset="0"/>
              </a:rPr>
              <a:t>жеделділігі</a:t>
            </a:r>
            <a:r>
              <a:rPr lang="ru-RU" sz="1000" b="1" dirty="0" smtClean="0">
                <a:solidFill>
                  <a:schemeClr val="accent1">
                    <a:lumMod val="75000"/>
                  </a:schemeClr>
                </a:solidFill>
                <a:latin typeface="Tahoma" pitchFamily="34" charset="0"/>
                <a:cs typeface="Tahoma" pitchFamily="34" charset="0"/>
              </a:rPr>
              <a:t> мен </a:t>
            </a:r>
            <a:r>
              <a:rPr lang="ru-RU" sz="1000" b="1" dirty="0" err="1" smtClean="0">
                <a:solidFill>
                  <a:schemeClr val="accent1">
                    <a:lumMod val="75000"/>
                  </a:schemeClr>
                </a:solidFill>
                <a:latin typeface="Tahoma" pitchFamily="34" charset="0"/>
                <a:cs typeface="Tahoma" pitchFamily="34" charset="0"/>
              </a:rPr>
              <a:t>уақтылығы</a:t>
            </a:r>
            <a:endParaRPr lang="ru-RU" sz="1000" dirty="0">
              <a:solidFill>
                <a:schemeClr val="accent1">
                  <a:lumMod val="75000"/>
                </a:schemeClr>
              </a:solidFill>
              <a:latin typeface="Tahoma" pitchFamily="34" charset="0"/>
              <a:cs typeface="Tahoma" pitchFamily="34" charset="0"/>
            </a:endParaRPr>
          </a:p>
        </p:txBody>
      </p:sp>
      <p:sp>
        <p:nvSpPr>
          <p:cNvPr id="19" name="Скругленный прямоугольник 18"/>
          <p:cNvSpPr/>
          <p:nvPr/>
        </p:nvSpPr>
        <p:spPr>
          <a:xfrm>
            <a:off x="141427" y="1892562"/>
            <a:ext cx="4729163" cy="278606"/>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ru-RU" sz="1200" b="1" dirty="0" err="1" smtClean="0">
                <a:solidFill>
                  <a:schemeClr val="accent1">
                    <a:lumMod val="75000"/>
                  </a:schemeClr>
                </a:solidFill>
                <a:latin typeface="Tahoma" pitchFamily="34" charset="0"/>
                <a:cs typeface="Tahoma" pitchFamily="34" charset="0"/>
              </a:rPr>
              <a:t>Ұсынылатын</a:t>
            </a:r>
            <a:r>
              <a:rPr lang="ru-RU" sz="1200" b="1" dirty="0" smtClean="0">
                <a:solidFill>
                  <a:schemeClr val="accent1">
                    <a:lumMod val="75000"/>
                  </a:schemeClr>
                </a:solidFill>
                <a:latin typeface="Tahoma" pitchFamily="34" charset="0"/>
                <a:cs typeface="Tahoma" pitchFamily="34" charset="0"/>
              </a:rPr>
              <a:t> </a:t>
            </a:r>
            <a:r>
              <a:rPr lang="ru-RU" sz="1200" b="1" dirty="0" err="1" smtClean="0">
                <a:solidFill>
                  <a:schemeClr val="accent1">
                    <a:lumMod val="75000"/>
                  </a:schemeClr>
                </a:solidFill>
                <a:latin typeface="Tahoma" pitchFamily="34" charset="0"/>
                <a:cs typeface="Tahoma" pitchFamily="34" charset="0"/>
              </a:rPr>
              <a:t>шаралар</a:t>
            </a:r>
            <a:r>
              <a:rPr lang="ru-RU" sz="1200" b="1" dirty="0" smtClean="0">
                <a:solidFill>
                  <a:schemeClr val="accent1">
                    <a:lumMod val="75000"/>
                  </a:schemeClr>
                </a:solidFill>
                <a:latin typeface="Tahoma" pitchFamily="34" charset="0"/>
                <a:cs typeface="Tahoma" pitchFamily="34" charset="0"/>
              </a:rPr>
              <a:t>: </a:t>
            </a:r>
            <a:endParaRPr lang="ru-RU" sz="1200" b="1" dirty="0">
              <a:solidFill>
                <a:schemeClr val="accent1">
                  <a:lumMod val="75000"/>
                </a:schemeClr>
              </a:solidFill>
              <a:latin typeface="Tahoma" pitchFamily="34" charset="0"/>
              <a:cs typeface="Tahoma" pitchFamily="34" charset="0"/>
            </a:endParaRPr>
          </a:p>
        </p:txBody>
      </p:sp>
      <p:sp>
        <p:nvSpPr>
          <p:cNvPr id="23" name="Скругленный прямоугольник 22"/>
          <p:cNvSpPr/>
          <p:nvPr/>
        </p:nvSpPr>
        <p:spPr>
          <a:xfrm>
            <a:off x="5003800" y="1892562"/>
            <a:ext cx="4032249" cy="278606"/>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200" b="1" dirty="0" err="1" smtClean="0">
                <a:solidFill>
                  <a:schemeClr val="accent1">
                    <a:lumMod val="75000"/>
                  </a:schemeClr>
                </a:solidFill>
                <a:latin typeface="Tahoma" pitchFamily="34" charset="0"/>
                <a:cs typeface="Tahoma" pitchFamily="34" charset="0"/>
              </a:rPr>
              <a:t>Күтілетін</a:t>
            </a:r>
            <a:r>
              <a:rPr lang="ru-RU" sz="1200" b="1" dirty="0" smtClean="0">
                <a:solidFill>
                  <a:schemeClr val="accent1">
                    <a:lumMod val="75000"/>
                  </a:schemeClr>
                </a:solidFill>
                <a:latin typeface="Tahoma" pitchFamily="34" charset="0"/>
                <a:cs typeface="Tahoma" pitchFamily="34" charset="0"/>
              </a:rPr>
              <a:t> </a:t>
            </a:r>
            <a:r>
              <a:rPr lang="ru-RU" sz="1200" b="1" dirty="0" err="1" smtClean="0">
                <a:solidFill>
                  <a:schemeClr val="accent1">
                    <a:lumMod val="75000"/>
                  </a:schemeClr>
                </a:solidFill>
                <a:latin typeface="Tahoma" pitchFamily="34" charset="0"/>
                <a:cs typeface="Tahoma" pitchFamily="34" charset="0"/>
              </a:rPr>
              <a:t>әсер</a:t>
            </a:r>
            <a:r>
              <a:rPr lang="ru-RU" sz="1200" b="1" dirty="0" smtClean="0">
                <a:solidFill>
                  <a:schemeClr val="accent1">
                    <a:lumMod val="75000"/>
                  </a:schemeClr>
                </a:solidFill>
                <a:latin typeface="Tahoma" pitchFamily="34" charset="0"/>
                <a:cs typeface="Tahoma" pitchFamily="34" charset="0"/>
              </a:rPr>
              <a:t>: </a:t>
            </a:r>
            <a:endParaRPr lang="ru-RU" sz="1200" b="1" dirty="0">
              <a:solidFill>
                <a:schemeClr val="accent1">
                  <a:lumMod val="75000"/>
                </a:schemeClr>
              </a:solidFill>
              <a:latin typeface="Tahoma" pitchFamily="34" charset="0"/>
              <a:cs typeface="Tahoma" pitchFamily="34" charset="0"/>
            </a:endParaRPr>
          </a:p>
        </p:txBody>
      </p:sp>
      <p:sp>
        <p:nvSpPr>
          <p:cNvPr id="22" name="Номер слайда 1"/>
          <p:cNvSpPr>
            <a:spLocks noGrp="1"/>
          </p:cNvSpPr>
          <p:nvPr>
            <p:ph type="sldNum" sz="quarter" idx="12"/>
          </p:nvPr>
        </p:nvSpPr>
        <p:spPr>
          <a:xfrm>
            <a:off x="6995937" y="4869656"/>
            <a:ext cx="2133600" cy="273844"/>
          </a:xfrm>
        </p:spPr>
        <p:txBody>
          <a:bodyPr/>
          <a:lstStyle/>
          <a:p>
            <a:r>
              <a:rPr lang="ru-RU" sz="900" b="1" dirty="0" smtClean="0">
                <a:solidFill>
                  <a:schemeClr val="tx2">
                    <a:lumMod val="75000"/>
                  </a:schemeClr>
                </a:solidFill>
                <a:latin typeface="Arial" panose="020B0604020202020204" pitchFamily="34" charset="0"/>
                <a:cs typeface="Arial" panose="020B0604020202020204" pitchFamily="34" charset="0"/>
              </a:rPr>
              <a:t>18</a:t>
            </a:r>
            <a:endParaRPr lang="ru-RU" sz="900" b="1"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735253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Скругленный прямоугольник 13"/>
          <p:cNvSpPr/>
          <p:nvPr/>
        </p:nvSpPr>
        <p:spPr>
          <a:xfrm>
            <a:off x="107950" y="2255517"/>
            <a:ext cx="4343827" cy="677129"/>
          </a:xfrm>
          <a:prstGeom prst="roundRect">
            <a:avLst/>
          </a:prstGeom>
          <a:solidFill>
            <a:srgbClr val="B4C7E7">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100" b="1" dirty="0" err="1" smtClean="0">
                <a:solidFill>
                  <a:schemeClr val="accent1">
                    <a:lumMod val="75000"/>
                  </a:schemeClr>
                </a:solidFill>
                <a:latin typeface="Tahoma" pitchFamily="34" charset="0"/>
                <a:ea typeface="Tahoma" pitchFamily="34" charset="0"/>
                <a:cs typeface="Tahoma" pitchFamily="34" charset="0"/>
              </a:rPr>
              <a:t>Жұмсалған</a:t>
            </a:r>
            <a:r>
              <a:rPr lang="ru-RU" sz="1100" b="1" dirty="0" smtClean="0">
                <a:solidFill>
                  <a:schemeClr val="accent1">
                    <a:lumMod val="75000"/>
                  </a:schemeClr>
                </a:solidFill>
                <a:latin typeface="Tahoma" pitchFamily="34" charset="0"/>
                <a:ea typeface="Tahoma" pitchFamily="34" charset="0"/>
                <a:cs typeface="Tahoma" pitchFamily="34" charset="0"/>
              </a:rPr>
              <a:t> </a:t>
            </a:r>
            <a:r>
              <a:rPr lang="ru-RU" sz="1100" b="1" dirty="0" err="1" smtClean="0">
                <a:solidFill>
                  <a:schemeClr val="accent1">
                    <a:lumMod val="75000"/>
                  </a:schemeClr>
                </a:solidFill>
                <a:latin typeface="Tahoma" pitchFamily="34" charset="0"/>
                <a:ea typeface="Tahoma" pitchFamily="34" charset="0"/>
                <a:cs typeface="Tahoma" pitchFamily="34" charset="0"/>
              </a:rPr>
              <a:t>қаражатты</a:t>
            </a:r>
            <a:r>
              <a:rPr lang="ru-RU" sz="1100" b="1" dirty="0" smtClean="0">
                <a:solidFill>
                  <a:schemeClr val="accent1">
                    <a:lumMod val="75000"/>
                  </a:schemeClr>
                </a:solidFill>
                <a:latin typeface="Tahoma" pitchFamily="34" charset="0"/>
                <a:ea typeface="Tahoma" pitchFamily="34" charset="0"/>
                <a:cs typeface="Tahoma" pitchFamily="34" charset="0"/>
              </a:rPr>
              <a:t> </a:t>
            </a:r>
            <a:r>
              <a:rPr lang="ru-RU" sz="1100" b="1" dirty="0" err="1" smtClean="0">
                <a:solidFill>
                  <a:schemeClr val="accent1">
                    <a:lumMod val="75000"/>
                  </a:schemeClr>
                </a:solidFill>
                <a:latin typeface="Tahoma" pitchFamily="34" charset="0"/>
                <a:ea typeface="Tahoma" pitchFamily="34" charset="0"/>
                <a:cs typeface="Tahoma" pitchFamily="34" charset="0"/>
              </a:rPr>
              <a:t>міндетті</a:t>
            </a:r>
            <a:r>
              <a:rPr lang="ru-RU" sz="1100" b="1" dirty="0" smtClean="0">
                <a:solidFill>
                  <a:schemeClr val="accent1">
                    <a:lumMod val="75000"/>
                  </a:schemeClr>
                </a:solidFill>
                <a:latin typeface="Tahoma" pitchFamily="34" charset="0"/>
                <a:ea typeface="Tahoma" pitchFamily="34" charset="0"/>
                <a:cs typeface="Tahoma" pitchFamily="34" charset="0"/>
              </a:rPr>
              <a:t> </a:t>
            </a:r>
            <a:r>
              <a:rPr lang="ru-RU" sz="1100" b="1" dirty="0" err="1" smtClean="0">
                <a:solidFill>
                  <a:schemeClr val="accent1">
                    <a:lumMod val="75000"/>
                  </a:schemeClr>
                </a:solidFill>
                <a:latin typeface="Tahoma" pitchFamily="34" charset="0"/>
                <a:ea typeface="Tahoma" pitchFamily="34" charset="0"/>
                <a:cs typeface="Tahoma" pitchFamily="34" charset="0"/>
              </a:rPr>
              <a:t>түрде</a:t>
            </a:r>
            <a:r>
              <a:rPr lang="ru-RU" sz="1100" b="1" dirty="0" smtClean="0">
                <a:solidFill>
                  <a:schemeClr val="accent1">
                    <a:lumMod val="75000"/>
                  </a:schemeClr>
                </a:solidFill>
                <a:latin typeface="Tahoma" pitchFamily="34" charset="0"/>
                <a:ea typeface="Tahoma" pitchFamily="34" charset="0"/>
                <a:cs typeface="Tahoma" pitchFamily="34" charset="0"/>
              </a:rPr>
              <a:t> </a:t>
            </a:r>
            <a:r>
              <a:rPr lang="ru-RU" sz="1100" b="1" dirty="0" err="1" smtClean="0">
                <a:solidFill>
                  <a:schemeClr val="accent1">
                    <a:lumMod val="75000"/>
                  </a:schemeClr>
                </a:solidFill>
                <a:latin typeface="Tahoma" pitchFamily="34" charset="0"/>
                <a:ea typeface="Tahoma" pitchFamily="34" charset="0"/>
                <a:cs typeface="Tahoma" pitchFamily="34" charset="0"/>
              </a:rPr>
              <a:t>қайтару</a:t>
            </a:r>
            <a:r>
              <a:rPr lang="ru-RU" sz="1100" b="1" dirty="0" smtClean="0">
                <a:solidFill>
                  <a:schemeClr val="accent1">
                    <a:lumMod val="75000"/>
                  </a:schemeClr>
                </a:solidFill>
                <a:latin typeface="Tahoma" pitchFamily="34" charset="0"/>
                <a:ea typeface="Tahoma" pitchFamily="34" charset="0"/>
                <a:cs typeface="Tahoma" pitchFamily="34" charset="0"/>
              </a:rPr>
              <a:t> </a:t>
            </a:r>
            <a:r>
              <a:rPr lang="ru-RU" sz="1100" b="1" dirty="0" err="1" smtClean="0">
                <a:solidFill>
                  <a:schemeClr val="accent1">
                    <a:lumMod val="75000"/>
                  </a:schemeClr>
                </a:solidFill>
                <a:latin typeface="Tahoma" pitchFamily="34" charset="0"/>
                <a:ea typeface="Tahoma" pitchFamily="34" charset="0"/>
                <a:cs typeface="Tahoma" pitchFamily="34" charset="0"/>
              </a:rPr>
              <a:t>қағидаты</a:t>
            </a:r>
            <a:r>
              <a:rPr lang="ru-RU" sz="1100" b="1" dirty="0" smtClean="0">
                <a:solidFill>
                  <a:schemeClr val="accent1">
                    <a:lumMod val="75000"/>
                  </a:schemeClr>
                </a:solidFill>
                <a:latin typeface="Tahoma" pitchFamily="34" charset="0"/>
                <a:ea typeface="Tahoma" pitchFamily="34" charset="0"/>
                <a:cs typeface="Tahoma" pitchFamily="34" charset="0"/>
              </a:rPr>
              <a:t> </a:t>
            </a:r>
            <a:r>
              <a:rPr lang="ru-RU" sz="1100" b="1" dirty="0" err="1" smtClean="0">
                <a:solidFill>
                  <a:schemeClr val="accent1">
                    <a:lumMod val="75000"/>
                  </a:schemeClr>
                </a:solidFill>
                <a:latin typeface="Tahoma" pitchFamily="34" charset="0"/>
                <a:ea typeface="Tahoma" pitchFamily="34" charset="0"/>
                <a:cs typeface="Tahoma" pitchFamily="34" charset="0"/>
              </a:rPr>
              <a:t>бойынша</a:t>
            </a:r>
            <a:r>
              <a:rPr lang="ru-RU" sz="1100" b="1" dirty="0" smtClean="0">
                <a:solidFill>
                  <a:schemeClr val="accent1">
                    <a:lumMod val="75000"/>
                  </a:schemeClr>
                </a:solidFill>
                <a:latin typeface="Tahoma" pitchFamily="34" charset="0"/>
                <a:ea typeface="Tahoma" pitchFamily="34" charset="0"/>
                <a:cs typeface="Tahoma" pitchFamily="34" charset="0"/>
              </a:rPr>
              <a:t> бюджет </a:t>
            </a:r>
            <a:r>
              <a:rPr lang="ru-RU" sz="1100" b="1" dirty="0" err="1" smtClean="0">
                <a:solidFill>
                  <a:schemeClr val="accent1">
                    <a:lumMod val="75000"/>
                  </a:schemeClr>
                </a:solidFill>
                <a:latin typeface="Tahoma" pitchFamily="34" charset="0"/>
                <a:ea typeface="Tahoma" pitchFamily="34" charset="0"/>
                <a:cs typeface="Tahoma" pitchFamily="34" charset="0"/>
              </a:rPr>
              <a:t>қаражаты</a:t>
            </a:r>
            <a:r>
              <a:rPr lang="ru-RU" sz="1100" b="1" dirty="0" smtClean="0">
                <a:solidFill>
                  <a:schemeClr val="accent1">
                    <a:lumMod val="75000"/>
                  </a:schemeClr>
                </a:solidFill>
                <a:latin typeface="Tahoma" pitchFamily="34" charset="0"/>
                <a:ea typeface="Tahoma" pitchFamily="34" charset="0"/>
                <a:cs typeface="Tahoma" pitchFamily="34" charset="0"/>
              </a:rPr>
              <a:t> </a:t>
            </a:r>
            <a:r>
              <a:rPr lang="ru-RU" sz="1100" b="1" dirty="0" err="1" smtClean="0">
                <a:solidFill>
                  <a:schemeClr val="accent1">
                    <a:lumMod val="75000"/>
                  </a:schemeClr>
                </a:solidFill>
                <a:latin typeface="Tahoma" pitchFamily="34" charset="0"/>
                <a:ea typeface="Tahoma" pitchFamily="34" charset="0"/>
                <a:cs typeface="Tahoma" pitchFamily="34" charset="0"/>
              </a:rPr>
              <a:t>есебінен</a:t>
            </a:r>
            <a:r>
              <a:rPr lang="ru-RU" sz="1100" b="1" dirty="0" smtClean="0">
                <a:solidFill>
                  <a:schemeClr val="accent1">
                    <a:lumMod val="75000"/>
                  </a:schemeClr>
                </a:solidFill>
                <a:latin typeface="Tahoma" pitchFamily="34" charset="0"/>
                <a:ea typeface="Tahoma" pitchFamily="34" charset="0"/>
                <a:cs typeface="Tahoma" pitchFamily="34" charset="0"/>
              </a:rPr>
              <a:t> АШТӨ </a:t>
            </a:r>
            <a:r>
              <a:rPr lang="ru-RU" sz="1100" b="1" dirty="0" err="1" smtClean="0">
                <a:solidFill>
                  <a:schemeClr val="accent1">
                    <a:lumMod val="75000"/>
                  </a:schemeClr>
                </a:solidFill>
                <a:latin typeface="Tahoma" pitchFamily="34" charset="0"/>
                <a:ea typeface="Tahoma" pitchFamily="34" charset="0"/>
                <a:cs typeface="Tahoma" pitchFamily="34" charset="0"/>
              </a:rPr>
              <a:t>жерлерінде</a:t>
            </a:r>
            <a:r>
              <a:rPr lang="ru-RU" sz="1100" b="1" dirty="0" smtClean="0">
                <a:solidFill>
                  <a:schemeClr val="accent1">
                    <a:lumMod val="75000"/>
                  </a:schemeClr>
                </a:solidFill>
                <a:latin typeface="Tahoma" pitchFamily="34" charset="0"/>
                <a:ea typeface="Tahoma" pitchFamily="34" charset="0"/>
                <a:cs typeface="Tahoma" pitchFamily="34" charset="0"/>
              </a:rPr>
              <a:t> </a:t>
            </a:r>
            <a:r>
              <a:rPr lang="ru-RU" sz="1100" b="1" dirty="0" err="1" smtClean="0">
                <a:solidFill>
                  <a:schemeClr val="accent1">
                    <a:lumMod val="75000"/>
                  </a:schemeClr>
                </a:solidFill>
                <a:latin typeface="Tahoma" pitchFamily="34" charset="0"/>
                <a:ea typeface="Tahoma" pitchFamily="34" charset="0"/>
                <a:cs typeface="Tahoma" pitchFamily="34" charset="0"/>
              </a:rPr>
              <a:t>уақтылы</a:t>
            </a:r>
            <a:r>
              <a:rPr lang="ru-RU" sz="1100" b="1" dirty="0" smtClean="0">
                <a:solidFill>
                  <a:schemeClr val="accent1">
                    <a:lumMod val="75000"/>
                  </a:schemeClr>
                </a:solidFill>
                <a:latin typeface="Tahoma" pitchFamily="34" charset="0"/>
                <a:ea typeface="Tahoma" pitchFamily="34" charset="0"/>
                <a:cs typeface="Tahoma" pitchFamily="34" charset="0"/>
              </a:rPr>
              <a:t> </a:t>
            </a:r>
            <a:r>
              <a:rPr lang="ru-RU" sz="1100" b="1" dirty="0" err="1" smtClean="0">
                <a:solidFill>
                  <a:schemeClr val="accent1">
                    <a:lumMod val="75000"/>
                  </a:schemeClr>
                </a:solidFill>
                <a:latin typeface="Tahoma" pitchFamily="34" charset="0"/>
                <a:ea typeface="Tahoma" pitchFamily="34" charset="0"/>
                <a:cs typeface="Tahoma" pitchFamily="34" charset="0"/>
              </a:rPr>
              <a:t>өңдеулер</a:t>
            </a:r>
            <a:r>
              <a:rPr lang="ru-RU" sz="1100" b="1" dirty="0" smtClean="0">
                <a:solidFill>
                  <a:schemeClr val="accent1">
                    <a:lumMod val="75000"/>
                  </a:schemeClr>
                </a:solidFill>
                <a:latin typeface="Tahoma" pitchFamily="34" charset="0"/>
                <a:ea typeface="Tahoma" pitchFamily="34" charset="0"/>
                <a:cs typeface="Tahoma" pitchFamily="34" charset="0"/>
              </a:rPr>
              <a:t> </a:t>
            </a:r>
            <a:r>
              <a:rPr lang="ru-RU" sz="1100" b="1" dirty="0" err="1" smtClean="0">
                <a:solidFill>
                  <a:schemeClr val="accent1">
                    <a:lumMod val="75000"/>
                  </a:schemeClr>
                </a:solidFill>
                <a:latin typeface="Tahoma" pitchFamily="34" charset="0"/>
                <a:ea typeface="Tahoma" pitchFamily="34" charset="0"/>
                <a:cs typeface="Tahoma" pitchFamily="34" charset="0"/>
              </a:rPr>
              <a:t>жүргізу</a:t>
            </a:r>
            <a:r>
              <a:rPr lang="ru-RU" sz="1100" b="1" dirty="0" smtClean="0">
                <a:solidFill>
                  <a:schemeClr val="accent1">
                    <a:lumMod val="75000"/>
                  </a:schemeClr>
                </a:solidFill>
                <a:latin typeface="Tahoma" pitchFamily="34" charset="0"/>
                <a:ea typeface="Tahoma" pitchFamily="34" charset="0"/>
                <a:cs typeface="Tahoma" pitchFamily="34" charset="0"/>
              </a:rPr>
              <a:t>; </a:t>
            </a:r>
            <a:endParaRPr lang="ru-RU" sz="1100" b="1" dirty="0">
              <a:solidFill>
                <a:schemeClr val="accent1">
                  <a:lumMod val="75000"/>
                </a:schemeClr>
              </a:solidFill>
              <a:latin typeface="Tahoma" pitchFamily="34" charset="0"/>
              <a:ea typeface="Tahoma" pitchFamily="34" charset="0"/>
              <a:cs typeface="Tahoma" pitchFamily="34" charset="0"/>
            </a:endParaRPr>
          </a:p>
        </p:txBody>
      </p:sp>
      <p:sp>
        <p:nvSpPr>
          <p:cNvPr id="15" name="Скругленный прямоугольник 14"/>
          <p:cNvSpPr/>
          <p:nvPr/>
        </p:nvSpPr>
        <p:spPr>
          <a:xfrm>
            <a:off x="107950" y="3889734"/>
            <a:ext cx="4343827" cy="950268"/>
          </a:xfrm>
          <a:prstGeom prst="roundRect">
            <a:avLst>
              <a:gd name="adj" fmla="val 14639"/>
            </a:avLst>
          </a:prstGeom>
          <a:solidFill>
            <a:srgbClr val="B4C7E7">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100" b="1" dirty="0" err="1" smtClean="0">
                <a:solidFill>
                  <a:schemeClr val="accent1">
                    <a:lumMod val="75000"/>
                  </a:schemeClr>
                </a:solidFill>
                <a:latin typeface="Tahoma" pitchFamily="34" charset="0"/>
                <a:ea typeface="Tahoma" pitchFamily="34" charset="0"/>
                <a:cs typeface="Tahoma" pitchFamily="34" charset="0"/>
              </a:rPr>
              <a:t>Өсімдікдер</a:t>
            </a:r>
            <a:r>
              <a:rPr lang="ru-RU" sz="1100" b="1" dirty="0" smtClean="0">
                <a:solidFill>
                  <a:schemeClr val="accent1">
                    <a:lumMod val="75000"/>
                  </a:schemeClr>
                </a:solidFill>
                <a:latin typeface="Tahoma" pitchFamily="34" charset="0"/>
                <a:ea typeface="Tahoma" pitchFamily="34" charset="0"/>
                <a:cs typeface="Tahoma" pitchFamily="34" charset="0"/>
              </a:rPr>
              <a:t> </a:t>
            </a:r>
            <a:r>
              <a:rPr lang="ru-RU" sz="1100" b="1" dirty="0" err="1" smtClean="0">
                <a:solidFill>
                  <a:schemeClr val="accent1">
                    <a:lumMod val="75000"/>
                  </a:schemeClr>
                </a:solidFill>
                <a:latin typeface="Tahoma" pitchFamily="34" charset="0"/>
                <a:ea typeface="Tahoma" pitchFamily="34" charset="0"/>
                <a:cs typeface="Tahoma" pitchFamily="34" charset="0"/>
              </a:rPr>
              <a:t>карантині</a:t>
            </a:r>
            <a:r>
              <a:rPr lang="ru-RU" sz="1100" b="1" dirty="0" smtClean="0">
                <a:solidFill>
                  <a:schemeClr val="accent1">
                    <a:lumMod val="75000"/>
                  </a:schemeClr>
                </a:solidFill>
                <a:latin typeface="Tahoma" pitchFamily="34" charset="0"/>
                <a:ea typeface="Tahoma" pitchFamily="34" charset="0"/>
                <a:cs typeface="Tahoma" pitchFamily="34" charset="0"/>
              </a:rPr>
              <a:t> </a:t>
            </a:r>
            <a:r>
              <a:rPr lang="ru-RU" sz="1100" b="1" dirty="0" err="1" smtClean="0">
                <a:solidFill>
                  <a:schemeClr val="accent1">
                    <a:lumMod val="75000"/>
                  </a:schemeClr>
                </a:solidFill>
                <a:latin typeface="Tahoma" pitchFamily="34" charset="0"/>
                <a:ea typeface="Tahoma" pitchFamily="34" charset="0"/>
                <a:cs typeface="Tahoma" pitchFamily="34" charset="0"/>
              </a:rPr>
              <a:t>жөніндегі</a:t>
            </a:r>
            <a:r>
              <a:rPr lang="ru-RU" sz="1100" b="1" dirty="0" smtClean="0">
                <a:solidFill>
                  <a:schemeClr val="accent1">
                    <a:lumMod val="75000"/>
                  </a:schemeClr>
                </a:solidFill>
                <a:latin typeface="Tahoma" pitchFamily="34" charset="0"/>
                <a:ea typeface="Tahoma" pitchFamily="34" charset="0"/>
                <a:cs typeface="Tahoma" pitchFamily="34" charset="0"/>
              </a:rPr>
              <a:t> </a:t>
            </a:r>
            <a:r>
              <a:rPr lang="ru-RU" sz="1100" b="1" dirty="0" err="1" smtClean="0">
                <a:solidFill>
                  <a:schemeClr val="accent1">
                    <a:lumMod val="75000"/>
                  </a:schemeClr>
                </a:solidFill>
                <a:latin typeface="Tahoma" pitchFamily="34" charset="0"/>
                <a:ea typeface="Tahoma" pitchFamily="34" charset="0"/>
                <a:cs typeface="Tahoma" pitchFamily="34" charset="0"/>
              </a:rPr>
              <a:t>инспекторларды</a:t>
            </a:r>
            <a:r>
              <a:rPr lang="ru-RU" sz="1100" b="1" dirty="0" smtClean="0">
                <a:solidFill>
                  <a:schemeClr val="accent1">
                    <a:lumMod val="75000"/>
                  </a:schemeClr>
                </a:solidFill>
                <a:latin typeface="Tahoma" pitchFamily="34" charset="0"/>
                <a:ea typeface="Tahoma" pitchFamily="34" charset="0"/>
                <a:cs typeface="Tahoma" pitchFamily="34" charset="0"/>
              </a:rPr>
              <a:t> </a:t>
            </a:r>
            <a:r>
              <a:rPr lang="ru-RU" sz="1100" b="1" dirty="0" err="1" smtClean="0">
                <a:solidFill>
                  <a:schemeClr val="accent1">
                    <a:lumMod val="75000"/>
                  </a:schemeClr>
                </a:solidFill>
                <a:latin typeface="Tahoma" pitchFamily="34" charset="0"/>
                <a:ea typeface="Tahoma" pitchFamily="34" charset="0"/>
                <a:cs typeface="Tahoma" pitchFamily="34" charset="0"/>
              </a:rPr>
              <a:t>бақылау</a:t>
            </a:r>
            <a:r>
              <a:rPr lang="ru-RU" sz="1100" b="1" dirty="0" smtClean="0">
                <a:solidFill>
                  <a:schemeClr val="accent1">
                    <a:lumMod val="75000"/>
                  </a:schemeClr>
                </a:solidFill>
                <a:latin typeface="Tahoma" pitchFamily="34" charset="0"/>
                <a:ea typeface="Tahoma" pitchFamily="34" charset="0"/>
                <a:cs typeface="Tahoma" pitchFamily="34" charset="0"/>
              </a:rPr>
              <a:t>, </a:t>
            </a:r>
            <a:r>
              <a:rPr lang="ru-RU" sz="1100" b="1" dirty="0" err="1" smtClean="0">
                <a:solidFill>
                  <a:schemeClr val="accent1">
                    <a:lumMod val="75000"/>
                  </a:schemeClr>
                </a:solidFill>
                <a:latin typeface="Tahoma" pitchFamily="34" charset="0"/>
                <a:ea typeface="Tahoma" pitchFamily="34" charset="0"/>
                <a:cs typeface="Tahoma" pitchFamily="34" charset="0"/>
              </a:rPr>
              <a:t>іске</a:t>
            </a:r>
            <a:r>
              <a:rPr lang="ru-RU" sz="1100" b="1" dirty="0" smtClean="0">
                <a:solidFill>
                  <a:schemeClr val="accent1">
                    <a:lumMod val="75000"/>
                  </a:schemeClr>
                </a:solidFill>
                <a:latin typeface="Tahoma" pitchFamily="34" charset="0"/>
                <a:ea typeface="Tahoma" pitchFamily="34" charset="0"/>
                <a:cs typeface="Tahoma" pitchFamily="34" charset="0"/>
              </a:rPr>
              <a:t> </a:t>
            </a:r>
            <a:r>
              <a:rPr lang="ru-RU" sz="1100" b="1" dirty="0" err="1" smtClean="0">
                <a:solidFill>
                  <a:schemeClr val="accent1">
                    <a:lumMod val="75000"/>
                  </a:schemeClr>
                </a:solidFill>
                <a:latin typeface="Tahoma" pitchFamily="34" charset="0"/>
                <a:ea typeface="Tahoma" pitchFamily="34" charset="0"/>
                <a:cs typeface="Tahoma" pitchFamily="34" charset="0"/>
              </a:rPr>
              <a:t>асыру</a:t>
            </a:r>
            <a:r>
              <a:rPr lang="ru-RU" sz="1100" b="1" dirty="0" smtClean="0">
                <a:solidFill>
                  <a:schemeClr val="accent1">
                    <a:lumMod val="75000"/>
                  </a:schemeClr>
                </a:solidFill>
                <a:latin typeface="Tahoma" pitchFamily="34" charset="0"/>
                <a:ea typeface="Tahoma" pitchFamily="34" charset="0"/>
                <a:cs typeface="Tahoma" pitchFamily="34" charset="0"/>
              </a:rPr>
              <a:t> </a:t>
            </a:r>
            <a:r>
              <a:rPr lang="ru-RU" sz="1100" b="1" dirty="0" err="1" smtClean="0">
                <a:solidFill>
                  <a:schemeClr val="accent1">
                    <a:lumMod val="75000"/>
                  </a:schemeClr>
                </a:solidFill>
                <a:latin typeface="Tahoma" pitchFamily="34" charset="0"/>
                <a:ea typeface="Tahoma" pitchFamily="34" charset="0"/>
                <a:cs typeface="Tahoma" pitchFamily="34" charset="0"/>
              </a:rPr>
              <a:t>функцияларын</a:t>
            </a:r>
            <a:r>
              <a:rPr lang="ru-RU" sz="1100" b="1" dirty="0" smtClean="0">
                <a:solidFill>
                  <a:schemeClr val="accent1">
                    <a:lumMod val="75000"/>
                  </a:schemeClr>
                </a:solidFill>
                <a:latin typeface="Tahoma" pitchFamily="34" charset="0"/>
                <a:ea typeface="Tahoma" pitchFamily="34" charset="0"/>
                <a:cs typeface="Tahoma" pitchFamily="34" charset="0"/>
              </a:rPr>
              <a:t> </a:t>
            </a:r>
            <a:r>
              <a:rPr lang="ru-RU" sz="1100" b="1" dirty="0" err="1" smtClean="0">
                <a:solidFill>
                  <a:schemeClr val="accent1">
                    <a:lumMod val="75000"/>
                  </a:schemeClr>
                </a:solidFill>
                <a:latin typeface="Tahoma" pitchFamily="34" charset="0"/>
                <a:ea typeface="Tahoma" pitchFamily="34" charset="0"/>
                <a:cs typeface="Tahoma" pitchFamily="34" charset="0"/>
              </a:rPr>
              <a:t>жүзеге</a:t>
            </a:r>
            <a:r>
              <a:rPr lang="ru-RU" sz="1100" b="1" dirty="0" smtClean="0">
                <a:solidFill>
                  <a:schemeClr val="accent1">
                    <a:lumMod val="75000"/>
                  </a:schemeClr>
                </a:solidFill>
                <a:latin typeface="Tahoma" pitchFamily="34" charset="0"/>
                <a:ea typeface="Tahoma" pitchFamily="34" charset="0"/>
                <a:cs typeface="Tahoma" pitchFamily="34" charset="0"/>
              </a:rPr>
              <a:t> </a:t>
            </a:r>
            <a:r>
              <a:rPr lang="ru-RU" sz="1100" b="1" dirty="0" err="1" smtClean="0">
                <a:solidFill>
                  <a:schemeClr val="accent1">
                    <a:lumMod val="75000"/>
                  </a:schemeClr>
                </a:solidFill>
                <a:latin typeface="Tahoma" pitchFamily="34" charset="0"/>
                <a:ea typeface="Tahoma" pitchFamily="34" charset="0"/>
                <a:cs typeface="Tahoma" pitchFamily="34" charset="0"/>
              </a:rPr>
              <a:t>асыру</a:t>
            </a:r>
            <a:r>
              <a:rPr lang="ru-RU" sz="1100" b="1" dirty="0" smtClean="0">
                <a:solidFill>
                  <a:schemeClr val="accent1">
                    <a:lumMod val="75000"/>
                  </a:schemeClr>
                </a:solidFill>
                <a:latin typeface="Tahoma" pitchFamily="34" charset="0"/>
                <a:ea typeface="Tahoma" pitchFamily="34" charset="0"/>
                <a:cs typeface="Tahoma" pitchFamily="34" charset="0"/>
              </a:rPr>
              <a:t> </a:t>
            </a:r>
            <a:r>
              <a:rPr lang="ru-RU" sz="1100" b="1" dirty="0" err="1" smtClean="0">
                <a:solidFill>
                  <a:schemeClr val="accent1">
                    <a:lumMod val="75000"/>
                  </a:schemeClr>
                </a:solidFill>
                <a:latin typeface="Tahoma" pitchFamily="34" charset="0"/>
                <a:ea typeface="Tahoma" pitchFamily="34" charset="0"/>
                <a:cs typeface="Tahoma" pitchFamily="34" charset="0"/>
              </a:rPr>
              <a:t>кезінде</a:t>
            </a:r>
            <a:r>
              <a:rPr lang="ru-RU" sz="1100" b="1" dirty="0" smtClean="0">
                <a:solidFill>
                  <a:schemeClr val="accent1">
                    <a:lumMod val="75000"/>
                  </a:schemeClr>
                </a:solidFill>
                <a:latin typeface="Tahoma" pitchFamily="34" charset="0"/>
                <a:ea typeface="Tahoma" pitchFamily="34" charset="0"/>
                <a:cs typeface="Tahoma" pitchFamily="34" charset="0"/>
              </a:rPr>
              <a:t> </a:t>
            </a:r>
            <a:r>
              <a:rPr lang="ru-RU" sz="1100" b="1" dirty="0" err="1" smtClean="0">
                <a:solidFill>
                  <a:schemeClr val="accent1">
                    <a:lumMod val="75000"/>
                  </a:schemeClr>
                </a:solidFill>
                <a:latin typeface="Tahoma" pitchFamily="34" charset="0"/>
                <a:ea typeface="Tahoma" pitchFamily="34" charset="0"/>
                <a:cs typeface="Tahoma" pitchFamily="34" charset="0"/>
              </a:rPr>
              <a:t>бейне</a:t>
            </a:r>
            <a:r>
              <a:rPr lang="ru-RU" sz="1100" b="1" dirty="0" smtClean="0">
                <a:solidFill>
                  <a:schemeClr val="accent1">
                    <a:lumMod val="75000"/>
                  </a:schemeClr>
                </a:solidFill>
                <a:latin typeface="Tahoma" pitchFamily="34" charset="0"/>
                <a:ea typeface="Tahoma" pitchFamily="34" charset="0"/>
                <a:cs typeface="Tahoma" pitchFamily="34" charset="0"/>
              </a:rPr>
              <a:t> </a:t>
            </a:r>
            <a:r>
              <a:rPr lang="ru-RU" sz="1100" b="1" dirty="0" err="1" smtClean="0">
                <a:solidFill>
                  <a:schemeClr val="accent1">
                    <a:lumMod val="75000"/>
                  </a:schemeClr>
                </a:solidFill>
                <a:latin typeface="Tahoma" pitchFamily="34" charset="0"/>
                <a:ea typeface="Tahoma" pitchFamily="34" charset="0"/>
                <a:cs typeface="Tahoma" pitchFamily="34" charset="0"/>
              </a:rPr>
              <a:t>және</a:t>
            </a:r>
            <a:r>
              <a:rPr lang="ru-RU" sz="1100" b="1" dirty="0" smtClean="0">
                <a:solidFill>
                  <a:schemeClr val="accent1">
                    <a:lumMod val="75000"/>
                  </a:schemeClr>
                </a:solidFill>
                <a:latin typeface="Tahoma" pitchFamily="34" charset="0"/>
                <a:ea typeface="Tahoma" pitchFamily="34" charset="0"/>
                <a:cs typeface="Tahoma" pitchFamily="34" charset="0"/>
              </a:rPr>
              <a:t> фото </a:t>
            </a:r>
            <a:r>
              <a:rPr lang="ru-RU" sz="1100" b="1" dirty="0" err="1" smtClean="0">
                <a:solidFill>
                  <a:schemeClr val="accent1">
                    <a:lumMod val="75000"/>
                  </a:schemeClr>
                </a:solidFill>
                <a:latin typeface="Tahoma" pitchFamily="34" charset="0"/>
                <a:ea typeface="Tahoma" pitchFamily="34" charset="0"/>
                <a:cs typeface="Tahoma" pitchFamily="34" charset="0"/>
              </a:rPr>
              <a:t>түсіру</a:t>
            </a:r>
            <a:r>
              <a:rPr lang="ru-RU" sz="1100" b="1" dirty="0" smtClean="0">
                <a:solidFill>
                  <a:schemeClr val="accent1">
                    <a:lumMod val="75000"/>
                  </a:schemeClr>
                </a:solidFill>
                <a:latin typeface="Tahoma" pitchFamily="34" charset="0"/>
                <a:ea typeface="Tahoma" pitchFamily="34" charset="0"/>
                <a:cs typeface="Tahoma" pitchFamily="34" charset="0"/>
              </a:rPr>
              <a:t> </a:t>
            </a:r>
            <a:r>
              <a:rPr lang="ru-RU" sz="1100" b="1" dirty="0" err="1" smtClean="0">
                <a:solidFill>
                  <a:schemeClr val="accent1">
                    <a:lumMod val="75000"/>
                  </a:schemeClr>
                </a:solidFill>
                <a:latin typeface="Tahoma" pitchFamily="34" charset="0"/>
                <a:ea typeface="Tahoma" pitchFamily="34" charset="0"/>
                <a:cs typeface="Tahoma" pitchFamily="34" charset="0"/>
              </a:rPr>
              <a:t>құралдарымен</a:t>
            </a:r>
            <a:r>
              <a:rPr lang="ru-RU" sz="1100" b="1" dirty="0" smtClean="0">
                <a:solidFill>
                  <a:schemeClr val="accent1">
                    <a:lumMod val="75000"/>
                  </a:schemeClr>
                </a:solidFill>
                <a:latin typeface="Tahoma" pitchFamily="34" charset="0"/>
                <a:ea typeface="Tahoma" pitchFamily="34" charset="0"/>
                <a:cs typeface="Tahoma" pitchFamily="34" charset="0"/>
              </a:rPr>
              <a:t> </a:t>
            </a:r>
            <a:r>
              <a:rPr lang="ru-RU" sz="1100" b="1" dirty="0" err="1" smtClean="0">
                <a:solidFill>
                  <a:schemeClr val="accent1">
                    <a:lumMod val="75000"/>
                  </a:schemeClr>
                </a:solidFill>
                <a:latin typeface="Tahoma" pitchFamily="34" charset="0"/>
                <a:ea typeface="Tahoma" pitchFamily="34" charset="0"/>
                <a:cs typeface="Tahoma" pitchFamily="34" charset="0"/>
              </a:rPr>
              <a:t>жарақтау</a:t>
            </a:r>
            <a:r>
              <a:rPr lang="ru-RU" sz="1100" b="1" dirty="0" smtClean="0">
                <a:solidFill>
                  <a:schemeClr val="accent1">
                    <a:lumMod val="75000"/>
                  </a:schemeClr>
                </a:solidFill>
                <a:latin typeface="Tahoma" pitchFamily="34" charset="0"/>
                <a:ea typeface="Tahoma" pitchFamily="34" charset="0"/>
                <a:cs typeface="Tahoma" pitchFamily="34" charset="0"/>
              </a:rPr>
              <a:t>; </a:t>
            </a:r>
            <a:endParaRPr lang="ru-RU" sz="1100" b="1" dirty="0">
              <a:solidFill>
                <a:schemeClr val="accent1">
                  <a:lumMod val="75000"/>
                </a:schemeClr>
              </a:solidFill>
              <a:latin typeface="Tahoma" pitchFamily="34" charset="0"/>
              <a:ea typeface="Tahoma" pitchFamily="34" charset="0"/>
              <a:cs typeface="Tahoma" pitchFamily="34" charset="0"/>
            </a:endParaRPr>
          </a:p>
        </p:txBody>
      </p:sp>
      <p:sp>
        <p:nvSpPr>
          <p:cNvPr id="18" name="Скругленный прямоугольник 17"/>
          <p:cNvSpPr/>
          <p:nvPr/>
        </p:nvSpPr>
        <p:spPr>
          <a:xfrm>
            <a:off x="4686301" y="2787774"/>
            <a:ext cx="4349749" cy="719225"/>
          </a:xfrm>
          <a:prstGeom prst="roundRect">
            <a:avLst>
              <a:gd name="adj" fmla="val 11155"/>
            </a:avLst>
          </a:prstGeom>
          <a:solidFill>
            <a:srgbClr val="B4C7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4288"/>
            <a:r>
              <a:rPr lang="ru-RU" sz="1100" b="1" dirty="0" err="1" smtClean="0">
                <a:solidFill>
                  <a:schemeClr val="accent1">
                    <a:lumMod val="75000"/>
                  </a:schemeClr>
                </a:solidFill>
                <a:latin typeface="Tahoma" pitchFamily="34" charset="0"/>
                <a:ea typeface="Tahoma" pitchFamily="34" charset="0"/>
                <a:cs typeface="Tahoma" pitchFamily="34" charset="0"/>
              </a:rPr>
              <a:t>Адал</a:t>
            </a:r>
            <a:r>
              <a:rPr lang="ru-RU" sz="1100" b="1" dirty="0" smtClean="0">
                <a:solidFill>
                  <a:schemeClr val="accent1">
                    <a:lumMod val="75000"/>
                  </a:schemeClr>
                </a:solidFill>
                <a:latin typeface="Tahoma" pitchFamily="34" charset="0"/>
                <a:ea typeface="Tahoma" pitchFamily="34" charset="0"/>
                <a:cs typeface="Tahoma" pitchFamily="34" charset="0"/>
              </a:rPr>
              <a:t> АШТӨ-</a:t>
            </a:r>
            <a:r>
              <a:rPr lang="ru-RU" sz="1100" b="1" dirty="0" err="1" smtClean="0">
                <a:solidFill>
                  <a:schemeClr val="accent1">
                    <a:lumMod val="75000"/>
                  </a:schemeClr>
                </a:solidFill>
                <a:latin typeface="Tahoma" pitchFamily="34" charset="0"/>
                <a:ea typeface="Tahoma" pitchFamily="34" charset="0"/>
                <a:cs typeface="Tahoma" pitchFamily="34" charset="0"/>
              </a:rPr>
              <a:t>лердің</a:t>
            </a:r>
            <a:r>
              <a:rPr lang="ru-RU" sz="1100" b="1" dirty="0" smtClean="0">
                <a:solidFill>
                  <a:schemeClr val="accent1">
                    <a:lumMod val="75000"/>
                  </a:schemeClr>
                </a:solidFill>
                <a:latin typeface="Tahoma" pitchFamily="34" charset="0"/>
                <a:ea typeface="Tahoma" pitchFamily="34" charset="0"/>
                <a:cs typeface="Tahoma" pitchFamily="34" charset="0"/>
              </a:rPr>
              <a:t> </a:t>
            </a:r>
            <a:r>
              <a:rPr lang="ru-RU" sz="1100" b="1" dirty="0" err="1" smtClean="0">
                <a:solidFill>
                  <a:schemeClr val="accent1">
                    <a:lumMod val="75000"/>
                  </a:schemeClr>
                </a:solidFill>
                <a:latin typeface="Tahoma" pitchFamily="34" charset="0"/>
                <a:ea typeface="Tahoma" pitchFamily="34" charset="0"/>
                <a:cs typeface="Tahoma" pitchFamily="34" charset="0"/>
              </a:rPr>
              <a:t>басқа</a:t>
            </a:r>
            <a:r>
              <a:rPr lang="ru-RU" sz="1100" b="1" dirty="0" smtClean="0">
                <a:solidFill>
                  <a:schemeClr val="accent1">
                    <a:lumMod val="75000"/>
                  </a:schemeClr>
                </a:solidFill>
                <a:latin typeface="Tahoma" pitchFamily="34" charset="0"/>
                <a:ea typeface="Tahoma" pitchFamily="34" charset="0"/>
                <a:cs typeface="Tahoma" pitchFamily="34" charset="0"/>
              </a:rPr>
              <a:t> АШТӨ-</a:t>
            </a:r>
            <a:r>
              <a:rPr lang="ru-RU" sz="1100" b="1" dirty="0" err="1" smtClean="0">
                <a:solidFill>
                  <a:schemeClr val="accent1">
                    <a:lumMod val="75000"/>
                  </a:schemeClr>
                </a:solidFill>
                <a:latin typeface="Tahoma" pitchFamily="34" charset="0"/>
                <a:ea typeface="Tahoma" pitchFamily="34" charset="0"/>
                <a:cs typeface="Tahoma" pitchFamily="34" charset="0"/>
              </a:rPr>
              <a:t>лердің</a:t>
            </a:r>
            <a:r>
              <a:rPr lang="ru-RU" sz="1100" b="1" dirty="0" smtClean="0">
                <a:solidFill>
                  <a:schemeClr val="accent1">
                    <a:lumMod val="75000"/>
                  </a:schemeClr>
                </a:solidFill>
                <a:latin typeface="Tahoma" pitchFamily="34" charset="0"/>
                <a:ea typeface="Tahoma" pitchFamily="34" charset="0"/>
                <a:cs typeface="Tahoma" pitchFamily="34" charset="0"/>
              </a:rPr>
              <a:t> </a:t>
            </a:r>
            <a:r>
              <a:rPr lang="ru-RU" sz="1100" b="1" dirty="0" err="1" smtClean="0">
                <a:solidFill>
                  <a:schemeClr val="accent1">
                    <a:lumMod val="75000"/>
                  </a:schemeClr>
                </a:solidFill>
                <a:latin typeface="Tahoma" pitchFamily="34" charset="0"/>
                <a:ea typeface="Tahoma" pitchFamily="34" charset="0"/>
                <a:cs typeface="Tahoma" pitchFamily="34" charset="0"/>
              </a:rPr>
              <a:t>карантиндік</a:t>
            </a:r>
            <a:r>
              <a:rPr lang="ru-RU" sz="1100" b="1" dirty="0" smtClean="0">
                <a:solidFill>
                  <a:schemeClr val="accent1">
                    <a:lumMod val="75000"/>
                  </a:schemeClr>
                </a:solidFill>
                <a:latin typeface="Tahoma" pitchFamily="34" charset="0"/>
                <a:ea typeface="Tahoma" pitchFamily="34" charset="0"/>
                <a:cs typeface="Tahoma" pitchFamily="34" charset="0"/>
              </a:rPr>
              <a:t> </a:t>
            </a:r>
            <a:r>
              <a:rPr lang="ru-RU" sz="1100" b="1" dirty="0" err="1" smtClean="0">
                <a:solidFill>
                  <a:schemeClr val="accent1">
                    <a:lumMod val="75000"/>
                  </a:schemeClr>
                </a:solidFill>
                <a:latin typeface="Tahoma" pitchFamily="34" charset="0"/>
                <a:ea typeface="Tahoma" pitchFamily="34" charset="0"/>
                <a:cs typeface="Tahoma" pitchFamily="34" charset="0"/>
              </a:rPr>
              <a:t>және</a:t>
            </a:r>
            <a:r>
              <a:rPr lang="ru-RU" sz="1100" b="1" dirty="0" smtClean="0">
                <a:solidFill>
                  <a:schemeClr val="accent1">
                    <a:lumMod val="75000"/>
                  </a:schemeClr>
                </a:solidFill>
                <a:latin typeface="Tahoma" pitchFamily="34" charset="0"/>
                <a:ea typeface="Tahoma" pitchFamily="34" charset="0"/>
                <a:cs typeface="Tahoma" pitchFamily="34" charset="0"/>
              </a:rPr>
              <a:t> </a:t>
            </a:r>
            <a:r>
              <a:rPr lang="ru-RU" sz="1100" b="1" dirty="0" err="1" smtClean="0">
                <a:solidFill>
                  <a:schemeClr val="accent1">
                    <a:lumMod val="75000"/>
                  </a:schemeClr>
                </a:solidFill>
                <a:latin typeface="Tahoma" pitchFamily="34" charset="0"/>
                <a:ea typeface="Tahoma" pitchFamily="34" charset="0"/>
                <a:cs typeface="Tahoma" pitchFamily="34" charset="0"/>
              </a:rPr>
              <a:t>қорғау</a:t>
            </a:r>
            <a:r>
              <a:rPr lang="ru-RU" sz="1100" b="1" dirty="0" smtClean="0">
                <a:solidFill>
                  <a:schemeClr val="accent1">
                    <a:lumMod val="75000"/>
                  </a:schemeClr>
                </a:solidFill>
                <a:latin typeface="Tahoma" pitchFamily="34" charset="0"/>
                <a:ea typeface="Tahoma" pitchFamily="34" charset="0"/>
                <a:cs typeface="Tahoma" pitchFamily="34" charset="0"/>
              </a:rPr>
              <a:t> </a:t>
            </a:r>
            <a:r>
              <a:rPr lang="ru-RU" sz="1100" b="1" dirty="0" err="1" smtClean="0">
                <a:solidFill>
                  <a:schemeClr val="accent1">
                    <a:lumMod val="75000"/>
                  </a:schemeClr>
                </a:solidFill>
                <a:latin typeface="Tahoma" pitchFamily="34" charset="0"/>
                <a:ea typeface="Tahoma" pitchFamily="34" charset="0"/>
                <a:cs typeface="Tahoma" pitchFamily="34" charset="0"/>
              </a:rPr>
              <a:t>іс-шараларын</a:t>
            </a:r>
            <a:r>
              <a:rPr lang="ru-RU" sz="1100" b="1" dirty="0" smtClean="0">
                <a:solidFill>
                  <a:schemeClr val="accent1">
                    <a:lumMod val="75000"/>
                  </a:schemeClr>
                </a:solidFill>
                <a:latin typeface="Tahoma" pitchFamily="34" charset="0"/>
                <a:ea typeface="Tahoma" pitchFamily="34" charset="0"/>
                <a:cs typeface="Tahoma" pitchFamily="34" charset="0"/>
              </a:rPr>
              <a:t> </a:t>
            </a:r>
            <a:r>
              <a:rPr lang="ru-RU" sz="1100" b="1" dirty="0" err="1" smtClean="0">
                <a:solidFill>
                  <a:schemeClr val="accent1">
                    <a:lumMod val="75000"/>
                  </a:schemeClr>
                </a:solidFill>
                <a:latin typeface="Tahoma" pitchFamily="34" charset="0"/>
                <a:ea typeface="Tahoma" pitchFamily="34" charset="0"/>
                <a:cs typeface="Tahoma" pitchFamily="34" charset="0"/>
              </a:rPr>
              <a:t>жүргізбеуімен</a:t>
            </a:r>
            <a:r>
              <a:rPr lang="ru-RU" sz="1100" b="1" dirty="0" smtClean="0">
                <a:solidFill>
                  <a:schemeClr val="accent1">
                    <a:lumMod val="75000"/>
                  </a:schemeClr>
                </a:solidFill>
                <a:latin typeface="Tahoma" pitchFamily="34" charset="0"/>
                <a:ea typeface="Tahoma" pitchFamily="34" charset="0"/>
                <a:cs typeface="Tahoma" pitchFamily="34" charset="0"/>
              </a:rPr>
              <a:t> </a:t>
            </a:r>
            <a:r>
              <a:rPr lang="ru-RU" sz="1100" b="1" dirty="0" err="1" smtClean="0">
                <a:solidFill>
                  <a:schemeClr val="accent1">
                    <a:lumMod val="75000"/>
                  </a:schemeClr>
                </a:solidFill>
                <a:latin typeface="Tahoma" pitchFamily="34" charset="0"/>
                <a:ea typeface="Tahoma" pitchFamily="34" charset="0"/>
                <a:cs typeface="Tahoma" pitchFamily="34" charset="0"/>
              </a:rPr>
              <a:t>байлансты</a:t>
            </a:r>
            <a:r>
              <a:rPr lang="ru-RU" sz="1100" b="1" dirty="0" smtClean="0">
                <a:solidFill>
                  <a:schemeClr val="accent1">
                    <a:lumMod val="75000"/>
                  </a:schemeClr>
                </a:solidFill>
                <a:latin typeface="Tahoma" pitchFamily="34" charset="0"/>
                <a:ea typeface="Tahoma" pitchFamily="34" charset="0"/>
                <a:cs typeface="Tahoma" pitchFamily="34" charset="0"/>
              </a:rPr>
              <a:t> </a:t>
            </a:r>
            <a:r>
              <a:rPr lang="ru-RU" sz="1100" b="1" dirty="0" err="1" smtClean="0">
                <a:solidFill>
                  <a:schemeClr val="accent1">
                    <a:lumMod val="75000"/>
                  </a:schemeClr>
                </a:solidFill>
                <a:latin typeface="Tahoma" pitchFamily="34" charset="0"/>
                <a:ea typeface="Tahoma" pitchFamily="34" charset="0"/>
                <a:cs typeface="Tahoma" pitchFamily="34" charset="0"/>
              </a:rPr>
              <a:t>шығындарын</a:t>
            </a:r>
            <a:r>
              <a:rPr lang="ru-RU" sz="1100" b="1" dirty="0" smtClean="0">
                <a:solidFill>
                  <a:schemeClr val="accent1">
                    <a:lumMod val="75000"/>
                  </a:schemeClr>
                </a:solidFill>
                <a:latin typeface="Tahoma" pitchFamily="34" charset="0"/>
                <a:ea typeface="Tahoma" pitchFamily="34" charset="0"/>
                <a:cs typeface="Tahoma" pitchFamily="34" charset="0"/>
              </a:rPr>
              <a:t> </a:t>
            </a:r>
            <a:r>
              <a:rPr lang="ru-RU" sz="1100" b="1" dirty="0" err="1" smtClean="0">
                <a:solidFill>
                  <a:schemeClr val="accent1">
                    <a:lumMod val="75000"/>
                  </a:schemeClr>
                </a:solidFill>
                <a:latin typeface="Tahoma" pitchFamily="34" charset="0"/>
                <a:ea typeface="Tahoma" pitchFamily="34" charset="0"/>
                <a:cs typeface="Tahoma" pitchFamily="34" charset="0"/>
              </a:rPr>
              <a:t>төмендету</a:t>
            </a:r>
            <a:r>
              <a:rPr lang="ru-RU" sz="1100" b="1" dirty="0" smtClean="0">
                <a:solidFill>
                  <a:schemeClr val="accent1">
                    <a:lumMod val="75000"/>
                  </a:schemeClr>
                </a:solidFill>
                <a:latin typeface="Tahoma" pitchFamily="34" charset="0"/>
                <a:ea typeface="Tahoma" pitchFamily="34" charset="0"/>
                <a:cs typeface="Tahoma" pitchFamily="34" charset="0"/>
              </a:rPr>
              <a:t>;</a:t>
            </a:r>
          </a:p>
        </p:txBody>
      </p:sp>
      <p:sp>
        <p:nvSpPr>
          <p:cNvPr id="20" name="Скругленный прямоугольник 19"/>
          <p:cNvSpPr/>
          <p:nvPr/>
        </p:nvSpPr>
        <p:spPr>
          <a:xfrm>
            <a:off x="4686300" y="2255517"/>
            <a:ext cx="4349750" cy="478252"/>
          </a:xfrm>
          <a:prstGeom prst="roundRect">
            <a:avLst/>
          </a:prstGeom>
          <a:solidFill>
            <a:srgbClr val="B4C7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4288" algn="just"/>
            <a:r>
              <a:rPr lang="ru-RU" sz="1100" b="1" dirty="0" err="1" smtClean="0">
                <a:solidFill>
                  <a:schemeClr val="accent1">
                    <a:lumMod val="75000"/>
                  </a:schemeClr>
                </a:solidFill>
                <a:latin typeface="Tahoma" pitchFamily="34" charset="0"/>
                <a:ea typeface="Tahoma" pitchFamily="34" charset="0"/>
                <a:cs typeface="Tahoma" pitchFamily="34" charset="0"/>
              </a:rPr>
              <a:t>Карантиндік</a:t>
            </a:r>
            <a:r>
              <a:rPr lang="ru-RU" sz="1100" b="1" dirty="0" smtClean="0">
                <a:solidFill>
                  <a:schemeClr val="accent1">
                    <a:lumMod val="75000"/>
                  </a:schemeClr>
                </a:solidFill>
                <a:latin typeface="Tahoma" pitchFamily="34" charset="0"/>
                <a:ea typeface="Tahoma" pitchFamily="34" charset="0"/>
                <a:cs typeface="Tahoma" pitchFamily="34" charset="0"/>
              </a:rPr>
              <a:t> </a:t>
            </a:r>
            <a:r>
              <a:rPr lang="ru-RU" sz="1100" b="1" dirty="0" err="1" smtClean="0">
                <a:solidFill>
                  <a:schemeClr val="accent1">
                    <a:lumMod val="75000"/>
                  </a:schemeClr>
                </a:solidFill>
                <a:latin typeface="Tahoma" pitchFamily="34" charset="0"/>
                <a:ea typeface="Tahoma" pitchFamily="34" charset="0"/>
                <a:cs typeface="Tahoma" pitchFamily="34" charset="0"/>
              </a:rPr>
              <a:t>және</a:t>
            </a:r>
            <a:r>
              <a:rPr lang="ru-RU" sz="1100" b="1" dirty="0" smtClean="0">
                <a:solidFill>
                  <a:schemeClr val="accent1">
                    <a:lumMod val="75000"/>
                  </a:schemeClr>
                </a:solidFill>
                <a:latin typeface="Tahoma" pitchFamily="34" charset="0"/>
                <a:ea typeface="Tahoma" pitchFamily="34" charset="0"/>
                <a:cs typeface="Tahoma" pitchFamily="34" charset="0"/>
              </a:rPr>
              <a:t> аса </a:t>
            </a:r>
            <a:r>
              <a:rPr lang="ru-RU" sz="1100" b="1" dirty="0" err="1" smtClean="0">
                <a:solidFill>
                  <a:schemeClr val="accent1">
                    <a:lumMod val="75000"/>
                  </a:schemeClr>
                </a:solidFill>
                <a:latin typeface="Tahoma" pitchFamily="34" charset="0"/>
                <a:ea typeface="Tahoma" pitchFamily="34" charset="0"/>
                <a:cs typeface="Tahoma" pitchFamily="34" charset="0"/>
              </a:rPr>
              <a:t>қауіпті</a:t>
            </a:r>
            <a:r>
              <a:rPr lang="ru-RU" sz="1100" b="1" dirty="0" smtClean="0">
                <a:solidFill>
                  <a:schemeClr val="accent1">
                    <a:lumMod val="75000"/>
                  </a:schemeClr>
                </a:solidFill>
                <a:latin typeface="Tahoma" pitchFamily="34" charset="0"/>
                <a:ea typeface="Tahoma" pitchFamily="34" charset="0"/>
                <a:cs typeface="Tahoma" pitchFamily="34" charset="0"/>
              </a:rPr>
              <a:t> </a:t>
            </a:r>
            <a:r>
              <a:rPr lang="ru-RU" sz="1100" b="1" dirty="0" err="1" smtClean="0">
                <a:solidFill>
                  <a:schemeClr val="accent1">
                    <a:lumMod val="75000"/>
                  </a:schemeClr>
                </a:solidFill>
                <a:latin typeface="Tahoma" pitchFamily="34" charset="0"/>
                <a:ea typeface="Tahoma" pitchFamily="34" charset="0"/>
                <a:cs typeface="Tahoma" pitchFamily="34" charset="0"/>
              </a:rPr>
              <a:t>зиянды</a:t>
            </a:r>
            <a:r>
              <a:rPr lang="ru-RU" sz="1100" b="1" dirty="0" smtClean="0">
                <a:solidFill>
                  <a:schemeClr val="accent1">
                    <a:lumMod val="75000"/>
                  </a:schemeClr>
                </a:solidFill>
                <a:latin typeface="Tahoma" pitchFamily="34" charset="0"/>
                <a:ea typeface="Tahoma" pitchFamily="34" charset="0"/>
                <a:cs typeface="Tahoma" pitchFamily="34" charset="0"/>
              </a:rPr>
              <a:t> </a:t>
            </a:r>
            <a:r>
              <a:rPr lang="ru-RU" sz="1100" b="1" dirty="0" err="1" smtClean="0">
                <a:solidFill>
                  <a:schemeClr val="accent1">
                    <a:lumMod val="75000"/>
                  </a:schemeClr>
                </a:solidFill>
                <a:latin typeface="Tahoma" pitchFamily="34" charset="0"/>
                <a:ea typeface="Tahoma" pitchFamily="34" charset="0"/>
                <a:cs typeface="Tahoma" pitchFamily="34" charset="0"/>
              </a:rPr>
              <a:t>организмдердің</a:t>
            </a:r>
            <a:r>
              <a:rPr lang="ru-RU" sz="1100" b="1" dirty="0" smtClean="0">
                <a:solidFill>
                  <a:schemeClr val="accent1">
                    <a:lumMod val="75000"/>
                  </a:schemeClr>
                </a:solidFill>
                <a:latin typeface="Tahoma" pitchFamily="34" charset="0"/>
                <a:ea typeface="Tahoma" pitchFamily="34" charset="0"/>
                <a:cs typeface="Tahoma" pitchFamily="34" charset="0"/>
              </a:rPr>
              <a:t> </a:t>
            </a:r>
            <a:r>
              <a:rPr lang="ru-RU" sz="1100" b="1" dirty="0" err="1" smtClean="0">
                <a:solidFill>
                  <a:schemeClr val="accent1">
                    <a:lumMod val="75000"/>
                  </a:schemeClr>
                </a:solidFill>
                <a:latin typeface="Tahoma" pitchFamily="34" charset="0"/>
                <a:ea typeface="Tahoma" pitchFamily="34" charset="0"/>
                <a:cs typeface="Tahoma" pitchFamily="34" charset="0"/>
              </a:rPr>
              <a:t>таралу</a:t>
            </a:r>
            <a:r>
              <a:rPr lang="ru-RU" sz="1100" b="1" dirty="0" smtClean="0">
                <a:solidFill>
                  <a:schemeClr val="accent1">
                    <a:lumMod val="75000"/>
                  </a:schemeClr>
                </a:solidFill>
                <a:latin typeface="Tahoma" pitchFamily="34" charset="0"/>
                <a:ea typeface="Tahoma" pitchFamily="34" charset="0"/>
                <a:cs typeface="Tahoma" pitchFamily="34" charset="0"/>
              </a:rPr>
              <a:t> </a:t>
            </a:r>
            <a:r>
              <a:rPr lang="ru-RU" sz="1100" b="1" dirty="0" err="1" smtClean="0">
                <a:solidFill>
                  <a:schemeClr val="accent1">
                    <a:lumMod val="75000"/>
                  </a:schemeClr>
                </a:solidFill>
                <a:latin typeface="Tahoma" pitchFamily="34" charset="0"/>
                <a:ea typeface="Tahoma" pitchFamily="34" charset="0"/>
                <a:cs typeface="Tahoma" pitchFamily="34" charset="0"/>
              </a:rPr>
              <a:t>аумағын</a:t>
            </a:r>
            <a:r>
              <a:rPr lang="ru-RU" sz="1100" b="1" dirty="0" smtClean="0">
                <a:solidFill>
                  <a:schemeClr val="accent1">
                    <a:lumMod val="75000"/>
                  </a:schemeClr>
                </a:solidFill>
                <a:latin typeface="Tahoma" pitchFamily="34" charset="0"/>
                <a:ea typeface="Tahoma" pitchFamily="34" charset="0"/>
                <a:cs typeface="Tahoma" pitchFamily="34" charset="0"/>
              </a:rPr>
              <a:t> </a:t>
            </a:r>
            <a:r>
              <a:rPr lang="ru-RU" sz="1100" b="1" dirty="0" err="1" smtClean="0">
                <a:solidFill>
                  <a:schemeClr val="accent1">
                    <a:lumMod val="75000"/>
                  </a:schemeClr>
                </a:solidFill>
                <a:latin typeface="Tahoma" pitchFamily="34" charset="0"/>
                <a:ea typeface="Tahoma" pitchFamily="34" charset="0"/>
                <a:cs typeface="Tahoma" pitchFamily="34" charset="0"/>
              </a:rPr>
              <a:t>қысқарту</a:t>
            </a:r>
            <a:r>
              <a:rPr lang="ru-RU" sz="1100" b="1" dirty="0" smtClean="0">
                <a:solidFill>
                  <a:schemeClr val="accent1">
                    <a:lumMod val="75000"/>
                  </a:schemeClr>
                </a:solidFill>
                <a:latin typeface="Tahoma" pitchFamily="34" charset="0"/>
                <a:ea typeface="Tahoma" pitchFamily="34" charset="0"/>
                <a:cs typeface="Tahoma" pitchFamily="34" charset="0"/>
              </a:rPr>
              <a:t>;</a:t>
            </a:r>
            <a:endParaRPr lang="ru-RU" sz="1100" b="1" dirty="0">
              <a:solidFill>
                <a:schemeClr val="accent1">
                  <a:lumMod val="75000"/>
                </a:schemeClr>
              </a:solidFill>
              <a:latin typeface="Tahoma" pitchFamily="34" charset="0"/>
              <a:ea typeface="Tahoma" pitchFamily="34" charset="0"/>
              <a:cs typeface="Tahoma" pitchFamily="34" charset="0"/>
            </a:endParaRPr>
          </a:p>
        </p:txBody>
      </p:sp>
      <p:sp>
        <p:nvSpPr>
          <p:cNvPr id="4" name="Прямоугольник 3"/>
          <p:cNvSpPr/>
          <p:nvPr/>
        </p:nvSpPr>
        <p:spPr>
          <a:xfrm>
            <a:off x="0" y="34774"/>
            <a:ext cx="9143999" cy="738664"/>
          </a:xfrm>
          <a:prstGeom prst="rect">
            <a:avLst/>
          </a:prstGeom>
        </p:spPr>
        <p:txBody>
          <a:bodyPr wrap="square">
            <a:spAutoFit/>
          </a:bodyPr>
          <a:lstStyle/>
          <a:p>
            <a:pPr algn="ctr" fontAlgn="auto">
              <a:spcBef>
                <a:spcPts val="0"/>
              </a:spcBef>
              <a:spcAft>
                <a:spcPts val="0"/>
              </a:spcAft>
              <a:defRPr/>
            </a:pPr>
            <a:r>
              <a:rPr lang="ru-RU" sz="1400" b="1" dirty="0" smtClean="0">
                <a:solidFill>
                  <a:schemeClr val="accent1">
                    <a:lumMod val="50000"/>
                  </a:schemeClr>
                </a:solidFill>
                <a:latin typeface="Arial" panose="020B0604020202020204" pitchFamily="34" charset="0"/>
                <a:cs typeface="Arial" pitchFamily="34" charset="0"/>
              </a:rPr>
              <a:t>ӨТКІЗУ НАРЫҚТАРЫНЫҢ ҚОЛЖЕТІМДІЛІГІН ҚАМТАМАСЫЗ ЕТУ </a:t>
            </a:r>
          </a:p>
          <a:p>
            <a:pPr algn="ctr" fontAlgn="auto">
              <a:spcBef>
                <a:spcPts val="0"/>
              </a:spcBef>
              <a:spcAft>
                <a:spcPts val="0"/>
              </a:spcAft>
              <a:defRPr/>
            </a:pPr>
            <a:r>
              <a:rPr lang="ru-RU" sz="1400" b="1" dirty="0" smtClean="0">
                <a:solidFill>
                  <a:schemeClr val="accent1">
                    <a:lumMod val="50000"/>
                  </a:schemeClr>
                </a:solidFill>
                <a:latin typeface="Arial" panose="020B0604020202020204" pitchFamily="34" charset="0"/>
                <a:cs typeface="Arial" pitchFamily="34" charset="0"/>
              </a:rPr>
              <a:t>ЖӘНЕ ЭКСПОРТТЫ ДАМЫТУ </a:t>
            </a:r>
          </a:p>
          <a:p>
            <a:pPr algn="ctr" fontAlgn="auto">
              <a:spcBef>
                <a:spcPts val="0"/>
              </a:spcBef>
              <a:spcAft>
                <a:spcPts val="0"/>
              </a:spcAft>
              <a:defRPr/>
            </a:pPr>
            <a:r>
              <a:rPr lang="ru-RU" sz="1400" b="1" dirty="0" smtClean="0">
                <a:solidFill>
                  <a:srgbClr val="C00000"/>
                </a:solidFill>
                <a:latin typeface="Arial" panose="020B0604020202020204" pitchFamily="34" charset="0"/>
              </a:rPr>
              <a:t>ФИТОСАНИТАРИЯЛЫҚ ІС-ШАРАЛАРДЫ ЖҮРГІЗУ</a:t>
            </a:r>
            <a:endParaRPr lang="ru-RU" sz="1400" b="1" dirty="0">
              <a:solidFill>
                <a:srgbClr val="C00000"/>
              </a:solidFill>
              <a:latin typeface="Arial" panose="020B0604020202020204" pitchFamily="34" charset="0"/>
            </a:endParaRPr>
          </a:p>
        </p:txBody>
      </p:sp>
      <p:cxnSp>
        <p:nvCxnSpPr>
          <p:cNvPr id="17" name="Прямая соединительная линия 16"/>
          <p:cNvCxnSpPr/>
          <p:nvPr/>
        </p:nvCxnSpPr>
        <p:spPr bwMode="auto">
          <a:xfrm>
            <a:off x="146050" y="771550"/>
            <a:ext cx="8928100" cy="0"/>
          </a:xfrm>
          <a:prstGeom prst="line">
            <a:avLst/>
          </a:prstGeom>
          <a:ln w="508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6" name="Скругленный прямоугольник 15"/>
          <p:cNvSpPr/>
          <p:nvPr/>
        </p:nvSpPr>
        <p:spPr>
          <a:xfrm>
            <a:off x="107950" y="3003798"/>
            <a:ext cx="4343827" cy="818712"/>
          </a:xfrm>
          <a:prstGeom prst="roundRect">
            <a:avLst>
              <a:gd name="adj" fmla="val 14639"/>
            </a:avLst>
          </a:prstGeom>
          <a:solidFill>
            <a:srgbClr val="B4C7E7">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100" b="1" dirty="0" err="1">
                <a:solidFill>
                  <a:schemeClr val="accent1">
                    <a:lumMod val="75000"/>
                  </a:schemeClr>
                </a:solidFill>
                <a:latin typeface="Tahoma" pitchFamily="34" charset="0"/>
                <a:ea typeface="Tahoma" pitchFamily="34" charset="0"/>
                <a:cs typeface="Tahoma" pitchFamily="34" charset="0"/>
              </a:rPr>
              <a:t>Карантиндік</a:t>
            </a:r>
            <a:r>
              <a:rPr lang="ru-RU" sz="1100" b="1" dirty="0">
                <a:solidFill>
                  <a:schemeClr val="accent1">
                    <a:lumMod val="75000"/>
                  </a:schemeClr>
                </a:solidFill>
                <a:latin typeface="Tahoma" pitchFamily="34" charset="0"/>
                <a:ea typeface="Tahoma" pitchFamily="34" charset="0"/>
                <a:cs typeface="Tahoma" pitchFamily="34" charset="0"/>
              </a:rPr>
              <a:t> </a:t>
            </a:r>
            <a:r>
              <a:rPr lang="ru-RU" sz="1100" b="1" dirty="0" err="1">
                <a:solidFill>
                  <a:schemeClr val="accent1">
                    <a:lumMod val="75000"/>
                  </a:schemeClr>
                </a:solidFill>
                <a:latin typeface="Tahoma" pitchFamily="34" charset="0"/>
                <a:ea typeface="Tahoma" pitchFamily="34" charset="0"/>
                <a:cs typeface="Tahoma" pitchFamily="34" charset="0"/>
              </a:rPr>
              <a:t>фитосанитариялық</a:t>
            </a:r>
            <a:r>
              <a:rPr lang="ru-RU" sz="1100" b="1" dirty="0">
                <a:solidFill>
                  <a:schemeClr val="accent1">
                    <a:lumMod val="75000"/>
                  </a:schemeClr>
                </a:solidFill>
                <a:latin typeface="Tahoma" pitchFamily="34" charset="0"/>
                <a:ea typeface="Tahoma" pitchFamily="34" charset="0"/>
                <a:cs typeface="Tahoma" pitchFamily="34" charset="0"/>
              </a:rPr>
              <a:t> </a:t>
            </a:r>
            <a:r>
              <a:rPr lang="ru-RU" sz="1100" b="1" dirty="0" err="1">
                <a:solidFill>
                  <a:schemeClr val="accent1">
                    <a:lumMod val="75000"/>
                  </a:schemeClr>
                </a:solidFill>
                <a:latin typeface="Tahoma" pitchFamily="34" charset="0"/>
                <a:ea typeface="Tahoma" pitchFamily="34" charset="0"/>
                <a:cs typeface="Tahoma" pitchFamily="34" charset="0"/>
              </a:rPr>
              <a:t>талаптарға</a:t>
            </a:r>
            <a:r>
              <a:rPr lang="ru-RU" sz="1100" b="1" dirty="0">
                <a:solidFill>
                  <a:schemeClr val="accent1">
                    <a:lumMod val="75000"/>
                  </a:schemeClr>
                </a:solidFill>
                <a:latin typeface="Tahoma" pitchFamily="34" charset="0"/>
                <a:ea typeface="Tahoma" pitchFamily="34" charset="0"/>
                <a:cs typeface="Tahoma" pitchFamily="34" charset="0"/>
              </a:rPr>
              <a:t> </a:t>
            </a:r>
            <a:r>
              <a:rPr lang="ru-RU" sz="1100" b="1" dirty="0" err="1">
                <a:solidFill>
                  <a:schemeClr val="accent1">
                    <a:lumMod val="75000"/>
                  </a:schemeClr>
                </a:solidFill>
                <a:latin typeface="Tahoma" pitchFamily="34" charset="0"/>
                <a:ea typeface="Tahoma" pitchFamily="34" charset="0"/>
                <a:cs typeface="Tahoma" pitchFamily="34" charset="0"/>
              </a:rPr>
              <a:t>сай</a:t>
            </a:r>
            <a:r>
              <a:rPr lang="ru-RU" sz="1100" b="1" dirty="0">
                <a:solidFill>
                  <a:schemeClr val="accent1">
                    <a:lumMod val="75000"/>
                  </a:schemeClr>
                </a:solidFill>
                <a:latin typeface="Tahoma" pitchFamily="34" charset="0"/>
                <a:ea typeface="Tahoma" pitchFamily="34" charset="0"/>
                <a:cs typeface="Tahoma" pitchFamily="34" charset="0"/>
              </a:rPr>
              <a:t> </a:t>
            </a:r>
            <a:r>
              <a:rPr lang="ru-RU" sz="1100" b="1" dirty="0" err="1">
                <a:solidFill>
                  <a:schemeClr val="accent1">
                    <a:lumMod val="75000"/>
                  </a:schemeClr>
                </a:solidFill>
                <a:latin typeface="Tahoma" pitchFamily="34" charset="0"/>
                <a:ea typeface="Tahoma" pitchFamily="34" charset="0"/>
                <a:cs typeface="Tahoma" pitchFamily="34" charset="0"/>
              </a:rPr>
              <a:t>келмейтін</a:t>
            </a:r>
            <a:r>
              <a:rPr lang="ru-RU" sz="1100" b="1" dirty="0">
                <a:solidFill>
                  <a:schemeClr val="accent1">
                    <a:lumMod val="75000"/>
                  </a:schemeClr>
                </a:solidFill>
                <a:latin typeface="Tahoma" pitchFamily="34" charset="0"/>
                <a:ea typeface="Tahoma" pitchFamily="34" charset="0"/>
                <a:cs typeface="Tahoma" pitchFamily="34" charset="0"/>
              </a:rPr>
              <a:t> </a:t>
            </a:r>
            <a:r>
              <a:rPr lang="ru-RU" sz="1100" b="1" dirty="0" err="1">
                <a:solidFill>
                  <a:schemeClr val="accent1">
                    <a:lumMod val="75000"/>
                  </a:schemeClr>
                </a:solidFill>
                <a:latin typeface="Tahoma" pitchFamily="34" charset="0"/>
                <a:ea typeface="Tahoma" pitchFamily="34" charset="0"/>
                <a:cs typeface="Tahoma" pitchFamily="34" charset="0"/>
              </a:rPr>
              <a:t>карантинге</a:t>
            </a:r>
            <a:r>
              <a:rPr lang="ru-RU" sz="1100" b="1" dirty="0">
                <a:solidFill>
                  <a:schemeClr val="accent1">
                    <a:lumMod val="75000"/>
                  </a:schemeClr>
                </a:solidFill>
                <a:latin typeface="Tahoma" pitchFamily="34" charset="0"/>
                <a:ea typeface="Tahoma" pitchFamily="34" charset="0"/>
                <a:cs typeface="Tahoma" pitchFamily="34" charset="0"/>
              </a:rPr>
              <a:t> </a:t>
            </a:r>
            <a:r>
              <a:rPr lang="ru-RU" sz="1100" b="1" dirty="0" err="1" smtClean="0">
                <a:solidFill>
                  <a:schemeClr val="accent1">
                    <a:lumMod val="75000"/>
                  </a:schemeClr>
                </a:solidFill>
                <a:latin typeface="Tahoma" pitchFamily="34" charset="0"/>
                <a:ea typeface="Tahoma" pitchFamily="34" charset="0"/>
                <a:cs typeface="Tahoma" pitchFamily="34" charset="0"/>
              </a:rPr>
              <a:t>жатқызылған</a:t>
            </a:r>
            <a:r>
              <a:rPr lang="ru-RU" sz="1100" b="1" dirty="0" smtClean="0">
                <a:solidFill>
                  <a:schemeClr val="accent1">
                    <a:lumMod val="75000"/>
                  </a:schemeClr>
                </a:solidFill>
                <a:latin typeface="Tahoma" pitchFamily="34" charset="0"/>
                <a:ea typeface="Tahoma" pitchFamily="34" charset="0"/>
                <a:cs typeface="Tahoma" pitchFamily="34" charset="0"/>
              </a:rPr>
              <a:t> </a:t>
            </a:r>
            <a:r>
              <a:rPr lang="ru-RU" sz="1100" b="1" dirty="0" err="1" smtClean="0">
                <a:solidFill>
                  <a:schemeClr val="accent1">
                    <a:lumMod val="75000"/>
                  </a:schemeClr>
                </a:solidFill>
                <a:latin typeface="Tahoma" pitchFamily="34" charset="0"/>
                <a:ea typeface="Tahoma" pitchFamily="34" charset="0"/>
                <a:cs typeface="Tahoma" pitchFamily="34" charset="0"/>
              </a:rPr>
              <a:t>өнімді</a:t>
            </a:r>
            <a:r>
              <a:rPr lang="ru-RU" sz="1100" b="1" dirty="0" smtClean="0">
                <a:solidFill>
                  <a:schemeClr val="accent1">
                    <a:lumMod val="75000"/>
                  </a:schemeClr>
                </a:solidFill>
                <a:latin typeface="Tahoma" pitchFamily="34" charset="0"/>
                <a:ea typeface="Tahoma" pitchFamily="34" charset="0"/>
                <a:cs typeface="Tahoma" pitchFamily="34" charset="0"/>
              </a:rPr>
              <a:t> </a:t>
            </a:r>
            <a:r>
              <a:rPr lang="ru-RU" sz="1100" b="1" dirty="0" err="1" smtClean="0">
                <a:solidFill>
                  <a:schemeClr val="accent1">
                    <a:lumMod val="75000"/>
                  </a:schemeClr>
                </a:solidFill>
                <a:latin typeface="Tahoma" pitchFamily="34" charset="0"/>
                <a:ea typeface="Tahoma" pitchFamily="34" charset="0"/>
                <a:cs typeface="Tahoma" pitchFamily="34" charset="0"/>
              </a:rPr>
              <a:t>әкелуді</a:t>
            </a:r>
            <a:r>
              <a:rPr lang="ru-RU" sz="1100" b="1" dirty="0" smtClean="0">
                <a:solidFill>
                  <a:schemeClr val="accent1">
                    <a:lumMod val="75000"/>
                  </a:schemeClr>
                </a:solidFill>
                <a:latin typeface="Tahoma" pitchFamily="34" charset="0"/>
                <a:ea typeface="Tahoma" pitchFamily="34" charset="0"/>
                <a:cs typeface="Tahoma" pitchFamily="34" charset="0"/>
              </a:rPr>
              <a:t> </a:t>
            </a:r>
            <a:r>
              <a:rPr lang="ru-RU" sz="1100" b="1" dirty="0" err="1">
                <a:solidFill>
                  <a:schemeClr val="accent1">
                    <a:lumMod val="75000"/>
                  </a:schemeClr>
                </a:solidFill>
                <a:latin typeface="Tahoma" pitchFamily="34" charset="0"/>
                <a:ea typeface="Tahoma" pitchFamily="34" charset="0"/>
                <a:cs typeface="Tahoma" pitchFamily="34" charset="0"/>
              </a:rPr>
              <a:t>және</a:t>
            </a:r>
            <a:r>
              <a:rPr lang="ru-RU" sz="1100" b="1" dirty="0">
                <a:solidFill>
                  <a:schemeClr val="accent1">
                    <a:lumMod val="75000"/>
                  </a:schemeClr>
                </a:solidFill>
                <a:latin typeface="Tahoma" pitchFamily="34" charset="0"/>
                <a:ea typeface="Tahoma" pitchFamily="34" charset="0"/>
                <a:cs typeface="Tahoma" pitchFamily="34" charset="0"/>
              </a:rPr>
              <a:t> </a:t>
            </a:r>
            <a:r>
              <a:rPr lang="ru-RU" sz="1100" b="1" dirty="0" err="1" smtClean="0">
                <a:solidFill>
                  <a:schemeClr val="accent1">
                    <a:lumMod val="75000"/>
                  </a:schemeClr>
                </a:solidFill>
                <a:latin typeface="Tahoma" pitchFamily="34" charset="0"/>
                <a:ea typeface="Tahoma" pitchFamily="34" charset="0"/>
                <a:cs typeface="Tahoma" pitchFamily="34" charset="0"/>
              </a:rPr>
              <a:t>оның</a:t>
            </a:r>
            <a:r>
              <a:rPr lang="ru-RU" sz="1100" b="1" dirty="0" smtClean="0">
                <a:solidFill>
                  <a:schemeClr val="accent1">
                    <a:lumMod val="75000"/>
                  </a:schemeClr>
                </a:solidFill>
                <a:latin typeface="Tahoma" pitchFamily="34" charset="0"/>
                <a:ea typeface="Tahoma" pitchFamily="34" charset="0"/>
                <a:cs typeface="Tahoma" pitchFamily="34" charset="0"/>
              </a:rPr>
              <a:t> </a:t>
            </a:r>
            <a:r>
              <a:rPr lang="ru-RU" sz="1100" b="1" dirty="0" err="1" smtClean="0">
                <a:solidFill>
                  <a:schemeClr val="accent1">
                    <a:lumMod val="75000"/>
                  </a:schemeClr>
                </a:solidFill>
                <a:latin typeface="Tahoma" pitchFamily="34" charset="0"/>
                <a:ea typeface="Tahoma" pitchFamily="34" charset="0"/>
                <a:cs typeface="Tahoma" pitchFamily="34" charset="0"/>
              </a:rPr>
              <a:t>транзитін</a:t>
            </a:r>
            <a:r>
              <a:rPr lang="ru-RU" sz="1100" b="1" dirty="0" smtClean="0">
                <a:solidFill>
                  <a:schemeClr val="accent1">
                    <a:lumMod val="75000"/>
                  </a:schemeClr>
                </a:solidFill>
                <a:latin typeface="Tahoma" pitchFamily="34" charset="0"/>
                <a:ea typeface="Tahoma" pitchFamily="34" charset="0"/>
                <a:cs typeface="Tahoma" pitchFamily="34" charset="0"/>
              </a:rPr>
              <a:t> </a:t>
            </a:r>
            <a:r>
              <a:rPr lang="ru-RU" sz="1100" b="1" dirty="0" err="1" smtClean="0">
                <a:solidFill>
                  <a:schemeClr val="accent1">
                    <a:lumMod val="75000"/>
                  </a:schemeClr>
                </a:solidFill>
                <a:latin typeface="Tahoma" pitchFamily="34" charset="0"/>
                <a:ea typeface="Tahoma" pitchFamily="34" charset="0"/>
                <a:cs typeface="Tahoma" pitchFamily="34" charset="0"/>
              </a:rPr>
              <a:t>болдырмау</a:t>
            </a:r>
            <a:r>
              <a:rPr lang="ru-RU" sz="1100" b="1" dirty="0" smtClean="0">
                <a:solidFill>
                  <a:schemeClr val="accent1">
                    <a:lumMod val="75000"/>
                  </a:schemeClr>
                </a:solidFill>
                <a:latin typeface="Tahoma" pitchFamily="34" charset="0"/>
                <a:ea typeface="Tahoma" pitchFamily="34" charset="0"/>
                <a:cs typeface="Tahoma" pitchFamily="34" charset="0"/>
              </a:rPr>
              <a:t> </a:t>
            </a:r>
            <a:r>
              <a:rPr lang="ru-RU" sz="1100" b="1" dirty="0" err="1" smtClean="0">
                <a:solidFill>
                  <a:schemeClr val="accent1">
                    <a:lumMod val="75000"/>
                  </a:schemeClr>
                </a:solidFill>
                <a:latin typeface="Tahoma" pitchFamily="34" charset="0"/>
                <a:ea typeface="Tahoma" pitchFamily="34" charset="0"/>
                <a:cs typeface="Tahoma" pitchFamily="34" charset="0"/>
              </a:rPr>
              <a:t>үшін</a:t>
            </a:r>
            <a:r>
              <a:rPr lang="ru-RU" sz="1100" b="1" dirty="0" smtClean="0">
                <a:solidFill>
                  <a:schemeClr val="accent1">
                    <a:lumMod val="75000"/>
                  </a:schemeClr>
                </a:solidFill>
                <a:latin typeface="Tahoma" pitchFamily="34" charset="0"/>
                <a:ea typeface="Tahoma" pitchFamily="34" charset="0"/>
                <a:cs typeface="Tahoma" pitchFamily="34" charset="0"/>
              </a:rPr>
              <a:t> </a:t>
            </a:r>
            <a:r>
              <a:rPr lang="ru-RU" sz="1100" b="1" dirty="0" err="1" smtClean="0">
                <a:solidFill>
                  <a:schemeClr val="accent1">
                    <a:lumMod val="75000"/>
                  </a:schemeClr>
                </a:solidFill>
                <a:latin typeface="Tahoma" pitchFamily="34" charset="0"/>
                <a:ea typeface="Tahoma" pitchFamily="34" charset="0"/>
                <a:cs typeface="Tahoma" pitchFamily="34" charset="0"/>
              </a:rPr>
              <a:t>фитосанитариялық</a:t>
            </a:r>
            <a:r>
              <a:rPr lang="ru-RU" sz="1100" b="1" dirty="0" smtClean="0">
                <a:solidFill>
                  <a:schemeClr val="accent1">
                    <a:lumMod val="75000"/>
                  </a:schemeClr>
                </a:solidFill>
                <a:latin typeface="Tahoma" pitchFamily="34" charset="0"/>
                <a:ea typeface="Tahoma" pitchFamily="34" charset="0"/>
                <a:cs typeface="Tahoma" pitchFamily="34" charset="0"/>
              </a:rPr>
              <a:t> </a:t>
            </a:r>
            <a:r>
              <a:rPr lang="ru-RU" sz="1100" b="1" dirty="0" err="1" smtClean="0">
                <a:solidFill>
                  <a:schemeClr val="accent1">
                    <a:lumMod val="75000"/>
                  </a:schemeClr>
                </a:solidFill>
                <a:latin typeface="Tahoma" pitchFamily="34" charset="0"/>
                <a:ea typeface="Tahoma" pitchFamily="34" charset="0"/>
                <a:cs typeface="Tahoma" pitchFamily="34" charset="0"/>
              </a:rPr>
              <a:t>бақылау</a:t>
            </a:r>
            <a:r>
              <a:rPr lang="ru-RU" sz="1100" b="1" dirty="0" smtClean="0">
                <a:solidFill>
                  <a:schemeClr val="accent1">
                    <a:lumMod val="75000"/>
                  </a:schemeClr>
                </a:solidFill>
                <a:latin typeface="Tahoma" pitchFamily="34" charset="0"/>
                <a:ea typeface="Tahoma" pitchFamily="34" charset="0"/>
                <a:cs typeface="Tahoma" pitchFamily="34" charset="0"/>
              </a:rPr>
              <a:t> </a:t>
            </a:r>
            <a:r>
              <a:rPr lang="ru-RU" sz="1100" b="1" dirty="0" err="1" smtClean="0">
                <a:solidFill>
                  <a:schemeClr val="accent1">
                    <a:lumMod val="75000"/>
                  </a:schemeClr>
                </a:solidFill>
                <a:latin typeface="Tahoma" pitchFamily="34" charset="0"/>
                <a:ea typeface="Tahoma" pitchFamily="34" charset="0"/>
                <a:cs typeface="Tahoma" pitchFamily="34" charset="0"/>
              </a:rPr>
              <a:t>бекеттерін</a:t>
            </a:r>
            <a:r>
              <a:rPr lang="ru-RU" sz="1100" b="1" dirty="0" smtClean="0">
                <a:solidFill>
                  <a:schemeClr val="accent1">
                    <a:lumMod val="75000"/>
                  </a:schemeClr>
                </a:solidFill>
                <a:latin typeface="Tahoma" pitchFamily="34" charset="0"/>
                <a:ea typeface="Tahoma" pitchFamily="34" charset="0"/>
                <a:cs typeface="Tahoma" pitchFamily="34" charset="0"/>
              </a:rPr>
              <a:t> </a:t>
            </a:r>
            <a:r>
              <a:rPr lang="ru-RU" sz="1100" b="1" dirty="0" err="1" smtClean="0">
                <a:solidFill>
                  <a:schemeClr val="accent1">
                    <a:lumMod val="75000"/>
                  </a:schemeClr>
                </a:solidFill>
                <a:latin typeface="Tahoma" pitchFamily="34" charset="0"/>
                <a:ea typeface="Tahoma" pitchFamily="34" charset="0"/>
                <a:cs typeface="Tahoma" pitchFamily="34" charset="0"/>
              </a:rPr>
              <a:t>құру</a:t>
            </a:r>
            <a:r>
              <a:rPr lang="ru-RU" sz="1100" b="1" dirty="0" smtClean="0">
                <a:solidFill>
                  <a:schemeClr val="accent1">
                    <a:lumMod val="75000"/>
                  </a:schemeClr>
                </a:solidFill>
                <a:latin typeface="Tahoma" pitchFamily="34" charset="0"/>
                <a:ea typeface="Tahoma" pitchFamily="34" charset="0"/>
                <a:cs typeface="Tahoma" pitchFamily="34" charset="0"/>
              </a:rPr>
              <a:t>; </a:t>
            </a:r>
            <a:endParaRPr lang="ru-RU" sz="1100" b="1" dirty="0">
              <a:solidFill>
                <a:schemeClr val="accent1">
                  <a:lumMod val="75000"/>
                </a:schemeClr>
              </a:solidFill>
              <a:latin typeface="Tahoma" pitchFamily="34" charset="0"/>
              <a:ea typeface="Tahoma" pitchFamily="34" charset="0"/>
              <a:cs typeface="Tahoma" pitchFamily="34" charset="0"/>
            </a:endParaRPr>
          </a:p>
        </p:txBody>
      </p:sp>
      <p:sp>
        <p:nvSpPr>
          <p:cNvPr id="21" name="Скругленный прямоугольник 20"/>
          <p:cNvSpPr/>
          <p:nvPr/>
        </p:nvSpPr>
        <p:spPr>
          <a:xfrm>
            <a:off x="96626" y="859192"/>
            <a:ext cx="8928100" cy="792088"/>
          </a:xfrm>
          <a:prstGeom prst="roundRect">
            <a:avLst/>
          </a:prstGeom>
          <a:solidFill>
            <a:schemeClr val="bg1"/>
          </a:solid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00038" lvl="0" indent="-285750" algn="just">
              <a:buFont typeface="Wingdings" panose="05000000000000000000" pitchFamily="2" charset="2"/>
              <a:buChar char="Ø"/>
            </a:pPr>
            <a:r>
              <a:rPr lang="ru-RU" sz="1200" dirty="0" err="1" smtClean="0">
                <a:solidFill>
                  <a:schemeClr val="accent1">
                    <a:lumMod val="75000"/>
                  </a:schemeClr>
                </a:solidFill>
                <a:latin typeface="Tahoma" pitchFamily="34" charset="0"/>
                <a:ea typeface="Tahoma" pitchFamily="34" charset="0"/>
                <a:cs typeface="Tahoma" pitchFamily="34" charset="0"/>
              </a:rPr>
              <a:t>Карантиндік</a:t>
            </a:r>
            <a:r>
              <a:rPr lang="ru-RU" sz="1200" dirty="0" smtClean="0">
                <a:solidFill>
                  <a:schemeClr val="accent1">
                    <a:lumMod val="75000"/>
                  </a:schemeClr>
                </a:solidFill>
                <a:latin typeface="Tahoma" pitchFamily="34" charset="0"/>
                <a:ea typeface="Tahoma" pitchFamily="34" charset="0"/>
                <a:cs typeface="Tahoma" pitchFamily="34" charset="0"/>
              </a:rPr>
              <a:t> </a:t>
            </a:r>
            <a:r>
              <a:rPr lang="ru-RU" sz="1200" dirty="0" err="1" smtClean="0">
                <a:solidFill>
                  <a:schemeClr val="accent1">
                    <a:lumMod val="75000"/>
                  </a:schemeClr>
                </a:solidFill>
                <a:latin typeface="Tahoma" pitchFamily="34" charset="0"/>
                <a:ea typeface="Tahoma" pitchFamily="34" charset="0"/>
                <a:cs typeface="Tahoma" pitchFamily="34" charset="0"/>
              </a:rPr>
              <a:t>және</a:t>
            </a:r>
            <a:r>
              <a:rPr lang="ru-RU" sz="1200" dirty="0" smtClean="0">
                <a:solidFill>
                  <a:schemeClr val="accent1">
                    <a:lumMod val="75000"/>
                  </a:schemeClr>
                </a:solidFill>
                <a:latin typeface="Tahoma" pitchFamily="34" charset="0"/>
                <a:ea typeface="Tahoma" pitchFamily="34" charset="0"/>
                <a:cs typeface="Tahoma" pitchFamily="34" charset="0"/>
              </a:rPr>
              <a:t> </a:t>
            </a:r>
            <a:r>
              <a:rPr lang="ru-RU" sz="1200" dirty="0" err="1" smtClean="0">
                <a:solidFill>
                  <a:schemeClr val="accent1">
                    <a:lumMod val="75000"/>
                  </a:schemeClr>
                </a:solidFill>
                <a:latin typeface="Tahoma" pitchFamily="34" charset="0"/>
                <a:ea typeface="Tahoma" pitchFamily="34" charset="0"/>
                <a:cs typeface="Tahoma" pitchFamily="34" charset="0"/>
              </a:rPr>
              <a:t>фитосанитариялық</a:t>
            </a:r>
            <a:r>
              <a:rPr lang="ru-RU" sz="1200" dirty="0" smtClean="0">
                <a:solidFill>
                  <a:schemeClr val="accent1">
                    <a:lumMod val="75000"/>
                  </a:schemeClr>
                </a:solidFill>
                <a:latin typeface="Tahoma" pitchFamily="34" charset="0"/>
                <a:ea typeface="Tahoma" pitchFamily="34" charset="0"/>
                <a:cs typeface="Tahoma" pitchFamily="34" charset="0"/>
              </a:rPr>
              <a:t> </a:t>
            </a:r>
            <a:r>
              <a:rPr lang="ru-RU" sz="1200" dirty="0" err="1" smtClean="0">
                <a:solidFill>
                  <a:schemeClr val="accent1">
                    <a:lumMod val="75000"/>
                  </a:schemeClr>
                </a:solidFill>
                <a:latin typeface="Tahoma" pitchFamily="34" charset="0"/>
                <a:ea typeface="Tahoma" pitchFamily="34" charset="0"/>
                <a:cs typeface="Tahoma" pitchFamily="34" charset="0"/>
              </a:rPr>
              <a:t>ахуалдың</a:t>
            </a:r>
            <a:r>
              <a:rPr lang="ru-RU" sz="1200" dirty="0" smtClean="0">
                <a:solidFill>
                  <a:schemeClr val="accent1">
                    <a:lumMod val="75000"/>
                  </a:schemeClr>
                </a:solidFill>
                <a:latin typeface="Tahoma" pitchFamily="34" charset="0"/>
                <a:ea typeface="Tahoma" pitchFamily="34" charset="0"/>
                <a:cs typeface="Tahoma" pitchFamily="34" charset="0"/>
              </a:rPr>
              <a:t> </a:t>
            </a:r>
            <a:r>
              <a:rPr lang="ru-RU" sz="1200" dirty="0" err="1" smtClean="0">
                <a:solidFill>
                  <a:schemeClr val="accent1">
                    <a:lumMod val="75000"/>
                  </a:schemeClr>
                </a:solidFill>
                <a:latin typeface="Tahoma" pitchFamily="34" charset="0"/>
                <a:ea typeface="Tahoma" pitchFamily="34" charset="0"/>
                <a:cs typeface="Tahoma" pitchFamily="34" charset="0"/>
              </a:rPr>
              <a:t>нашарлауына</a:t>
            </a:r>
            <a:r>
              <a:rPr lang="ru-RU" sz="1200" dirty="0" smtClean="0">
                <a:solidFill>
                  <a:schemeClr val="accent1">
                    <a:lumMod val="75000"/>
                  </a:schemeClr>
                </a:solidFill>
                <a:latin typeface="Tahoma" pitchFamily="34" charset="0"/>
                <a:ea typeface="Tahoma" pitchFamily="34" charset="0"/>
                <a:cs typeface="Tahoma" pitchFamily="34" charset="0"/>
              </a:rPr>
              <a:t> </a:t>
            </a:r>
            <a:r>
              <a:rPr lang="ru-RU" sz="1200" dirty="0" err="1" smtClean="0">
                <a:solidFill>
                  <a:schemeClr val="accent1">
                    <a:lumMod val="75000"/>
                  </a:schemeClr>
                </a:solidFill>
                <a:latin typeface="Tahoma" pitchFamily="34" charset="0"/>
                <a:ea typeface="Tahoma" pitchFamily="34" charset="0"/>
                <a:cs typeface="Tahoma" pitchFamily="34" charset="0"/>
              </a:rPr>
              <a:t>жедел</a:t>
            </a:r>
            <a:r>
              <a:rPr lang="ru-RU" sz="1200" dirty="0" smtClean="0">
                <a:solidFill>
                  <a:schemeClr val="accent1">
                    <a:lumMod val="75000"/>
                  </a:schemeClr>
                </a:solidFill>
                <a:latin typeface="Tahoma" pitchFamily="34" charset="0"/>
                <a:ea typeface="Tahoma" pitchFamily="34" charset="0"/>
                <a:cs typeface="Tahoma" pitchFamily="34" charset="0"/>
              </a:rPr>
              <a:t> </a:t>
            </a:r>
            <a:r>
              <a:rPr lang="ru-RU" sz="1200" dirty="0" err="1" smtClean="0">
                <a:solidFill>
                  <a:schemeClr val="accent1">
                    <a:lumMod val="75000"/>
                  </a:schemeClr>
                </a:solidFill>
                <a:latin typeface="Tahoma" pitchFamily="34" charset="0"/>
                <a:ea typeface="Tahoma" pitchFamily="34" charset="0"/>
                <a:cs typeface="Tahoma" pitchFamily="34" charset="0"/>
              </a:rPr>
              <a:t>ден</a:t>
            </a:r>
            <a:r>
              <a:rPr lang="ru-RU" sz="1200" dirty="0" smtClean="0">
                <a:solidFill>
                  <a:schemeClr val="accent1">
                    <a:lumMod val="75000"/>
                  </a:schemeClr>
                </a:solidFill>
                <a:latin typeface="Tahoma" pitchFamily="34" charset="0"/>
                <a:ea typeface="Tahoma" pitchFamily="34" charset="0"/>
                <a:cs typeface="Tahoma" pitchFamily="34" charset="0"/>
              </a:rPr>
              <a:t> </a:t>
            </a:r>
            <a:r>
              <a:rPr lang="ru-RU" sz="1200" dirty="0" err="1" smtClean="0">
                <a:solidFill>
                  <a:schemeClr val="accent1">
                    <a:lumMod val="75000"/>
                  </a:schemeClr>
                </a:solidFill>
                <a:latin typeface="Tahoma" pitchFamily="34" charset="0"/>
                <a:ea typeface="Tahoma" pitchFamily="34" charset="0"/>
                <a:cs typeface="Tahoma" pitchFamily="34" charset="0"/>
              </a:rPr>
              <a:t>қою</a:t>
            </a:r>
            <a:r>
              <a:rPr lang="ru-RU" sz="1200" dirty="0" smtClean="0">
                <a:solidFill>
                  <a:schemeClr val="accent1">
                    <a:lumMod val="75000"/>
                  </a:schemeClr>
                </a:solidFill>
                <a:latin typeface="Tahoma" pitchFamily="34" charset="0"/>
                <a:ea typeface="Tahoma" pitchFamily="34" charset="0"/>
                <a:cs typeface="Tahoma" pitchFamily="34" charset="0"/>
              </a:rPr>
              <a:t> </a:t>
            </a:r>
            <a:r>
              <a:rPr lang="ru-RU" sz="1200" dirty="0" err="1" smtClean="0">
                <a:solidFill>
                  <a:schemeClr val="accent1">
                    <a:lumMod val="75000"/>
                  </a:schemeClr>
                </a:solidFill>
                <a:latin typeface="Tahoma" pitchFamily="34" charset="0"/>
                <a:ea typeface="Tahoma" pitchFamily="34" charset="0"/>
                <a:cs typeface="Tahoma" pitchFamily="34" charset="0"/>
              </a:rPr>
              <a:t>тетігінің</a:t>
            </a:r>
            <a:r>
              <a:rPr lang="ru-RU" sz="1200" dirty="0" smtClean="0">
                <a:solidFill>
                  <a:schemeClr val="accent1">
                    <a:lumMod val="75000"/>
                  </a:schemeClr>
                </a:solidFill>
                <a:latin typeface="Tahoma" pitchFamily="34" charset="0"/>
                <a:ea typeface="Tahoma" pitchFamily="34" charset="0"/>
                <a:cs typeface="Tahoma" pitchFamily="34" charset="0"/>
              </a:rPr>
              <a:t> </a:t>
            </a:r>
            <a:r>
              <a:rPr lang="ru-RU" sz="1200" dirty="0" err="1" smtClean="0">
                <a:solidFill>
                  <a:schemeClr val="accent1">
                    <a:lumMod val="75000"/>
                  </a:schemeClr>
                </a:solidFill>
                <a:latin typeface="Tahoma" pitchFamily="34" charset="0"/>
                <a:ea typeface="Tahoma" pitchFamily="34" charset="0"/>
                <a:cs typeface="Tahoma" pitchFamily="34" charset="0"/>
              </a:rPr>
              <a:t>жоқтығы</a:t>
            </a:r>
            <a:r>
              <a:rPr lang="ru-RU" sz="1200" dirty="0" smtClean="0">
                <a:solidFill>
                  <a:schemeClr val="accent1">
                    <a:lumMod val="75000"/>
                  </a:schemeClr>
                </a:solidFill>
                <a:latin typeface="Tahoma" pitchFamily="34" charset="0"/>
                <a:ea typeface="Tahoma" pitchFamily="34" charset="0"/>
                <a:cs typeface="Tahoma" pitchFamily="34" charset="0"/>
              </a:rPr>
              <a:t>;</a:t>
            </a:r>
            <a:endParaRPr lang="ru-RU" sz="1200" dirty="0">
              <a:solidFill>
                <a:schemeClr val="accent1">
                  <a:lumMod val="75000"/>
                </a:schemeClr>
              </a:solidFill>
              <a:latin typeface="Tahoma" pitchFamily="34" charset="0"/>
              <a:ea typeface="Tahoma" pitchFamily="34" charset="0"/>
              <a:cs typeface="Tahoma" pitchFamily="34" charset="0"/>
            </a:endParaRPr>
          </a:p>
          <a:p>
            <a:pPr marL="300038" lvl="0" indent="-285750" algn="just">
              <a:buFont typeface="Wingdings" panose="05000000000000000000" pitchFamily="2" charset="2"/>
              <a:buChar char="Ø"/>
            </a:pPr>
            <a:r>
              <a:rPr lang="ru-RU" sz="1200" dirty="0" err="1" smtClean="0">
                <a:solidFill>
                  <a:schemeClr val="accent1">
                    <a:lumMod val="75000"/>
                  </a:schemeClr>
                </a:solidFill>
                <a:latin typeface="Tahoma" pitchFamily="34" charset="0"/>
                <a:ea typeface="Tahoma" pitchFamily="34" charset="0"/>
                <a:cs typeface="Tahoma" pitchFamily="34" charset="0"/>
              </a:rPr>
              <a:t>Карантиндік</a:t>
            </a:r>
            <a:r>
              <a:rPr lang="ru-RU" sz="1200" dirty="0" smtClean="0">
                <a:solidFill>
                  <a:schemeClr val="accent1">
                    <a:lumMod val="75000"/>
                  </a:schemeClr>
                </a:solidFill>
                <a:latin typeface="Tahoma" pitchFamily="34" charset="0"/>
                <a:ea typeface="Tahoma" pitchFamily="34" charset="0"/>
                <a:cs typeface="Tahoma" pitchFamily="34" charset="0"/>
              </a:rPr>
              <a:t> </a:t>
            </a:r>
            <a:r>
              <a:rPr lang="ru-RU" sz="1200" dirty="0" err="1" smtClean="0">
                <a:solidFill>
                  <a:schemeClr val="accent1">
                    <a:lumMod val="75000"/>
                  </a:schemeClr>
                </a:solidFill>
                <a:latin typeface="Tahoma" pitchFamily="34" charset="0"/>
                <a:ea typeface="Tahoma" pitchFamily="34" charset="0"/>
                <a:cs typeface="Tahoma" pitchFamily="34" charset="0"/>
              </a:rPr>
              <a:t>фитосанитариялық</a:t>
            </a:r>
            <a:r>
              <a:rPr lang="ru-RU" sz="1200" dirty="0" smtClean="0">
                <a:solidFill>
                  <a:schemeClr val="accent1">
                    <a:lumMod val="75000"/>
                  </a:schemeClr>
                </a:solidFill>
                <a:latin typeface="Tahoma" pitchFamily="34" charset="0"/>
                <a:ea typeface="Tahoma" pitchFamily="34" charset="0"/>
                <a:cs typeface="Tahoma" pitchFamily="34" charset="0"/>
              </a:rPr>
              <a:t> </a:t>
            </a:r>
            <a:r>
              <a:rPr lang="ru-RU" sz="1200" dirty="0" err="1" smtClean="0">
                <a:solidFill>
                  <a:schemeClr val="accent1">
                    <a:lumMod val="75000"/>
                  </a:schemeClr>
                </a:solidFill>
                <a:latin typeface="Tahoma" pitchFamily="34" charset="0"/>
                <a:ea typeface="Tahoma" pitchFamily="34" charset="0"/>
                <a:cs typeface="Tahoma" pitchFamily="34" charset="0"/>
              </a:rPr>
              <a:t>талаптарға</a:t>
            </a:r>
            <a:r>
              <a:rPr lang="ru-RU" sz="1200" dirty="0" smtClean="0">
                <a:solidFill>
                  <a:schemeClr val="accent1">
                    <a:lumMod val="75000"/>
                  </a:schemeClr>
                </a:solidFill>
                <a:latin typeface="Tahoma" pitchFamily="34" charset="0"/>
                <a:ea typeface="Tahoma" pitchFamily="34" charset="0"/>
                <a:cs typeface="Tahoma" pitchFamily="34" charset="0"/>
              </a:rPr>
              <a:t> </a:t>
            </a:r>
            <a:r>
              <a:rPr lang="ru-RU" sz="1200" dirty="0" err="1" smtClean="0">
                <a:solidFill>
                  <a:schemeClr val="accent1">
                    <a:lumMod val="75000"/>
                  </a:schemeClr>
                </a:solidFill>
                <a:latin typeface="Tahoma" pitchFamily="34" charset="0"/>
                <a:ea typeface="Tahoma" pitchFamily="34" charset="0"/>
                <a:cs typeface="Tahoma" pitchFamily="34" charset="0"/>
              </a:rPr>
              <a:t>сай</a:t>
            </a:r>
            <a:r>
              <a:rPr lang="ru-RU" sz="1200" dirty="0" smtClean="0">
                <a:solidFill>
                  <a:schemeClr val="accent1">
                    <a:lumMod val="75000"/>
                  </a:schemeClr>
                </a:solidFill>
                <a:latin typeface="Tahoma" pitchFamily="34" charset="0"/>
                <a:ea typeface="Tahoma" pitchFamily="34" charset="0"/>
                <a:cs typeface="Tahoma" pitchFamily="34" charset="0"/>
              </a:rPr>
              <a:t> </a:t>
            </a:r>
            <a:r>
              <a:rPr lang="ru-RU" sz="1200" dirty="0" err="1" smtClean="0">
                <a:solidFill>
                  <a:schemeClr val="accent1">
                    <a:lumMod val="75000"/>
                  </a:schemeClr>
                </a:solidFill>
                <a:latin typeface="Tahoma" pitchFamily="34" charset="0"/>
                <a:ea typeface="Tahoma" pitchFamily="34" charset="0"/>
                <a:cs typeface="Tahoma" pitchFamily="34" charset="0"/>
              </a:rPr>
              <a:t>келмейтін</a:t>
            </a:r>
            <a:r>
              <a:rPr lang="ru-RU" sz="1200" dirty="0" smtClean="0">
                <a:solidFill>
                  <a:schemeClr val="accent1">
                    <a:lumMod val="75000"/>
                  </a:schemeClr>
                </a:solidFill>
                <a:latin typeface="Tahoma" pitchFamily="34" charset="0"/>
                <a:ea typeface="Tahoma" pitchFamily="34" charset="0"/>
                <a:cs typeface="Tahoma" pitchFamily="34" charset="0"/>
              </a:rPr>
              <a:t> </a:t>
            </a:r>
            <a:r>
              <a:rPr lang="ru-RU" sz="1200" dirty="0" err="1" smtClean="0">
                <a:solidFill>
                  <a:schemeClr val="accent1">
                    <a:lumMod val="75000"/>
                  </a:schemeClr>
                </a:solidFill>
                <a:latin typeface="Tahoma" pitchFamily="34" charset="0"/>
                <a:ea typeface="Tahoma" pitchFamily="34" charset="0"/>
                <a:cs typeface="Tahoma" pitchFamily="34" charset="0"/>
              </a:rPr>
              <a:t>карантинге</a:t>
            </a:r>
            <a:r>
              <a:rPr lang="ru-RU" sz="1200" dirty="0" smtClean="0">
                <a:solidFill>
                  <a:schemeClr val="accent1">
                    <a:lumMod val="75000"/>
                  </a:schemeClr>
                </a:solidFill>
                <a:latin typeface="Tahoma" pitchFamily="34" charset="0"/>
                <a:ea typeface="Tahoma" pitchFamily="34" charset="0"/>
                <a:cs typeface="Tahoma" pitchFamily="34" charset="0"/>
              </a:rPr>
              <a:t> </a:t>
            </a:r>
            <a:r>
              <a:rPr lang="ru-RU" sz="1200" dirty="0" err="1" smtClean="0">
                <a:solidFill>
                  <a:schemeClr val="accent1">
                    <a:lumMod val="75000"/>
                  </a:schemeClr>
                </a:solidFill>
                <a:latin typeface="Tahoma" pitchFamily="34" charset="0"/>
                <a:ea typeface="Tahoma" pitchFamily="34" charset="0"/>
                <a:cs typeface="Tahoma" pitchFamily="34" charset="0"/>
              </a:rPr>
              <a:t>жатқызылған</a:t>
            </a:r>
            <a:r>
              <a:rPr lang="ru-RU" sz="1200" dirty="0" smtClean="0">
                <a:solidFill>
                  <a:schemeClr val="accent1">
                    <a:lumMod val="75000"/>
                  </a:schemeClr>
                </a:solidFill>
                <a:latin typeface="Tahoma" pitchFamily="34" charset="0"/>
                <a:ea typeface="Tahoma" pitchFamily="34" charset="0"/>
                <a:cs typeface="Tahoma" pitchFamily="34" charset="0"/>
              </a:rPr>
              <a:t> </a:t>
            </a:r>
            <a:r>
              <a:rPr lang="ru-RU" sz="1200" dirty="0" err="1" smtClean="0">
                <a:solidFill>
                  <a:schemeClr val="accent1">
                    <a:lumMod val="75000"/>
                  </a:schemeClr>
                </a:solidFill>
                <a:latin typeface="Tahoma" pitchFamily="34" charset="0"/>
                <a:ea typeface="Tahoma" pitchFamily="34" charset="0"/>
                <a:cs typeface="Tahoma" pitchFamily="34" charset="0"/>
              </a:rPr>
              <a:t>өнімді</a:t>
            </a:r>
            <a:r>
              <a:rPr lang="ru-RU" sz="1200" dirty="0" smtClean="0">
                <a:solidFill>
                  <a:schemeClr val="accent1">
                    <a:lumMod val="75000"/>
                  </a:schemeClr>
                </a:solidFill>
                <a:latin typeface="Tahoma" pitchFamily="34" charset="0"/>
                <a:ea typeface="Tahoma" pitchFamily="34" charset="0"/>
                <a:cs typeface="Tahoma" pitchFamily="34" charset="0"/>
              </a:rPr>
              <a:t> </a:t>
            </a:r>
            <a:r>
              <a:rPr lang="ru-RU" sz="1200" dirty="0" err="1" smtClean="0">
                <a:solidFill>
                  <a:schemeClr val="accent1">
                    <a:lumMod val="75000"/>
                  </a:schemeClr>
                </a:solidFill>
                <a:latin typeface="Tahoma" pitchFamily="34" charset="0"/>
                <a:ea typeface="Tahoma" pitchFamily="34" charset="0"/>
                <a:cs typeface="Tahoma" pitchFamily="34" charset="0"/>
              </a:rPr>
              <a:t>әкелу</a:t>
            </a:r>
            <a:r>
              <a:rPr lang="ru-RU" sz="1200" dirty="0" smtClean="0">
                <a:solidFill>
                  <a:schemeClr val="accent1">
                    <a:lumMod val="75000"/>
                  </a:schemeClr>
                </a:solidFill>
                <a:latin typeface="Tahoma" pitchFamily="34" charset="0"/>
                <a:ea typeface="Tahoma" pitchFamily="34" charset="0"/>
                <a:cs typeface="Tahoma" pitchFamily="34" charset="0"/>
              </a:rPr>
              <a:t> </a:t>
            </a:r>
            <a:r>
              <a:rPr lang="ru-RU" sz="1200" dirty="0" err="1" smtClean="0">
                <a:solidFill>
                  <a:schemeClr val="accent1">
                    <a:lumMod val="75000"/>
                  </a:schemeClr>
                </a:solidFill>
                <a:latin typeface="Tahoma" pitchFamily="34" charset="0"/>
                <a:ea typeface="Tahoma" pitchFamily="34" charset="0"/>
                <a:cs typeface="Tahoma" pitchFamily="34" charset="0"/>
              </a:rPr>
              <a:t>және</a:t>
            </a:r>
            <a:r>
              <a:rPr lang="ru-RU" sz="1200" dirty="0" smtClean="0">
                <a:solidFill>
                  <a:schemeClr val="accent1">
                    <a:lumMod val="75000"/>
                  </a:schemeClr>
                </a:solidFill>
                <a:latin typeface="Tahoma" pitchFamily="34" charset="0"/>
                <a:ea typeface="Tahoma" pitchFamily="34" charset="0"/>
                <a:cs typeface="Tahoma" pitchFamily="34" charset="0"/>
              </a:rPr>
              <a:t> </a:t>
            </a:r>
            <a:r>
              <a:rPr lang="ru-RU" sz="1200" dirty="0" err="1" smtClean="0">
                <a:solidFill>
                  <a:schemeClr val="accent1">
                    <a:lumMod val="75000"/>
                  </a:schemeClr>
                </a:solidFill>
                <a:latin typeface="Tahoma" pitchFamily="34" charset="0"/>
                <a:ea typeface="Tahoma" pitchFamily="34" charset="0"/>
                <a:cs typeface="Tahoma" pitchFamily="34" charset="0"/>
              </a:rPr>
              <a:t>оның</a:t>
            </a:r>
            <a:r>
              <a:rPr lang="ru-RU" sz="1200" dirty="0" smtClean="0">
                <a:solidFill>
                  <a:schemeClr val="accent1">
                    <a:lumMod val="75000"/>
                  </a:schemeClr>
                </a:solidFill>
                <a:latin typeface="Tahoma" pitchFamily="34" charset="0"/>
                <a:ea typeface="Tahoma" pitchFamily="34" charset="0"/>
                <a:cs typeface="Tahoma" pitchFamily="34" charset="0"/>
              </a:rPr>
              <a:t> </a:t>
            </a:r>
            <a:r>
              <a:rPr lang="ru-RU" sz="1200" dirty="0" err="1" smtClean="0">
                <a:solidFill>
                  <a:schemeClr val="accent1">
                    <a:lumMod val="75000"/>
                  </a:schemeClr>
                </a:solidFill>
                <a:latin typeface="Tahoma" pitchFamily="34" charset="0"/>
                <a:ea typeface="Tahoma" pitchFamily="34" charset="0"/>
                <a:cs typeface="Tahoma" pitchFamily="34" charset="0"/>
              </a:rPr>
              <a:t>транзиті</a:t>
            </a:r>
            <a:r>
              <a:rPr lang="ru-RU" sz="1200" dirty="0" smtClean="0">
                <a:solidFill>
                  <a:schemeClr val="accent1">
                    <a:lumMod val="75000"/>
                  </a:schemeClr>
                </a:solidFill>
                <a:latin typeface="Tahoma" pitchFamily="34" charset="0"/>
                <a:ea typeface="Tahoma" pitchFamily="34" charset="0"/>
                <a:cs typeface="Tahoma" pitchFamily="34" charset="0"/>
              </a:rPr>
              <a:t> </a:t>
            </a:r>
            <a:r>
              <a:rPr lang="ru-RU" sz="1200" dirty="0" err="1" smtClean="0">
                <a:solidFill>
                  <a:schemeClr val="accent1">
                    <a:lumMod val="75000"/>
                  </a:schemeClr>
                </a:solidFill>
                <a:latin typeface="Tahoma" pitchFamily="34" charset="0"/>
                <a:ea typeface="Tahoma" pitchFamily="34" charset="0"/>
                <a:cs typeface="Tahoma" pitchFamily="34" charset="0"/>
              </a:rPr>
              <a:t>фактілерінің</a:t>
            </a:r>
            <a:r>
              <a:rPr lang="ru-RU" sz="1200" dirty="0" smtClean="0">
                <a:solidFill>
                  <a:schemeClr val="accent1">
                    <a:lumMod val="75000"/>
                  </a:schemeClr>
                </a:solidFill>
                <a:latin typeface="Tahoma" pitchFamily="34" charset="0"/>
                <a:ea typeface="Tahoma" pitchFamily="34" charset="0"/>
                <a:cs typeface="Tahoma" pitchFamily="34" charset="0"/>
              </a:rPr>
              <a:t> </a:t>
            </a:r>
            <a:r>
              <a:rPr lang="ru-RU" sz="1200" dirty="0" err="1" smtClean="0">
                <a:solidFill>
                  <a:schemeClr val="accent1">
                    <a:lumMod val="75000"/>
                  </a:schemeClr>
                </a:solidFill>
                <a:latin typeface="Tahoma" pitchFamily="34" charset="0"/>
                <a:ea typeface="Tahoma" pitchFamily="34" charset="0"/>
                <a:cs typeface="Tahoma" pitchFamily="34" charset="0"/>
              </a:rPr>
              <a:t>көбеюі</a:t>
            </a:r>
            <a:r>
              <a:rPr lang="ru-RU" sz="1200" dirty="0" smtClean="0">
                <a:solidFill>
                  <a:schemeClr val="accent1">
                    <a:lumMod val="75000"/>
                  </a:schemeClr>
                </a:solidFill>
                <a:latin typeface="Tahoma" pitchFamily="34" charset="0"/>
                <a:ea typeface="Tahoma" pitchFamily="34" charset="0"/>
                <a:cs typeface="Tahoma" pitchFamily="34" charset="0"/>
              </a:rPr>
              <a:t>; </a:t>
            </a:r>
          </a:p>
          <a:p>
            <a:pPr marL="300038" lvl="0" indent="-285750" algn="just">
              <a:buFont typeface="Wingdings" panose="05000000000000000000" pitchFamily="2" charset="2"/>
              <a:buChar char="Ø"/>
            </a:pPr>
            <a:r>
              <a:rPr lang="ru-RU" sz="1200" dirty="0" err="1" smtClean="0">
                <a:solidFill>
                  <a:schemeClr val="accent1">
                    <a:lumMod val="75000"/>
                  </a:schemeClr>
                </a:solidFill>
                <a:latin typeface="Tahoma" pitchFamily="34" charset="0"/>
                <a:ea typeface="Tahoma" pitchFamily="34" charset="0"/>
                <a:cs typeface="Tahoma" pitchFamily="34" charset="0"/>
              </a:rPr>
              <a:t>Өсімдік</a:t>
            </a:r>
            <a:r>
              <a:rPr lang="ru-RU" sz="1200" dirty="0" smtClean="0">
                <a:solidFill>
                  <a:schemeClr val="accent1">
                    <a:lumMod val="75000"/>
                  </a:schemeClr>
                </a:solidFill>
                <a:latin typeface="Tahoma" pitchFamily="34" charset="0"/>
                <a:ea typeface="Tahoma" pitchFamily="34" charset="0"/>
                <a:cs typeface="Tahoma" pitchFamily="34" charset="0"/>
              </a:rPr>
              <a:t> </a:t>
            </a:r>
            <a:r>
              <a:rPr lang="ru-RU" sz="1200" dirty="0" err="1" smtClean="0">
                <a:solidFill>
                  <a:schemeClr val="accent1">
                    <a:lumMod val="75000"/>
                  </a:schemeClr>
                </a:solidFill>
                <a:latin typeface="Tahoma" pitchFamily="34" charset="0"/>
                <a:ea typeface="Tahoma" pitchFamily="34" charset="0"/>
                <a:cs typeface="Tahoma" pitchFamily="34" charset="0"/>
              </a:rPr>
              <a:t>карантині</a:t>
            </a:r>
            <a:r>
              <a:rPr lang="ru-RU" sz="1200" dirty="0" smtClean="0">
                <a:solidFill>
                  <a:schemeClr val="accent1">
                    <a:lumMod val="75000"/>
                  </a:schemeClr>
                </a:solidFill>
                <a:latin typeface="Tahoma" pitchFamily="34" charset="0"/>
                <a:ea typeface="Tahoma" pitchFamily="34" charset="0"/>
                <a:cs typeface="Tahoma" pitchFamily="34" charset="0"/>
              </a:rPr>
              <a:t> </a:t>
            </a:r>
            <a:r>
              <a:rPr lang="ru-RU" sz="1200" dirty="0" err="1" smtClean="0">
                <a:solidFill>
                  <a:schemeClr val="accent1">
                    <a:lumMod val="75000"/>
                  </a:schemeClr>
                </a:solidFill>
                <a:latin typeface="Tahoma" pitchFamily="34" charset="0"/>
                <a:ea typeface="Tahoma" pitchFamily="34" charset="0"/>
                <a:cs typeface="Tahoma" pitchFamily="34" charset="0"/>
              </a:rPr>
              <a:t>саласындағы</a:t>
            </a:r>
            <a:r>
              <a:rPr lang="ru-RU" sz="1200" dirty="0" smtClean="0">
                <a:solidFill>
                  <a:schemeClr val="accent1">
                    <a:lumMod val="75000"/>
                  </a:schemeClr>
                </a:solidFill>
                <a:latin typeface="Tahoma" pitchFamily="34" charset="0"/>
                <a:ea typeface="Tahoma" pitchFamily="34" charset="0"/>
                <a:cs typeface="Tahoma" pitchFamily="34" charset="0"/>
              </a:rPr>
              <a:t> </a:t>
            </a:r>
            <a:r>
              <a:rPr lang="ru-RU" sz="1200" dirty="0" err="1" smtClean="0">
                <a:solidFill>
                  <a:schemeClr val="accent1">
                    <a:lumMod val="75000"/>
                  </a:schemeClr>
                </a:solidFill>
                <a:latin typeface="Tahoma" pitchFamily="34" charset="0"/>
                <a:ea typeface="Tahoma" pitchFamily="34" charset="0"/>
                <a:cs typeface="Tahoma" pitchFamily="34" charset="0"/>
              </a:rPr>
              <a:t>сыбайлас</a:t>
            </a:r>
            <a:r>
              <a:rPr lang="ru-RU" sz="1200" dirty="0" smtClean="0">
                <a:solidFill>
                  <a:schemeClr val="accent1">
                    <a:lumMod val="75000"/>
                  </a:schemeClr>
                </a:solidFill>
                <a:latin typeface="Tahoma" pitchFamily="34" charset="0"/>
                <a:ea typeface="Tahoma" pitchFamily="34" charset="0"/>
                <a:cs typeface="Tahoma" pitchFamily="34" charset="0"/>
              </a:rPr>
              <a:t> </a:t>
            </a:r>
            <a:r>
              <a:rPr lang="ru-RU" sz="1200" dirty="0" err="1" smtClean="0">
                <a:solidFill>
                  <a:schemeClr val="accent1">
                    <a:lumMod val="75000"/>
                  </a:schemeClr>
                </a:solidFill>
                <a:latin typeface="Tahoma" pitchFamily="34" charset="0"/>
                <a:ea typeface="Tahoma" pitchFamily="34" charset="0"/>
                <a:cs typeface="Tahoma" pitchFamily="34" charset="0"/>
              </a:rPr>
              <a:t>жемқорлық</a:t>
            </a:r>
            <a:r>
              <a:rPr lang="ru-RU" sz="1200" dirty="0" smtClean="0">
                <a:solidFill>
                  <a:schemeClr val="accent1">
                    <a:lumMod val="75000"/>
                  </a:schemeClr>
                </a:solidFill>
                <a:latin typeface="Tahoma" pitchFamily="34" charset="0"/>
                <a:ea typeface="Tahoma" pitchFamily="34" charset="0"/>
                <a:cs typeface="Tahoma" pitchFamily="34" charset="0"/>
              </a:rPr>
              <a:t> </a:t>
            </a:r>
            <a:r>
              <a:rPr lang="ru-RU" sz="1200" dirty="0" err="1" smtClean="0">
                <a:solidFill>
                  <a:schemeClr val="accent1">
                    <a:lumMod val="75000"/>
                  </a:schemeClr>
                </a:solidFill>
                <a:latin typeface="Tahoma" pitchFamily="34" charset="0"/>
                <a:ea typeface="Tahoma" pitchFamily="34" charset="0"/>
                <a:cs typeface="Tahoma" pitchFamily="34" charset="0"/>
              </a:rPr>
              <a:t>құқық</a:t>
            </a:r>
            <a:r>
              <a:rPr lang="ru-RU" sz="1200" dirty="0" smtClean="0">
                <a:solidFill>
                  <a:schemeClr val="accent1">
                    <a:lumMod val="75000"/>
                  </a:schemeClr>
                </a:solidFill>
                <a:latin typeface="Tahoma" pitchFamily="34" charset="0"/>
                <a:ea typeface="Tahoma" pitchFamily="34" charset="0"/>
                <a:cs typeface="Tahoma" pitchFamily="34" charset="0"/>
              </a:rPr>
              <a:t> </a:t>
            </a:r>
            <a:r>
              <a:rPr lang="ru-RU" sz="1200" dirty="0" err="1" smtClean="0">
                <a:solidFill>
                  <a:schemeClr val="accent1">
                    <a:lumMod val="75000"/>
                  </a:schemeClr>
                </a:solidFill>
                <a:latin typeface="Tahoma" pitchFamily="34" charset="0"/>
                <a:ea typeface="Tahoma" pitchFamily="34" charset="0"/>
                <a:cs typeface="Tahoma" pitchFamily="34" charset="0"/>
              </a:rPr>
              <a:t>бұзушылықтар</a:t>
            </a:r>
            <a:r>
              <a:rPr lang="ru-RU" sz="1200" dirty="0" smtClean="0">
                <a:solidFill>
                  <a:schemeClr val="accent1">
                    <a:lumMod val="75000"/>
                  </a:schemeClr>
                </a:solidFill>
                <a:latin typeface="Tahoma" pitchFamily="34" charset="0"/>
                <a:ea typeface="Tahoma" pitchFamily="34" charset="0"/>
                <a:cs typeface="Tahoma" pitchFamily="34" charset="0"/>
              </a:rPr>
              <a:t>.</a:t>
            </a:r>
            <a:endParaRPr lang="ru-RU" sz="1200" dirty="0">
              <a:solidFill>
                <a:schemeClr val="accent1">
                  <a:lumMod val="75000"/>
                </a:schemeClr>
              </a:solidFill>
              <a:latin typeface="Tahoma" pitchFamily="34" charset="0"/>
              <a:ea typeface="Tahoma" pitchFamily="34" charset="0"/>
              <a:cs typeface="Tahoma" pitchFamily="34" charset="0"/>
            </a:endParaRPr>
          </a:p>
        </p:txBody>
      </p:sp>
      <p:sp>
        <p:nvSpPr>
          <p:cNvPr id="24" name="Скругленный прямоугольник 23"/>
          <p:cNvSpPr/>
          <p:nvPr/>
        </p:nvSpPr>
        <p:spPr>
          <a:xfrm>
            <a:off x="4686301" y="3547759"/>
            <a:ext cx="4349749" cy="756084"/>
          </a:xfrm>
          <a:prstGeom prst="roundRect">
            <a:avLst>
              <a:gd name="adj" fmla="val 11155"/>
            </a:avLst>
          </a:prstGeom>
          <a:solidFill>
            <a:srgbClr val="B4C7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4288"/>
            <a:r>
              <a:rPr lang="ru-RU" sz="1100" b="1" dirty="0" err="1" smtClean="0">
                <a:solidFill>
                  <a:schemeClr val="accent1">
                    <a:lumMod val="75000"/>
                  </a:schemeClr>
                </a:solidFill>
                <a:latin typeface="Tahoma" pitchFamily="34" charset="0"/>
                <a:ea typeface="Tahoma" pitchFamily="34" charset="0"/>
                <a:cs typeface="Tahoma" pitchFamily="34" charset="0"/>
              </a:rPr>
              <a:t>Карантиндік</a:t>
            </a:r>
            <a:r>
              <a:rPr lang="ru-RU" sz="1100" b="1" dirty="0" smtClean="0">
                <a:solidFill>
                  <a:schemeClr val="accent1">
                    <a:lumMod val="75000"/>
                  </a:schemeClr>
                </a:solidFill>
                <a:latin typeface="Tahoma" pitchFamily="34" charset="0"/>
                <a:ea typeface="Tahoma" pitchFamily="34" charset="0"/>
                <a:cs typeface="Tahoma" pitchFamily="34" charset="0"/>
              </a:rPr>
              <a:t> </a:t>
            </a:r>
            <a:r>
              <a:rPr lang="ru-RU" sz="1100" b="1" dirty="0" err="1">
                <a:solidFill>
                  <a:schemeClr val="accent1">
                    <a:lumMod val="75000"/>
                  </a:schemeClr>
                </a:solidFill>
                <a:latin typeface="Tahoma" pitchFamily="34" charset="0"/>
                <a:ea typeface="Tahoma" pitchFamily="34" charset="0"/>
                <a:cs typeface="Tahoma" pitchFamily="34" charset="0"/>
              </a:rPr>
              <a:t>объектілердің</a:t>
            </a:r>
            <a:r>
              <a:rPr lang="ru-RU" sz="1100" b="1" dirty="0">
                <a:solidFill>
                  <a:schemeClr val="accent1">
                    <a:lumMod val="75000"/>
                  </a:schemeClr>
                </a:solidFill>
                <a:latin typeface="Tahoma" pitchFamily="34" charset="0"/>
                <a:ea typeface="Tahoma" pitchFamily="34" charset="0"/>
                <a:cs typeface="Tahoma" pitchFamily="34" charset="0"/>
              </a:rPr>
              <a:t> </a:t>
            </a:r>
            <a:r>
              <a:rPr lang="ru-RU" sz="1100" b="1" dirty="0" err="1">
                <a:solidFill>
                  <a:schemeClr val="accent1">
                    <a:lumMod val="75000"/>
                  </a:schemeClr>
                </a:solidFill>
                <a:latin typeface="Tahoma" pitchFamily="34" charset="0"/>
                <a:ea typeface="Tahoma" pitchFamily="34" charset="0"/>
                <a:cs typeface="Tahoma" pitchFamily="34" charset="0"/>
              </a:rPr>
              <a:t>жаңа</a:t>
            </a:r>
            <a:r>
              <a:rPr lang="ru-RU" sz="1100" b="1" dirty="0">
                <a:solidFill>
                  <a:schemeClr val="accent1">
                    <a:lumMod val="75000"/>
                  </a:schemeClr>
                </a:solidFill>
                <a:latin typeface="Tahoma" pitchFamily="34" charset="0"/>
                <a:ea typeface="Tahoma" pitchFamily="34" charset="0"/>
                <a:cs typeface="Tahoma" pitchFamily="34" charset="0"/>
              </a:rPr>
              <a:t> </a:t>
            </a:r>
            <a:r>
              <a:rPr lang="ru-RU" sz="1100" b="1" dirty="0" err="1" smtClean="0">
                <a:solidFill>
                  <a:schemeClr val="accent1">
                    <a:lumMod val="75000"/>
                  </a:schemeClr>
                </a:solidFill>
                <a:latin typeface="Tahoma" pitchFamily="34" charset="0"/>
                <a:ea typeface="Tahoma" pitchFamily="34" charset="0"/>
                <a:cs typeface="Tahoma" pitchFamily="34" charset="0"/>
              </a:rPr>
              <a:t>түрлерінің</a:t>
            </a:r>
            <a:r>
              <a:rPr lang="ru-RU" sz="1100" b="1" dirty="0" smtClean="0">
                <a:solidFill>
                  <a:schemeClr val="accent1">
                    <a:lumMod val="75000"/>
                  </a:schemeClr>
                </a:solidFill>
                <a:latin typeface="Tahoma" pitchFamily="34" charset="0"/>
                <a:ea typeface="Tahoma" pitchFamily="34" charset="0"/>
                <a:cs typeface="Tahoma" pitchFamily="34" charset="0"/>
              </a:rPr>
              <a:t> интродукциясы мен </a:t>
            </a:r>
            <a:r>
              <a:rPr lang="ru-RU" sz="1100" b="1" dirty="0" err="1" smtClean="0">
                <a:solidFill>
                  <a:schemeClr val="accent1">
                    <a:lumMod val="75000"/>
                  </a:schemeClr>
                </a:solidFill>
                <a:latin typeface="Tahoma" pitchFamily="34" charset="0"/>
                <a:ea typeface="Tahoma" pitchFamily="34" charset="0"/>
                <a:cs typeface="Tahoma" pitchFamily="34" charset="0"/>
              </a:rPr>
              <a:t>таралуын</a:t>
            </a:r>
            <a:r>
              <a:rPr lang="ru-RU" sz="1100" b="1" dirty="0" smtClean="0">
                <a:solidFill>
                  <a:schemeClr val="accent1">
                    <a:lumMod val="75000"/>
                  </a:schemeClr>
                </a:solidFill>
                <a:latin typeface="Tahoma" pitchFamily="34" charset="0"/>
                <a:ea typeface="Tahoma" pitchFamily="34" charset="0"/>
                <a:cs typeface="Tahoma" pitchFamily="34" charset="0"/>
              </a:rPr>
              <a:t> </a:t>
            </a:r>
            <a:r>
              <a:rPr lang="ru-RU" sz="1100" b="1" dirty="0" err="1" smtClean="0">
                <a:solidFill>
                  <a:schemeClr val="accent1">
                    <a:lumMod val="75000"/>
                  </a:schemeClr>
                </a:solidFill>
                <a:latin typeface="Tahoma" pitchFamily="34" charset="0"/>
                <a:ea typeface="Tahoma" pitchFamily="34" charset="0"/>
                <a:cs typeface="Tahoma" pitchFamily="34" charset="0"/>
              </a:rPr>
              <a:t>болдырмау</a:t>
            </a:r>
            <a:r>
              <a:rPr lang="ru-RU" sz="1100" b="1" dirty="0" smtClean="0">
                <a:solidFill>
                  <a:schemeClr val="accent1">
                    <a:lumMod val="75000"/>
                  </a:schemeClr>
                </a:solidFill>
                <a:latin typeface="Tahoma" pitchFamily="34" charset="0"/>
                <a:ea typeface="Tahoma" pitchFamily="34" charset="0"/>
                <a:cs typeface="Tahoma" pitchFamily="34" charset="0"/>
              </a:rPr>
              <a:t>. </a:t>
            </a:r>
            <a:r>
              <a:rPr lang="ru-RU" sz="1100" b="1" dirty="0" err="1" smtClean="0">
                <a:solidFill>
                  <a:schemeClr val="accent1">
                    <a:lumMod val="75000"/>
                  </a:schemeClr>
                </a:solidFill>
                <a:latin typeface="Tahoma" pitchFamily="34" charset="0"/>
                <a:ea typeface="Tahoma" pitchFamily="34" charset="0"/>
                <a:cs typeface="Tahoma" pitchFamily="34" charset="0"/>
              </a:rPr>
              <a:t>Талаптарға</a:t>
            </a:r>
            <a:r>
              <a:rPr lang="ru-RU" sz="1100" b="1" dirty="0" smtClean="0">
                <a:solidFill>
                  <a:schemeClr val="accent1">
                    <a:lumMod val="75000"/>
                  </a:schemeClr>
                </a:solidFill>
                <a:latin typeface="Tahoma" pitchFamily="34" charset="0"/>
                <a:ea typeface="Tahoma" pitchFamily="34" charset="0"/>
                <a:cs typeface="Tahoma" pitchFamily="34" charset="0"/>
              </a:rPr>
              <a:t> </a:t>
            </a:r>
            <a:r>
              <a:rPr lang="ru-RU" sz="1100" b="1" dirty="0" err="1" smtClean="0">
                <a:solidFill>
                  <a:schemeClr val="accent1">
                    <a:lumMod val="75000"/>
                  </a:schemeClr>
                </a:solidFill>
                <a:latin typeface="Tahoma" pitchFamily="34" charset="0"/>
                <a:ea typeface="Tahoma" pitchFamily="34" charset="0"/>
                <a:cs typeface="Tahoma" pitchFamily="34" charset="0"/>
              </a:rPr>
              <a:t>сай</a:t>
            </a:r>
            <a:r>
              <a:rPr lang="ru-RU" sz="1100" b="1" dirty="0" smtClean="0">
                <a:solidFill>
                  <a:schemeClr val="accent1">
                    <a:lumMod val="75000"/>
                  </a:schemeClr>
                </a:solidFill>
                <a:latin typeface="Tahoma" pitchFamily="34" charset="0"/>
                <a:ea typeface="Tahoma" pitchFamily="34" charset="0"/>
                <a:cs typeface="Tahoma" pitchFamily="34" charset="0"/>
              </a:rPr>
              <a:t> </a:t>
            </a:r>
            <a:r>
              <a:rPr lang="ru-RU" sz="1100" b="1" dirty="0" err="1" smtClean="0">
                <a:solidFill>
                  <a:schemeClr val="accent1">
                    <a:lumMod val="75000"/>
                  </a:schemeClr>
                </a:solidFill>
                <a:latin typeface="Tahoma" pitchFamily="34" charset="0"/>
                <a:ea typeface="Tahoma" pitchFamily="34" charset="0"/>
                <a:cs typeface="Tahoma" pitchFamily="34" charset="0"/>
              </a:rPr>
              <a:t>келмейтін</a:t>
            </a:r>
            <a:r>
              <a:rPr lang="ru-RU" sz="1100" b="1" dirty="0" smtClean="0">
                <a:solidFill>
                  <a:schemeClr val="accent1">
                    <a:lumMod val="75000"/>
                  </a:schemeClr>
                </a:solidFill>
                <a:latin typeface="Tahoma" pitchFamily="34" charset="0"/>
                <a:ea typeface="Tahoma" pitchFamily="34" charset="0"/>
                <a:cs typeface="Tahoma" pitchFamily="34" charset="0"/>
              </a:rPr>
              <a:t> </a:t>
            </a:r>
            <a:r>
              <a:rPr lang="ru-RU" sz="1100" b="1" dirty="0" err="1" smtClean="0">
                <a:solidFill>
                  <a:schemeClr val="accent1">
                    <a:lumMod val="75000"/>
                  </a:schemeClr>
                </a:solidFill>
                <a:latin typeface="Tahoma" pitchFamily="34" charset="0"/>
                <a:ea typeface="Tahoma" pitchFamily="34" charset="0"/>
                <a:cs typeface="Tahoma" pitchFamily="34" charset="0"/>
              </a:rPr>
              <a:t>өнімнің</a:t>
            </a:r>
            <a:r>
              <a:rPr lang="ru-RU" sz="1100" b="1" dirty="0" smtClean="0">
                <a:solidFill>
                  <a:schemeClr val="accent1">
                    <a:lumMod val="75000"/>
                  </a:schemeClr>
                </a:solidFill>
                <a:latin typeface="Tahoma" pitchFamily="34" charset="0"/>
                <a:ea typeface="Tahoma" pitchFamily="34" charset="0"/>
                <a:cs typeface="Tahoma" pitchFamily="34" charset="0"/>
              </a:rPr>
              <a:t> </a:t>
            </a:r>
            <a:r>
              <a:rPr lang="ru-RU" sz="1100" b="1" dirty="0" err="1" smtClean="0">
                <a:solidFill>
                  <a:schemeClr val="accent1">
                    <a:lumMod val="75000"/>
                  </a:schemeClr>
                </a:solidFill>
                <a:latin typeface="Tahoma" pitchFamily="34" charset="0"/>
                <a:ea typeface="Tahoma" pitchFamily="34" charset="0"/>
                <a:cs typeface="Tahoma" pitchFamily="34" charset="0"/>
              </a:rPr>
              <a:t>әкелінуі</a:t>
            </a:r>
            <a:r>
              <a:rPr lang="ru-RU" sz="1100" b="1" dirty="0" smtClean="0">
                <a:solidFill>
                  <a:schemeClr val="accent1">
                    <a:lumMod val="75000"/>
                  </a:schemeClr>
                </a:solidFill>
                <a:latin typeface="Tahoma" pitchFamily="34" charset="0"/>
                <a:ea typeface="Tahoma" pitchFamily="34" charset="0"/>
                <a:cs typeface="Tahoma" pitchFamily="34" charset="0"/>
              </a:rPr>
              <a:t> мен </a:t>
            </a:r>
            <a:r>
              <a:rPr lang="ru-RU" sz="1100" b="1" dirty="0" err="1" smtClean="0">
                <a:solidFill>
                  <a:schemeClr val="accent1">
                    <a:lumMod val="75000"/>
                  </a:schemeClr>
                </a:solidFill>
                <a:latin typeface="Tahoma" pitchFamily="34" charset="0"/>
                <a:ea typeface="Tahoma" pitchFamily="34" charset="0"/>
                <a:cs typeface="Tahoma" pitchFamily="34" charset="0"/>
              </a:rPr>
              <a:t>транзитінің</a:t>
            </a:r>
            <a:r>
              <a:rPr lang="ru-RU" sz="1100" b="1" dirty="0" smtClean="0">
                <a:solidFill>
                  <a:schemeClr val="accent1">
                    <a:lumMod val="75000"/>
                  </a:schemeClr>
                </a:solidFill>
                <a:latin typeface="Tahoma" pitchFamily="34" charset="0"/>
                <a:ea typeface="Tahoma" pitchFamily="34" charset="0"/>
                <a:cs typeface="Tahoma" pitchFamily="34" charset="0"/>
              </a:rPr>
              <a:t> </a:t>
            </a:r>
            <a:r>
              <a:rPr lang="ru-RU" sz="1100" b="1" dirty="0" err="1" smtClean="0">
                <a:solidFill>
                  <a:schemeClr val="accent1">
                    <a:lumMod val="75000"/>
                  </a:schemeClr>
                </a:solidFill>
                <a:latin typeface="Tahoma" pitchFamily="34" charset="0"/>
                <a:ea typeface="Tahoma" pitchFamily="34" charset="0"/>
                <a:cs typeface="Tahoma" pitchFamily="34" charset="0"/>
              </a:rPr>
              <a:t>уақтылы</a:t>
            </a:r>
            <a:r>
              <a:rPr lang="ru-RU" sz="1100" b="1" dirty="0" smtClean="0">
                <a:solidFill>
                  <a:schemeClr val="accent1">
                    <a:lumMod val="75000"/>
                  </a:schemeClr>
                </a:solidFill>
                <a:latin typeface="Tahoma" pitchFamily="34" charset="0"/>
                <a:ea typeface="Tahoma" pitchFamily="34" charset="0"/>
                <a:cs typeface="Tahoma" pitchFamily="34" charset="0"/>
              </a:rPr>
              <a:t> </a:t>
            </a:r>
            <a:r>
              <a:rPr lang="ru-RU" sz="1100" b="1" dirty="0" err="1" smtClean="0">
                <a:solidFill>
                  <a:schemeClr val="accent1">
                    <a:lumMod val="75000"/>
                  </a:schemeClr>
                </a:solidFill>
                <a:latin typeface="Tahoma" pitchFamily="34" charset="0"/>
                <a:ea typeface="Tahoma" pitchFamily="34" charset="0"/>
                <a:cs typeface="Tahoma" pitchFamily="34" charset="0"/>
              </a:rPr>
              <a:t>жолын</a:t>
            </a:r>
            <a:r>
              <a:rPr lang="ru-RU" sz="1100" b="1" dirty="0" smtClean="0">
                <a:solidFill>
                  <a:schemeClr val="accent1">
                    <a:lumMod val="75000"/>
                  </a:schemeClr>
                </a:solidFill>
                <a:latin typeface="Tahoma" pitchFamily="34" charset="0"/>
                <a:ea typeface="Tahoma" pitchFamily="34" charset="0"/>
                <a:cs typeface="Tahoma" pitchFamily="34" charset="0"/>
              </a:rPr>
              <a:t> </a:t>
            </a:r>
            <a:r>
              <a:rPr lang="ru-RU" sz="1100" b="1" dirty="0" err="1" smtClean="0">
                <a:solidFill>
                  <a:schemeClr val="accent1">
                    <a:lumMod val="75000"/>
                  </a:schemeClr>
                </a:solidFill>
                <a:latin typeface="Tahoma" pitchFamily="34" charset="0"/>
                <a:ea typeface="Tahoma" pitchFamily="34" charset="0"/>
                <a:cs typeface="Tahoma" pitchFamily="34" charset="0"/>
              </a:rPr>
              <a:t>кесу</a:t>
            </a:r>
            <a:r>
              <a:rPr lang="ru-RU" sz="1100" b="1" dirty="0">
                <a:solidFill>
                  <a:schemeClr val="accent1">
                    <a:lumMod val="75000"/>
                  </a:schemeClr>
                </a:solidFill>
                <a:latin typeface="Tahoma" pitchFamily="34" charset="0"/>
                <a:ea typeface="Tahoma" pitchFamily="34" charset="0"/>
                <a:cs typeface="Tahoma" pitchFamily="34" charset="0"/>
              </a:rPr>
              <a:t>;</a:t>
            </a:r>
            <a:endParaRPr lang="ru-RU" sz="1100" b="1" dirty="0" smtClean="0">
              <a:solidFill>
                <a:schemeClr val="accent1">
                  <a:lumMod val="75000"/>
                </a:schemeClr>
              </a:solidFill>
              <a:latin typeface="Tahoma" pitchFamily="34" charset="0"/>
              <a:ea typeface="Tahoma" pitchFamily="34" charset="0"/>
              <a:cs typeface="Tahoma" pitchFamily="34" charset="0"/>
            </a:endParaRPr>
          </a:p>
        </p:txBody>
      </p:sp>
      <p:sp>
        <p:nvSpPr>
          <p:cNvPr id="19" name="Скругленный прямоугольник 18"/>
          <p:cNvSpPr/>
          <p:nvPr/>
        </p:nvSpPr>
        <p:spPr>
          <a:xfrm>
            <a:off x="4686301" y="4353948"/>
            <a:ext cx="4349749" cy="486054"/>
          </a:xfrm>
          <a:prstGeom prst="roundRect">
            <a:avLst>
              <a:gd name="adj" fmla="val 11155"/>
            </a:avLst>
          </a:prstGeom>
          <a:solidFill>
            <a:srgbClr val="B4C7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4288"/>
            <a:r>
              <a:rPr lang="ru-RU" sz="1100" b="1" dirty="0" err="1" smtClean="0">
                <a:solidFill>
                  <a:schemeClr val="accent1">
                    <a:lumMod val="75000"/>
                  </a:schemeClr>
                </a:solidFill>
                <a:latin typeface="Tahoma" pitchFamily="34" charset="0"/>
                <a:ea typeface="Tahoma" pitchFamily="34" charset="0"/>
                <a:cs typeface="Tahoma" pitchFamily="34" charset="0"/>
              </a:rPr>
              <a:t>Өсімдіктер</a:t>
            </a:r>
            <a:r>
              <a:rPr lang="ru-RU" sz="1100" b="1" dirty="0" smtClean="0">
                <a:solidFill>
                  <a:schemeClr val="accent1">
                    <a:lumMod val="75000"/>
                  </a:schemeClr>
                </a:solidFill>
                <a:latin typeface="Tahoma" pitchFamily="34" charset="0"/>
                <a:ea typeface="Tahoma" pitchFamily="34" charset="0"/>
                <a:cs typeface="Tahoma" pitchFamily="34" charset="0"/>
              </a:rPr>
              <a:t> </a:t>
            </a:r>
            <a:r>
              <a:rPr lang="ru-RU" sz="1100" b="1" dirty="0" err="1" smtClean="0">
                <a:solidFill>
                  <a:schemeClr val="accent1">
                    <a:lumMod val="75000"/>
                  </a:schemeClr>
                </a:solidFill>
                <a:latin typeface="Tahoma" pitchFamily="34" charset="0"/>
                <a:ea typeface="Tahoma" pitchFamily="34" charset="0"/>
                <a:cs typeface="Tahoma" pitchFamily="34" charset="0"/>
              </a:rPr>
              <a:t>карантині</a:t>
            </a:r>
            <a:r>
              <a:rPr lang="ru-RU" sz="1100" b="1" dirty="0" smtClean="0">
                <a:solidFill>
                  <a:schemeClr val="accent1">
                    <a:lumMod val="75000"/>
                  </a:schemeClr>
                </a:solidFill>
                <a:latin typeface="Tahoma" pitchFamily="34" charset="0"/>
                <a:ea typeface="Tahoma" pitchFamily="34" charset="0"/>
                <a:cs typeface="Tahoma" pitchFamily="34" charset="0"/>
              </a:rPr>
              <a:t> </a:t>
            </a:r>
            <a:r>
              <a:rPr lang="ru-RU" sz="1100" b="1" dirty="0" err="1" smtClean="0">
                <a:solidFill>
                  <a:schemeClr val="accent1">
                    <a:lumMod val="75000"/>
                  </a:schemeClr>
                </a:solidFill>
                <a:latin typeface="Tahoma" pitchFamily="34" charset="0"/>
                <a:ea typeface="Tahoma" pitchFamily="34" charset="0"/>
                <a:cs typeface="Tahoma" pitchFamily="34" charset="0"/>
              </a:rPr>
              <a:t>саласындағы</a:t>
            </a:r>
            <a:r>
              <a:rPr lang="ru-RU" sz="1100" b="1" dirty="0" smtClean="0">
                <a:solidFill>
                  <a:schemeClr val="accent1">
                    <a:lumMod val="75000"/>
                  </a:schemeClr>
                </a:solidFill>
                <a:latin typeface="Tahoma" pitchFamily="34" charset="0"/>
                <a:ea typeface="Tahoma" pitchFamily="34" charset="0"/>
                <a:cs typeface="Tahoma" pitchFamily="34" charset="0"/>
              </a:rPr>
              <a:t> </a:t>
            </a:r>
            <a:r>
              <a:rPr lang="ru-RU" sz="1100" b="1" dirty="0" err="1" smtClean="0">
                <a:solidFill>
                  <a:schemeClr val="accent1">
                    <a:lumMod val="75000"/>
                  </a:schemeClr>
                </a:solidFill>
                <a:latin typeface="Tahoma" pitchFamily="34" charset="0"/>
                <a:ea typeface="Tahoma" pitchFamily="34" charset="0"/>
                <a:cs typeface="Tahoma" pitchFamily="34" charset="0"/>
              </a:rPr>
              <a:t>сыбайлас</a:t>
            </a:r>
            <a:r>
              <a:rPr lang="ru-RU" sz="1100" b="1" dirty="0" smtClean="0">
                <a:solidFill>
                  <a:schemeClr val="accent1">
                    <a:lumMod val="75000"/>
                  </a:schemeClr>
                </a:solidFill>
                <a:latin typeface="Tahoma" pitchFamily="34" charset="0"/>
                <a:ea typeface="Tahoma" pitchFamily="34" charset="0"/>
                <a:cs typeface="Tahoma" pitchFamily="34" charset="0"/>
              </a:rPr>
              <a:t> </a:t>
            </a:r>
            <a:r>
              <a:rPr lang="ru-RU" sz="1100" b="1" dirty="0" err="1" smtClean="0">
                <a:solidFill>
                  <a:schemeClr val="accent1">
                    <a:lumMod val="75000"/>
                  </a:schemeClr>
                </a:solidFill>
                <a:latin typeface="Tahoma" pitchFamily="34" charset="0"/>
                <a:ea typeface="Tahoma" pitchFamily="34" charset="0"/>
                <a:cs typeface="Tahoma" pitchFamily="34" charset="0"/>
              </a:rPr>
              <a:t>жемқорлық</a:t>
            </a:r>
            <a:r>
              <a:rPr lang="ru-RU" sz="1100" b="1" dirty="0">
                <a:solidFill>
                  <a:schemeClr val="accent1">
                    <a:lumMod val="75000"/>
                  </a:schemeClr>
                </a:solidFill>
                <a:latin typeface="Tahoma" pitchFamily="34" charset="0"/>
                <a:ea typeface="Tahoma" pitchFamily="34" charset="0"/>
                <a:cs typeface="Tahoma" pitchFamily="34" charset="0"/>
              </a:rPr>
              <a:t> </a:t>
            </a:r>
            <a:r>
              <a:rPr lang="ru-RU" sz="1100" b="1" dirty="0" err="1" smtClean="0">
                <a:solidFill>
                  <a:schemeClr val="accent1">
                    <a:lumMod val="75000"/>
                  </a:schemeClr>
                </a:solidFill>
                <a:latin typeface="Tahoma" pitchFamily="34" charset="0"/>
                <a:ea typeface="Tahoma" pitchFamily="34" charset="0"/>
                <a:cs typeface="Tahoma" pitchFamily="34" charset="0"/>
              </a:rPr>
              <a:t>көрінісі</a:t>
            </a:r>
            <a:r>
              <a:rPr lang="ru-RU" sz="1100" b="1" dirty="0" smtClean="0">
                <a:solidFill>
                  <a:schemeClr val="accent1">
                    <a:lumMod val="75000"/>
                  </a:schemeClr>
                </a:solidFill>
                <a:latin typeface="Tahoma" pitchFamily="34" charset="0"/>
                <a:ea typeface="Tahoma" pitchFamily="34" charset="0"/>
                <a:cs typeface="Tahoma" pitchFamily="34" charset="0"/>
              </a:rPr>
              <a:t> </a:t>
            </a:r>
            <a:r>
              <a:rPr lang="ru-RU" sz="1100" b="1" dirty="0" err="1" smtClean="0">
                <a:solidFill>
                  <a:schemeClr val="accent1">
                    <a:lumMod val="75000"/>
                  </a:schemeClr>
                </a:solidFill>
                <a:latin typeface="Tahoma" pitchFamily="34" charset="0"/>
                <a:ea typeface="Tahoma" pitchFamily="34" charset="0"/>
                <a:cs typeface="Tahoma" pitchFamily="34" charset="0"/>
              </a:rPr>
              <a:t>фактілерін</a:t>
            </a:r>
            <a:r>
              <a:rPr lang="ru-RU" sz="1100" b="1" dirty="0" smtClean="0">
                <a:solidFill>
                  <a:schemeClr val="accent1">
                    <a:lumMod val="75000"/>
                  </a:schemeClr>
                </a:solidFill>
                <a:latin typeface="Tahoma" pitchFamily="34" charset="0"/>
                <a:ea typeface="Tahoma" pitchFamily="34" charset="0"/>
                <a:cs typeface="Tahoma" pitchFamily="34" charset="0"/>
              </a:rPr>
              <a:t> </a:t>
            </a:r>
            <a:r>
              <a:rPr lang="ru-RU" sz="1100" b="1" dirty="0" err="1" smtClean="0">
                <a:solidFill>
                  <a:schemeClr val="accent1">
                    <a:lumMod val="75000"/>
                  </a:schemeClr>
                </a:solidFill>
                <a:latin typeface="Tahoma" pitchFamily="34" charset="0"/>
                <a:ea typeface="Tahoma" pitchFamily="34" charset="0"/>
                <a:cs typeface="Tahoma" pitchFamily="34" charset="0"/>
              </a:rPr>
              <a:t>қысқарту</a:t>
            </a:r>
            <a:r>
              <a:rPr lang="ru-RU" sz="1100" b="1" dirty="0" smtClean="0">
                <a:solidFill>
                  <a:schemeClr val="accent1">
                    <a:lumMod val="75000"/>
                  </a:schemeClr>
                </a:solidFill>
                <a:latin typeface="Tahoma" pitchFamily="34" charset="0"/>
                <a:ea typeface="Tahoma" pitchFamily="34" charset="0"/>
                <a:cs typeface="Tahoma" pitchFamily="34" charset="0"/>
              </a:rPr>
              <a:t>;</a:t>
            </a:r>
            <a:endParaRPr lang="ru-RU" sz="1100" b="1" dirty="0">
              <a:solidFill>
                <a:schemeClr val="accent1">
                  <a:lumMod val="75000"/>
                </a:schemeClr>
              </a:solidFill>
              <a:latin typeface="Tahoma" pitchFamily="34" charset="0"/>
              <a:ea typeface="Tahoma" pitchFamily="34" charset="0"/>
              <a:cs typeface="Tahoma" pitchFamily="34" charset="0"/>
            </a:endParaRPr>
          </a:p>
        </p:txBody>
      </p:sp>
      <p:sp>
        <p:nvSpPr>
          <p:cNvPr id="23" name="Скругленный прямоугольник 22"/>
          <p:cNvSpPr/>
          <p:nvPr/>
        </p:nvSpPr>
        <p:spPr>
          <a:xfrm>
            <a:off x="107951" y="1851670"/>
            <a:ext cx="4343828" cy="278606"/>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ru-RU" sz="1600" b="1" dirty="0" err="1" smtClean="0">
                <a:solidFill>
                  <a:schemeClr val="accent1">
                    <a:lumMod val="75000"/>
                  </a:schemeClr>
                </a:solidFill>
                <a:latin typeface="Tahoma" pitchFamily="34" charset="0"/>
                <a:cs typeface="Tahoma" pitchFamily="34" charset="0"/>
              </a:rPr>
              <a:t>Ұсынылатын</a:t>
            </a:r>
            <a:r>
              <a:rPr lang="ru-RU" sz="1600" b="1" dirty="0" smtClean="0">
                <a:solidFill>
                  <a:schemeClr val="accent1">
                    <a:lumMod val="75000"/>
                  </a:schemeClr>
                </a:solidFill>
                <a:latin typeface="Tahoma" pitchFamily="34" charset="0"/>
                <a:cs typeface="Tahoma" pitchFamily="34" charset="0"/>
              </a:rPr>
              <a:t> </a:t>
            </a:r>
            <a:r>
              <a:rPr lang="ru-RU" sz="1600" b="1" dirty="0" err="1" smtClean="0">
                <a:solidFill>
                  <a:schemeClr val="accent1">
                    <a:lumMod val="75000"/>
                  </a:schemeClr>
                </a:solidFill>
                <a:latin typeface="Tahoma" pitchFamily="34" charset="0"/>
                <a:cs typeface="Tahoma" pitchFamily="34" charset="0"/>
              </a:rPr>
              <a:t>шаралар</a:t>
            </a:r>
            <a:r>
              <a:rPr lang="ru-RU" sz="1600" b="1" dirty="0" smtClean="0">
                <a:solidFill>
                  <a:schemeClr val="accent1">
                    <a:lumMod val="75000"/>
                  </a:schemeClr>
                </a:solidFill>
                <a:latin typeface="Tahoma" pitchFamily="34" charset="0"/>
                <a:cs typeface="Tahoma" pitchFamily="34" charset="0"/>
              </a:rPr>
              <a:t>: </a:t>
            </a:r>
            <a:endParaRPr lang="ru-RU" sz="1600" b="1" dirty="0">
              <a:solidFill>
                <a:schemeClr val="accent1">
                  <a:lumMod val="75000"/>
                </a:schemeClr>
              </a:solidFill>
              <a:latin typeface="Tahoma" pitchFamily="34" charset="0"/>
              <a:cs typeface="Tahoma" pitchFamily="34" charset="0"/>
            </a:endParaRPr>
          </a:p>
        </p:txBody>
      </p:sp>
      <p:sp>
        <p:nvSpPr>
          <p:cNvPr id="25" name="Скругленный прямоугольник 24"/>
          <p:cNvSpPr/>
          <p:nvPr/>
        </p:nvSpPr>
        <p:spPr>
          <a:xfrm>
            <a:off x="4686301" y="1851670"/>
            <a:ext cx="4349749" cy="278606"/>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ru-RU" sz="1600" b="1" dirty="0" err="1" smtClean="0">
                <a:solidFill>
                  <a:schemeClr val="accent1">
                    <a:lumMod val="75000"/>
                  </a:schemeClr>
                </a:solidFill>
                <a:latin typeface="Tahoma" pitchFamily="34" charset="0"/>
                <a:cs typeface="Tahoma" pitchFamily="34" charset="0"/>
              </a:rPr>
              <a:t>Күтілетін</a:t>
            </a:r>
            <a:r>
              <a:rPr lang="ru-RU" sz="1600" b="1" dirty="0" smtClean="0">
                <a:solidFill>
                  <a:schemeClr val="accent1">
                    <a:lumMod val="75000"/>
                  </a:schemeClr>
                </a:solidFill>
                <a:latin typeface="Tahoma" pitchFamily="34" charset="0"/>
                <a:cs typeface="Tahoma" pitchFamily="34" charset="0"/>
              </a:rPr>
              <a:t> </a:t>
            </a:r>
            <a:r>
              <a:rPr lang="ru-RU" sz="1600" b="1" dirty="0" err="1" smtClean="0">
                <a:solidFill>
                  <a:schemeClr val="accent1">
                    <a:lumMod val="75000"/>
                  </a:schemeClr>
                </a:solidFill>
                <a:latin typeface="Tahoma" pitchFamily="34" charset="0"/>
                <a:cs typeface="Tahoma" pitchFamily="34" charset="0"/>
              </a:rPr>
              <a:t>әсер</a:t>
            </a:r>
            <a:r>
              <a:rPr lang="ru-RU" sz="1600" b="1" dirty="0" smtClean="0">
                <a:solidFill>
                  <a:schemeClr val="accent1">
                    <a:lumMod val="75000"/>
                  </a:schemeClr>
                </a:solidFill>
                <a:latin typeface="Tahoma" pitchFamily="34" charset="0"/>
                <a:cs typeface="Tahoma" pitchFamily="34" charset="0"/>
              </a:rPr>
              <a:t>: </a:t>
            </a:r>
            <a:endParaRPr lang="ru-RU" sz="1600" b="1" dirty="0">
              <a:solidFill>
                <a:schemeClr val="accent1">
                  <a:lumMod val="75000"/>
                </a:schemeClr>
              </a:solidFill>
              <a:latin typeface="Tahoma" pitchFamily="34" charset="0"/>
              <a:cs typeface="Tahoma" pitchFamily="34" charset="0"/>
            </a:endParaRPr>
          </a:p>
        </p:txBody>
      </p:sp>
      <p:sp>
        <p:nvSpPr>
          <p:cNvPr id="22" name="Номер слайда 1"/>
          <p:cNvSpPr txBox="1">
            <a:spLocks/>
          </p:cNvSpPr>
          <p:nvPr/>
        </p:nvSpPr>
        <p:spPr>
          <a:xfrm>
            <a:off x="6995937" y="4869656"/>
            <a:ext cx="2133600" cy="273844"/>
          </a:xfrm>
          <a:prstGeom prst="rect">
            <a:avLst/>
          </a:prstGeom>
        </p:spPr>
        <p:txBody>
          <a:bodyPr vert="horz" wrap="square" lIns="91440" tIns="45720" rIns="91440" bIns="45720" numCol="1" anchor="ctr" anchorCtr="0" compatLnSpc="1">
            <a:prstTxWarp prst="textNoShape">
              <a:avLst/>
            </a:prstTxWarp>
          </a:bodyPr>
          <a:lstStyle>
            <a:defPPr>
              <a:defRPr lang="ru-RU"/>
            </a:defPPr>
            <a:lvl1pPr algn="r" rtl="0" eaLnBrk="1" fontAlgn="base" hangingPunct="1">
              <a:spcBef>
                <a:spcPct val="0"/>
              </a:spcBef>
              <a:spcAft>
                <a:spcPct val="0"/>
              </a:spcAft>
              <a:defRPr sz="1200" kern="1200">
                <a:solidFill>
                  <a:srgbClr val="898989"/>
                </a:solidFill>
                <a:latin typeface="Calibri" panose="020F0502020204030204" pitchFamily="34"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ru-RU" sz="900" b="1" dirty="0" smtClean="0">
                <a:solidFill>
                  <a:schemeClr val="tx2">
                    <a:lumMod val="75000"/>
                  </a:schemeClr>
                </a:solidFill>
                <a:latin typeface="Arial" panose="020B0604020202020204" pitchFamily="34" charset="0"/>
                <a:cs typeface="Arial" panose="020B0604020202020204" pitchFamily="34" charset="0"/>
              </a:rPr>
              <a:t>19</a:t>
            </a:r>
            <a:endParaRPr lang="ru-RU" sz="900" b="1"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230513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Прямая соединительная линия 2"/>
          <p:cNvCxnSpPr/>
          <p:nvPr/>
        </p:nvCxnSpPr>
        <p:spPr bwMode="auto">
          <a:xfrm>
            <a:off x="182531" y="300167"/>
            <a:ext cx="8715375" cy="1191"/>
          </a:xfrm>
          <a:prstGeom prst="line">
            <a:avLst/>
          </a:prstGeom>
          <a:ln w="666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5" name="Заголовок 1"/>
          <p:cNvSpPr txBox="1">
            <a:spLocks/>
          </p:cNvSpPr>
          <p:nvPr/>
        </p:nvSpPr>
        <p:spPr bwMode="auto">
          <a:xfrm>
            <a:off x="0" y="-39906"/>
            <a:ext cx="9180512" cy="26789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pPr lvl="0" algn="ctr" eaLnBrk="0" hangingPunct="0">
              <a:defRPr/>
            </a:pPr>
            <a:r>
              <a:rPr lang="ru-RU" sz="1600" b="1" dirty="0" smtClean="0">
                <a:solidFill>
                  <a:srgbClr val="254061"/>
                </a:solidFill>
                <a:latin typeface="Tahoma" pitchFamily="34" charset="0"/>
                <a:cs typeface="Tahoma" pitchFamily="34" charset="0"/>
              </a:rPr>
              <a:t>АӨК-</a:t>
            </a:r>
            <a:r>
              <a:rPr lang="ru-RU" sz="1600" b="1" dirty="0" err="1" smtClean="0">
                <a:solidFill>
                  <a:srgbClr val="254061"/>
                </a:solidFill>
                <a:latin typeface="Tahoma" pitchFamily="34" charset="0"/>
                <a:cs typeface="Tahoma" pitchFamily="34" charset="0"/>
              </a:rPr>
              <a:t>ні</a:t>
            </a:r>
            <a:r>
              <a:rPr lang="ru-RU" sz="1600" b="1" dirty="0" smtClean="0">
                <a:solidFill>
                  <a:srgbClr val="254061"/>
                </a:solidFill>
                <a:latin typeface="Tahoma" pitchFamily="34" charset="0"/>
                <a:cs typeface="Tahoma" pitchFamily="34" charset="0"/>
              </a:rPr>
              <a:t> </a:t>
            </a:r>
            <a:r>
              <a:rPr lang="ru-RU" sz="1600" b="1" dirty="0" err="1">
                <a:solidFill>
                  <a:srgbClr val="254061"/>
                </a:solidFill>
                <a:latin typeface="Tahoma" pitchFamily="34" charset="0"/>
                <a:cs typeface="Tahoma" pitchFamily="34" charset="0"/>
              </a:rPr>
              <a:t>дамытудың</a:t>
            </a:r>
            <a:r>
              <a:rPr lang="ru-RU" sz="1600" b="1" dirty="0">
                <a:solidFill>
                  <a:srgbClr val="254061"/>
                </a:solidFill>
                <a:latin typeface="Tahoma" pitchFamily="34" charset="0"/>
                <a:cs typeface="Tahoma" pitchFamily="34" charset="0"/>
              </a:rPr>
              <a:t> 2017 - 2021 </a:t>
            </a:r>
            <a:r>
              <a:rPr lang="ru-RU" sz="1600" b="1" dirty="0" err="1">
                <a:solidFill>
                  <a:srgbClr val="254061"/>
                </a:solidFill>
                <a:latin typeface="Tahoma" pitchFamily="34" charset="0"/>
                <a:cs typeface="Tahoma" pitchFamily="34" charset="0"/>
              </a:rPr>
              <a:t>жылдарға</a:t>
            </a:r>
            <a:r>
              <a:rPr lang="ru-RU" sz="1600" b="1" dirty="0">
                <a:solidFill>
                  <a:srgbClr val="254061"/>
                </a:solidFill>
                <a:latin typeface="Tahoma" pitchFamily="34" charset="0"/>
                <a:cs typeface="Tahoma" pitchFamily="34" charset="0"/>
              </a:rPr>
              <a:t> </a:t>
            </a:r>
            <a:r>
              <a:rPr lang="ru-RU" sz="1600" b="1" dirty="0" err="1">
                <a:solidFill>
                  <a:srgbClr val="254061"/>
                </a:solidFill>
                <a:latin typeface="Tahoma" pitchFamily="34" charset="0"/>
                <a:cs typeface="Tahoma" pitchFamily="34" charset="0"/>
              </a:rPr>
              <a:t>арналған</a:t>
            </a:r>
            <a:r>
              <a:rPr lang="ru-RU" sz="1600" b="1" dirty="0">
                <a:solidFill>
                  <a:srgbClr val="254061"/>
                </a:solidFill>
                <a:latin typeface="Tahoma" pitchFamily="34" charset="0"/>
                <a:cs typeface="Tahoma" pitchFamily="34" charset="0"/>
              </a:rPr>
              <a:t> </a:t>
            </a:r>
            <a:r>
              <a:rPr lang="ru-RU" sz="1600" b="1" dirty="0" err="1" smtClean="0">
                <a:solidFill>
                  <a:srgbClr val="254061"/>
                </a:solidFill>
                <a:latin typeface="Tahoma" pitchFamily="34" charset="0"/>
                <a:cs typeface="Tahoma" pitchFamily="34" charset="0"/>
              </a:rPr>
              <a:t>мемлекеттік</a:t>
            </a:r>
            <a:r>
              <a:rPr lang="ru-RU" sz="1600" b="1" dirty="0" smtClean="0">
                <a:solidFill>
                  <a:srgbClr val="254061"/>
                </a:solidFill>
                <a:latin typeface="Tahoma" pitchFamily="34" charset="0"/>
                <a:cs typeface="Tahoma" pitchFamily="34" charset="0"/>
              </a:rPr>
              <a:t> </a:t>
            </a:r>
            <a:r>
              <a:rPr lang="ru-RU" sz="1600" b="1" dirty="0" err="1" smtClean="0">
                <a:solidFill>
                  <a:srgbClr val="254061"/>
                </a:solidFill>
                <a:latin typeface="Tahoma" pitchFamily="34" charset="0"/>
                <a:cs typeface="Tahoma" pitchFamily="34" charset="0"/>
              </a:rPr>
              <a:t>бағдарламасы</a:t>
            </a:r>
            <a:endParaRPr kumimoji="0" lang="ru-RU" sz="1600" b="1" i="0" u="none" strike="noStrike" kern="1200" cap="none" spc="0" normalizeH="0" baseline="0" noProof="0" dirty="0" smtClean="0">
              <a:ln>
                <a:noFill/>
              </a:ln>
              <a:solidFill>
                <a:schemeClr val="tx2"/>
              </a:solidFill>
              <a:effectLst/>
              <a:uLnTx/>
              <a:uFillTx/>
              <a:latin typeface="Arial" pitchFamily="34" charset="0"/>
              <a:ea typeface="Tahoma" pitchFamily="34" charset="0"/>
              <a:cs typeface="Arial" pitchFamily="34" charset="0"/>
            </a:endParaRPr>
          </a:p>
        </p:txBody>
      </p:sp>
      <p:sp>
        <p:nvSpPr>
          <p:cNvPr id="19" name="Скругленный прямоугольник 18"/>
          <p:cNvSpPr/>
          <p:nvPr/>
        </p:nvSpPr>
        <p:spPr>
          <a:xfrm>
            <a:off x="107950" y="1347788"/>
            <a:ext cx="4320034" cy="935930"/>
          </a:xfrm>
          <a:prstGeom prst="roundRect">
            <a:avLst/>
          </a:prstGeom>
        </p:spPr>
        <p:style>
          <a:lnRef idx="2">
            <a:schemeClr val="accent1"/>
          </a:lnRef>
          <a:fillRef idx="1">
            <a:schemeClr val="lt1"/>
          </a:fillRef>
          <a:effectRef idx="0">
            <a:schemeClr val="accent1"/>
          </a:effectRef>
          <a:fontRef idx="minor">
            <a:schemeClr val="dk1"/>
          </a:fontRef>
        </p:style>
        <p:txBody>
          <a:bodyPr anchor="ctr"/>
          <a:lstStyle/>
          <a:p>
            <a:pPr lvl="0" algn="just">
              <a:spcAft>
                <a:spcPts val="0"/>
              </a:spcAft>
            </a:pPr>
            <a:r>
              <a:rPr lang="ru-RU" sz="1000" b="1" dirty="0" err="1">
                <a:solidFill>
                  <a:schemeClr val="accent1">
                    <a:lumMod val="75000"/>
                  </a:schemeClr>
                </a:solidFill>
                <a:latin typeface="Arial" pitchFamily="34" charset="0"/>
                <a:cs typeface="Arial" pitchFamily="34" charset="0"/>
              </a:rPr>
              <a:t>Нарықтарда</a:t>
            </a:r>
            <a:r>
              <a:rPr lang="ru-RU" sz="1000" b="1" dirty="0">
                <a:solidFill>
                  <a:schemeClr val="accent1">
                    <a:lumMod val="75000"/>
                  </a:schemeClr>
                </a:solidFill>
                <a:latin typeface="Arial" pitchFamily="34" charset="0"/>
                <a:cs typeface="Arial" pitchFamily="34" charset="0"/>
              </a:rPr>
              <a:t> </a:t>
            </a:r>
            <a:r>
              <a:rPr lang="ru-RU" sz="1000" b="1" dirty="0" err="1">
                <a:solidFill>
                  <a:schemeClr val="accent1">
                    <a:lumMod val="75000"/>
                  </a:schemeClr>
                </a:solidFill>
                <a:latin typeface="Arial" pitchFamily="34" charset="0"/>
                <a:cs typeface="Arial" pitchFamily="34" charset="0"/>
              </a:rPr>
              <a:t>сұранысқа</a:t>
            </a:r>
            <a:r>
              <a:rPr lang="ru-RU" sz="1000" b="1" dirty="0">
                <a:solidFill>
                  <a:schemeClr val="accent1">
                    <a:lumMod val="75000"/>
                  </a:schemeClr>
                </a:solidFill>
                <a:latin typeface="Arial" pitchFamily="34" charset="0"/>
                <a:cs typeface="Arial" pitchFamily="34" charset="0"/>
              </a:rPr>
              <a:t> </a:t>
            </a:r>
            <a:r>
              <a:rPr lang="ru-RU" sz="1000" b="1" dirty="0" err="1">
                <a:solidFill>
                  <a:schemeClr val="accent1">
                    <a:lumMod val="75000"/>
                  </a:schemeClr>
                </a:solidFill>
                <a:latin typeface="Arial" pitchFamily="34" charset="0"/>
                <a:cs typeface="Arial" pitchFamily="34" charset="0"/>
              </a:rPr>
              <a:t>ие</a:t>
            </a:r>
            <a:r>
              <a:rPr lang="ru-RU" sz="1000" b="1" dirty="0">
                <a:solidFill>
                  <a:schemeClr val="accent1">
                    <a:lumMod val="75000"/>
                  </a:schemeClr>
                </a:solidFill>
                <a:latin typeface="Arial" pitchFamily="34" charset="0"/>
                <a:cs typeface="Arial" pitchFamily="34" charset="0"/>
              </a:rPr>
              <a:t>, </a:t>
            </a:r>
            <a:r>
              <a:rPr lang="ru-RU" sz="1000" b="1" dirty="0" err="1">
                <a:solidFill>
                  <a:schemeClr val="accent1">
                    <a:lumMod val="75000"/>
                  </a:schemeClr>
                </a:solidFill>
                <a:latin typeface="Arial" pitchFamily="34" charset="0"/>
                <a:cs typeface="Arial" pitchFamily="34" charset="0"/>
              </a:rPr>
              <a:t>бәсекеге</a:t>
            </a:r>
            <a:r>
              <a:rPr lang="ru-RU" sz="1000" b="1" dirty="0">
                <a:solidFill>
                  <a:schemeClr val="accent1">
                    <a:lumMod val="75000"/>
                  </a:schemeClr>
                </a:solidFill>
                <a:latin typeface="Arial" pitchFamily="34" charset="0"/>
                <a:cs typeface="Arial" pitchFamily="34" charset="0"/>
              </a:rPr>
              <a:t> </a:t>
            </a:r>
            <a:r>
              <a:rPr lang="ru-RU" sz="1000" b="1" dirty="0" err="1">
                <a:solidFill>
                  <a:schemeClr val="accent1">
                    <a:lumMod val="75000"/>
                  </a:schemeClr>
                </a:solidFill>
                <a:latin typeface="Arial" pitchFamily="34" charset="0"/>
                <a:cs typeface="Arial" pitchFamily="34" charset="0"/>
              </a:rPr>
              <a:t>қабілетті</a:t>
            </a:r>
            <a:r>
              <a:rPr lang="ru-RU" sz="1000" b="1" dirty="0">
                <a:solidFill>
                  <a:schemeClr val="accent1">
                    <a:lumMod val="75000"/>
                  </a:schemeClr>
                </a:solidFill>
                <a:latin typeface="Arial" pitchFamily="34" charset="0"/>
                <a:cs typeface="Arial" pitchFamily="34" charset="0"/>
              </a:rPr>
              <a:t> </a:t>
            </a:r>
            <a:r>
              <a:rPr lang="ru-RU" sz="1000" b="1" dirty="0" err="1">
                <a:solidFill>
                  <a:schemeClr val="accent1">
                    <a:lumMod val="75000"/>
                  </a:schemeClr>
                </a:solidFill>
                <a:latin typeface="Arial" pitchFamily="34" charset="0"/>
                <a:cs typeface="Arial" pitchFamily="34" charset="0"/>
              </a:rPr>
              <a:t>агроөнеркәсіптік</a:t>
            </a:r>
            <a:r>
              <a:rPr lang="ru-RU" sz="1000" b="1" dirty="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кешен</a:t>
            </a:r>
            <a:r>
              <a:rPr lang="ru-RU" sz="1000" b="1" dirty="0" smtClean="0">
                <a:solidFill>
                  <a:schemeClr val="accent1">
                    <a:lumMod val="75000"/>
                  </a:schemeClr>
                </a:solidFill>
                <a:latin typeface="Arial" pitchFamily="34" charset="0"/>
                <a:cs typeface="Arial" pitchFamily="34" charset="0"/>
              </a:rPr>
              <a:t> </a:t>
            </a:r>
            <a:r>
              <a:rPr lang="ru-RU" sz="1000" b="1" dirty="0" err="1">
                <a:solidFill>
                  <a:schemeClr val="accent1">
                    <a:lumMod val="75000"/>
                  </a:schemeClr>
                </a:solidFill>
                <a:latin typeface="Arial" pitchFamily="34" charset="0"/>
                <a:cs typeface="Arial" pitchFamily="34" charset="0"/>
              </a:rPr>
              <a:t>өнімін</a:t>
            </a:r>
            <a:r>
              <a:rPr lang="ru-RU" sz="1000" b="1" dirty="0">
                <a:solidFill>
                  <a:schemeClr val="accent1">
                    <a:lumMod val="75000"/>
                  </a:schemeClr>
                </a:solidFill>
                <a:latin typeface="Arial" pitchFamily="34" charset="0"/>
                <a:cs typeface="Arial" pitchFamily="34" charset="0"/>
              </a:rPr>
              <a:t> </a:t>
            </a:r>
            <a:r>
              <a:rPr lang="ru-RU" sz="1000" b="1" dirty="0" err="1">
                <a:solidFill>
                  <a:schemeClr val="accent1">
                    <a:lumMod val="75000"/>
                  </a:schemeClr>
                </a:solidFill>
                <a:latin typeface="Arial" pitchFamily="34" charset="0"/>
                <a:cs typeface="Arial" pitchFamily="34" charset="0"/>
              </a:rPr>
              <a:t>өндіруді</a:t>
            </a:r>
            <a:r>
              <a:rPr lang="ru-RU" sz="1000" b="1" dirty="0">
                <a:solidFill>
                  <a:schemeClr val="accent1">
                    <a:lumMod val="75000"/>
                  </a:schemeClr>
                </a:solidFill>
                <a:latin typeface="Arial" pitchFamily="34" charset="0"/>
                <a:cs typeface="Arial" pitchFamily="34" charset="0"/>
              </a:rPr>
              <a:t> </a:t>
            </a:r>
            <a:r>
              <a:rPr lang="ru-RU" sz="1000" b="1" dirty="0" err="1">
                <a:solidFill>
                  <a:schemeClr val="accent1">
                    <a:lumMod val="75000"/>
                  </a:schemeClr>
                </a:solidFill>
                <a:latin typeface="Arial" pitchFamily="34" charset="0"/>
                <a:cs typeface="Arial" pitchFamily="34" charset="0"/>
              </a:rPr>
              <a:t>қамтамасыз</a:t>
            </a:r>
            <a:r>
              <a:rPr lang="ru-RU" sz="1000" b="1" dirty="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ету</a:t>
            </a:r>
            <a:r>
              <a:rPr lang="ru-RU" sz="1000" b="1" dirty="0" smtClean="0">
                <a:solidFill>
                  <a:schemeClr val="accent1">
                    <a:lumMod val="75000"/>
                  </a:schemeClr>
                </a:solidFill>
                <a:latin typeface="Arial" pitchFamily="34" charset="0"/>
                <a:cs typeface="Arial" pitchFamily="34" charset="0"/>
              </a:rPr>
              <a:t> </a:t>
            </a:r>
            <a:r>
              <a:rPr lang="ru-RU" sz="900" i="1" dirty="0" smtClean="0">
                <a:solidFill>
                  <a:schemeClr val="accent1">
                    <a:lumMod val="75000"/>
                  </a:schemeClr>
                </a:solidFill>
                <a:latin typeface="Arial" pitchFamily="34" charset="0"/>
                <a:cs typeface="Arial" pitchFamily="34" charset="0"/>
              </a:rPr>
              <a:t>(</a:t>
            </a:r>
            <a:r>
              <a:rPr lang="en-US" sz="900" i="1" dirty="0" smtClean="0">
                <a:solidFill>
                  <a:schemeClr val="accent1">
                    <a:lumMod val="75000"/>
                  </a:schemeClr>
                </a:solidFill>
                <a:latin typeface="Arial" pitchFamily="34" charset="0"/>
                <a:cs typeface="Arial" pitchFamily="34" charset="0"/>
              </a:rPr>
              <a:t>SMART</a:t>
            </a:r>
            <a:r>
              <a:rPr lang="kk-KZ" sz="900" i="1" dirty="0" smtClean="0">
                <a:solidFill>
                  <a:schemeClr val="accent1">
                    <a:lumMod val="75000"/>
                  </a:schemeClr>
                </a:solidFill>
                <a:latin typeface="Arial" pitchFamily="34" charset="0"/>
                <a:cs typeface="Arial" pitchFamily="34" charset="0"/>
              </a:rPr>
              <a:t> принциптеріне сәйкес келмейді</a:t>
            </a:r>
            <a:r>
              <a:rPr lang="ru-RU" sz="900" i="1" dirty="0" smtClean="0">
                <a:solidFill>
                  <a:schemeClr val="accent1">
                    <a:lumMod val="75000"/>
                  </a:schemeClr>
                </a:solidFill>
                <a:latin typeface="Arial" pitchFamily="34" charset="0"/>
                <a:cs typeface="Arial" pitchFamily="34" charset="0"/>
              </a:rPr>
              <a:t>)</a:t>
            </a:r>
            <a:endParaRPr lang="ru-RU" sz="1000" i="1" dirty="0">
              <a:solidFill>
                <a:schemeClr val="accent1">
                  <a:lumMod val="75000"/>
                </a:schemeClr>
              </a:solidFill>
              <a:latin typeface="Arial" pitchFamily="34" charset="0"/>
              <a:cs typeface="Arial" pitchFamily="34" charset="0"/>
            </a:endParaRPr>
          </a:p>
        </p:txBody>
      </p:sp>
      <p:sp>
        <p:nvSpPr>
          <p:cNvPr id="25" name="Прямоугольник 9"/>
          <p:cNvSpPr>
            <a:spLocks noChangeArrowheads="1"/>
          </p:cNvSpPr>
          <p:nvPr/>
        </p:nvSpPr>
        <p:spPr bwMode="auto">
          <a:xfrm>
            <a:off x="107504" y="1029385"/>
            <a:ext cx="421253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ru-RU" sz="1000" b="1" dirty="0" err="1" smtClean="0">
                <a:solidFill>
                  <a:schemeClr val="accent1">
                    <a:lumMod val="75000"/>
                  </a:schemeClr>
                </a:solidFill>
                <a:latin typeface="Arial" pitchFamily="34" charset="0"/>
                <a:cs typeface="Arial" pitchFamily="34" charset="0"/>
              </a:rPr>
              <a:t>Қолданыстағы</a:t>
            </a:r>
            <a:r>
              <a:rPr lang="ru-RU" sz="1000" b="1" dirty="0" smtClean="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Мемлекеттік</a:t>
            </a:r>
            <a:r>
              <a:rPr lang="ru-RU" sz="1000" b="1" dirty="0" smtClean="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бағдарламаның</a:t>
            </a:r>
            <a:r>
              <a:rPr lang="ru-RU" sz="1000" b="1" dirty="0" smtClean="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мақсаты</a:t>
            </a:r>
            <a:endParaRPr lang="ru-RU" sz="1000" b="1" dirty="0">
              <a:solidFill>
                <a:schemeClr val="accent1">
                  <a:lumMod val="75000"/>
                </a:schemeClr>
              </a:solidFill>
              <a:latin typeface="Arial" pitchFamily="34" charset="0"/>
              <a:cs typeface="Arial" pitchFamily="34" charset="0"/>
            </a:endParaRPr>
          </a:p>
        </p:txBody>
      </p:sp>
      <p:sp>
        <p:nvSpPr>
          <p:cNvPr id="33" name="Прямоугольник 9"/>
          <p:cNvSpPr>
            <a:spLocks noChangeArrowheads="1"/>
          </p:cNvSpPr>
          <p:nvPr/>
        </p:nvSpPr>
        <p:spPr bwMode="auto">
          <a:xfrm>
            <a:off x="1331640" y="333621"/>
            <a:ext cx="648072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ru-RU" sz="1000" b="1" dirty="0" smtClean="0">
                <a:solidFill>
                  <a:srgbClr val="17375E"/>
                </a:solidFill>
                <a:latin typeface="Arial" pitchFamily="34" charset="0"/>
                <a:cs typeface="Arial" pitchFamily="34" charset="0"/>
              </a:rPr>
              <a:t>ҚАЗАҚСТАН РЕСПУБЛИКАСЫНЫҢ 2025 ЖЫЛҒА ДЕЙІНГІ СТРАТЕГИЯЛЫҚ ДАМУ </a:t>
            </a:r>
            <a:r>
              <a:rPr lang="ru-RU" sz="1000" b="1" dirty="0">
                <a:solidFill>
                  <a:srgbClr val="17375E"/>
                </a:solidFill>
                <a:latin typeface="Arial" pitchFamily="34" charset="0"/>
                <a:cs typeface="Arial" pitchFamily="34" charset="0"/>
              </a:rPr>
              <a:t>ЖОСПАРЫ</a:t>
            </a:r>
          </a:p>
        </p:txBody>
      </p:sp>
      <p:sp>
        <p:nvSpPr>
          <p:cNvPr id="34" name="Скругленный прямоугольник 33"/>
          <p:cNvSpPr/>
          <p:nvPr/>
        </p:nvSpPr>
        <p:spPr>
          <a:xfrm>
            <a:off x="107949" y="566345"/>
            <a:ext cx="8932533" cy="421229"/>
          </a:xfrm>
          <a:prstGeom prst="roundRect">
            <a:avLst/>
          </a:prstGeom>
        </p:spPr>
        <p:style>
          <a:lnRef idx="2">
            <a:schemeClr val="accent1"/>
          </a:lnRef>
          <a:fillRef idx="1">
            <a:schemeClr val="lt1"/>
          </a:fillRef>
          <a:effectRef idx="0">
            <a:schemeClr val="accent1"/>
          </a:effectRef>
          <a:fontRef idx="minor">
            <a:schemeClr val="dk1"/>
          </a:fontRef>
        </p:style>
        <p:txBody>
          <a:bodyPr anchor="ctr"/>
          <a:lstStyle/>
          <a:p>
            <a:pPr lvl="0" algn="just">
              <a:spcAft>
                <a:spcPts val="0"/>
              </a:spcAft>
            </a:pPr>
            <a:r>
              <a:rPr lang="ru-RU" sz="1000" b="1" u="sng" dirty="0">
                <a:solidFill>
                  <a:srgbClr val="C00000"/>
                </a:solidFill>
                <a:latin typeface="Arial" pitchFamily="34" charset="0"/>
                <a:cs typeface="Arial" pitchFamily="34" charset="0"/>
              </a:rPr>
              <a:t>5-тарау, 2-саясат, </a:t>
            </a:r>
            <a:r>
              <a:rPr lang="ru-RU" sz="1000" b="1" u="sng" dirty="0" smtClean="0">
                <a:solidFill>
                  <a:srgbClr val="C00000"/>
                </a:solidFill>
                <a:latin typeface="Arial" pitchFamily="34" charset="0"/>
                <a:cs typeface="Arial" pitchFamily="34" charset="0"/>
              </a:rPr>
              <a:t>1-міндет:</a:t>
            </a:r>
            <a:r>
              <a:rPr lang="ru-RU" sz="1000" b="1" dirty="0" smtClean="0">
                <a:solidFill>
                  <a:srgbClr val="C00000"/>
                </a:solidFill>
                <a:latin typeface="Arial" pitchFamily="34" charset="0"/>
                <a:cs typeface="Arial" pitchFamily="34" charset="0"/>
              </a:rPr>
              <a:t> </a:t>
            </a:r>
            <a:r>
              <a:rPr lang="ru-RU" sz="1000" b="1" dirty="0" smtClean="0">
                <a:solidFill>
                  <a:schemeClr val="accent1">
                    <a:lumMod val="75000"/>
                  </a:schemeClr>
                </a:solidFill>
                <a:latin typeface="Arial" pitchFamily="34" charset="0"/>
                <a:cs typeface="Arial" pitchFamily="34" charset="0"/>
              </a:rPr>
              <a:t>5 </a:t>
            </a:r>
            <a:r>
              <a:rPr lang="ru-RU" sz="1000" b="1" dirty="0" err="1">
                <a:solidFill>
                  <a:schemeClr val="accent1">
                    <a:lumMod val="75000"/>
                  </a:schemeClr>
                </a:solidFill>
                <a:latin typeface="Arial" pitchFamily="34" charset="0"/>
                <a:cs typeface="Arial" pitchFamily="34" charset="0"/>
              </a:rPr>
              <a:t>жыл</a:t>
            </a:r>
            <a:r>
              <a:rPr lang="ru-RU" sz="1000" b="1" dirty="0">
                <a:solidFill>
                  <a:schemeClr val="accent1">
                    <a:lumMod val="75000"/>
                  </a:schemeClr>
                </a:solidFill>
                <a:latin typeface="Arial" pitchFamily="34" charset="0"/>
                <a:cs typeface="Arial" pitchFamily="34" charset="0"/>
              </a:rPr>
              <a:t> </a:t>
            </a:r>
            <a:r>
              <a:rPr lang="ru-RU" sz="1000" b="1" dirty="0" err="1">
                <a:solidFill>
                  <a:schemeClr val="accent1">
                    <a:lumMod val="75000"/>
                  </a:schemeClr>
                </a:solidFill>
                <a:latin typeface="Arial" pitchFamily="34" charset="0"/>
                <a:cs typeface="Arial" pitchFamily="34" charset="0"/>
              </a:rPr>
              <a:t>ішінде</a:t>
            </a:r>
            <a:r>
              <a:rPr lang="ru-RU" sz="1000" b="1" dirty="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еңбек</a:t>
            </a:r>
            <a:r>
              <a:rPr lang="ru-RU" sz="1000" b="1" dirty="0" smtClean="0">
                <a:solidFill>
                  <a:schemeClr val="accent1">
                    <a:lumMod val="75000"/>
                  </a:schemeClr>
                </a:solidFill>
                <a:latin typeface="Arial" pitchFamily="34" charset="0"/>
                <a:cs typeface="Arial" pitchFamily="34" charset="0"/>
              </a:rPr>
              <a:t> </a:t>
            </a:r>
            <a:r>
              <a:rPr lang="ru-RU" sz="1000" b="1" dirty="0" err="1">
                <a:solidFill>
                  <a:schemeClr val="accent1">
                    <a:lumMod val="75000"/>
                  </a:schemeClr>
                </a:solidFill>
                <a:latin typeface="Arial" pitchFamily="34" charset="0"/>
                <a:cs typeface="Arial" pitchFamily="34" charset="0"/>
              </a:rPr>
              <a:t>өнімділігін</a:t>
            </a:r>
            <a:r>
              <a:rPr lang="ru-RU" sz="1000" b="1" dirty="0">
                <a:solidFill>
                  <a:schemeClr val="accent1">
                    <a:lumMod val="75000"/>
                  </a:schemeClr>
                </a:solidFill>
                <a:latin typeface="Arial" pitchFamily="34" charset="0"/>
                <a:cs typeface="Arial" pitchFamily="34" charset="0"/>
              </a:rPr>
              <a:t> </a:t>
            </a:r>
            <a:r>
              <a:rPr lang="ru-RU" sz="1000" b="1" dirty="0" err="1">
                <a:solidFill>
                  <a:schemeClr val="accent1">
                    <a:lumMod val="75000"/>
                  </a:schemeClr>
                </a:solidFill>
                <a:latin typeface="Arial" pitchFamily="34" charset="0"/>
                <a:cs typeface="Arial" pitchFamily="34" charset="0"/>
              </a:rPr>
              <a:t>және</a:t>
            </a:r>
            <a:r>
              <a:rPr lang="ru-RU" sz="1000" b="1" dirty="0">
                <a:solidFill>
                  <a:schemeClr val="accent1">
                    <a:lumMod val="75000"/>
                  </a:schemeClr>
                </a:solidFill>
                <a:latin typeface="Arial" pitchFamily="34" charset="0"/>
                <a:cs typeface="Arial" pitchFamily="34" charset="0"/>
              </a:rPr>
              <a:t> </a:t>
            </a:r>
            <a:r>
              <a:rPr lang="ru-RU" sz="1000" b="1" dirty="0" err="1">
                <a:solidFill>
                  <a:schemeClr val="accent1">
                    <a:lumMod val="75000"/>
                  </a:schemeClr>
                </a:solidFill>
                <a:latin typeface="Arial" pitchFamily="34" charset="0"/>
                <a:cs typeface="Arial" pitchFamily="34" charset="0"/>
              </a:rPr>
              <a:t>өңделген</a:t>
            </a:r>
            <a:r>
              <a:rPr lang="ru-RU" sz="1000" b="1" dirty="0">
                <a:solidFill>
                  <a:schemeClr val="accent1">
                    <a:lumMod val="75000"/>
                  </a:schemeClr>
                </a:solidFill>
                <a:latin typeface="Arial" pitchFamily="34" charset="0"/>
                <a:cs typeface="Arial" pitchFamily="34" charset="0"/>
              </a:rPr>
              <a:t> </a:t>
            </a:r>
            <a:r>
              <a:rPr lang="ru-RU" sz="1000" b="1" dirty="0" err="1">
                <a:solidFill>
                  <a:schemeClr val="accent1">
                    <a:lumMod val="75000"/>
                  </a:schemeClr>
                </a:solidFill>
                <a:latin typeface="Arial" pitchFamily="34" charset="0"/>
                <a:cs typeface="Arial" pitchFamily="34" charset="0"/>
              </a:rPr>
              <a:t>ауыл</a:t>
            </a:r>
            <a:r>
              <a:rPr lang="ru-RU" sz="1000" b="1" dirty="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шаруашылығы</a:t>
            </a:r>
            <a:r>
              <a:rPr lang="ru-RU" sz="1000" b="1" dirty="0" smtClean="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өнімінің</a:t>
            </a:r>
            <a:r>
              <a:rPr lang="ru-RU" sz="1000" b="1" dirty="0" smtClean="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экспортын</a:t>
            </a:r>
            <a:r>
              <a:rPr lang="ru-RU" sz="1000" b="1" dirty="0" smtClean="0">
                <a:solidFill>
                  <a:schemeClr val="accent1">
                    <a:lumMod val="75000"/>
                  </a:schemeClr>
                </a:solidFill>
                <a:latin typeface="Arial" pitchFamily="34" charset="0"/>
                <a:cs typeface="Arial" pitchFamily="34" charset="0"/>
              </a:rPr>
              <a:t> 2,5 </a:t>
            </a:r>
            <a:r>
              <a:rPr lang="ru-RU" sz="1000" b="1" dirty="0" err="1">
                <a:solidFill>
                  <a:schemeClr val="accent1">
                    <a:lumMod val="75000"/>
                  </a:schemeClr>
                </a:solidFill>
                <a:latin typeface="Arial" pitchFamily="34" charset="0"/>
                <a:cs typeface="Arial" pitchFamily="34" charset="0"/>
              </a:rPr>
              <a:t>есеге</a:t>
            </a:r>
            <a:r>
              <a:rPr lang="ru-RU" sz="1000" b="1" dirty="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арттыру</a:t>
            </a:r>
            <a:r>
              <a:rPr lang="ru-RU" sz="1000" b="1" dirty="0" smtClean="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жоспарлануда</a:t>
            </a:r>
            <a:endParaRPr lang="ru-RU" sz="1000" b="1" dirty="0">
              <a:solidFill>
                <a:schemeClr val="accent1">
                  <a:lumMod val="75000"/>
                </a:schemeClr>
              </a:solidFill>
              <a:latin typeface="Arial" pitchFamily="34" charset="0"/>
              <a:cs typeface="Arial" pitchFamily="34" charset="0"/>
            </a:endParaRPr>
          </a:p>
        </p:txBody>
      </p:sp>
      <p:sp>
        <p:nvSpPr>
          <p:cNvPr id="32" name="Скругленный прямоугольник 31"/>
          <p:cNvSpPr/>
          <p:nvPr/>
        </p:nvSpPr>
        <p:spPr>
          <a:xfrm>
            <a:off x="107950" y="2427733"/>
            <a:ext cx="4338158" cy="2506575"/>
          </a:xfrm>
          <a:prstGeom prst="roundRect">
            <a:avLst/>
          </a:prstGeom>
        </p:spPr>
        <p:style>
          <a:lnRef idx="2">
            <a:schemeClr val="accent1"/>
          </a:lnRef>
          <a:fillRef idx="1">
            <a:schemeClr val="lt1"/>
          </a:fillRef>
          <a:effectRef idx="0">
            <a:schemeClr val="accent1"/>
          </a:effectRef>
          <a:fontRef idx="minor">
            <a:schemeClr val="dk1"/>
          </a:fontRef>
        </p:style>
        <p:txBody>
          <a:bodyPr anchor="ctr"/>
          <a:lstStyle/>
          <a:p>
            <a:r>
              <a:rPr lang="ru-RU" sz="950" b="1" dirty="0" smtClean="0">
                <a:solidFill>
                  <a:schemeClr val="accent1">
                    <a:lumMod val="75000"/>
                  </a:schemeClr>
                </a:solidFill>
                <a:latin typeface="Arial" pitchFamily="34" charset="0"/>
                <a:cs typeface="Arial" pitchFamily="34" charset="0"/>
              </a:rPr>
              <a:t>МІНДЕТТЕР: </a:t>
            </a:r>
          </a:p>
          <a:p>
            <a:pPr indent="179388">
              <a:buFont typeface="Wingdings" panose="05000000000000000000" pitchFamily="2" charset="2"/>
              <a:buChar char="Ø"/>
            </a:pPr>
            <a:r>
              <a:rPr lang="ru-RU" sz="950" dirty="0" err="1" smtClean="0">
                <a:solidFill>
                  <a:schemeClr val="accent1">
                    <a:lumMod val="75000"/>
                  </a:schemeClr>
                </a:solidFill>
                <a:latin typeface="Arial" pitchFamily="34" charset="0"/>
                <a:cs typeface="Arial" pitchFamily="34" charset="0"/>
              </a:rPr>
              <a:t>ұсақ</a:t>
            </a:r>
            <a:r>
              <a:rPr lang="ru-RU" sz="950" dirty="0" smtClean="0">
                <a:solidFill>
                  <a:schemeClr val="accent1">
                    <a:lumMod val="75000"/>
                  </a:schemeClr>
                </a:solidFill>
                <a:latin typeface="Arial" pitchFamily="34" charset="0"/>
                <a:cs typeface="Arial" pitchFamily="34" charset="0"/>
              </a:rPr>
              <a:t> </a:t>
            </a:r>
            <a:r>
              <a:rPr lang="ru-RU" sz="950" dirty="0" err="1">
                <a:solidFill>
                  <a:schemeClr val="accent1">
                    <a:lumMod val="75000"/>
                  </a:schemeClr>
                </a:solidFill>
                <a:latin typeface="Arial" pitchFamily="34" charset="0"/>
                <a:cs typeface="Arial" pitchFamily="34" charset="0"/>
              </a:rPr>
              <a:t>және</a:t>
            </a:r>
            <a:r>
              <a:rPr lang="ru-RU" sz="950" dirty="0">
                <a:solidFill>
                  <a:schemeClr val="accent1">
                    <a:lumMod val="75000"/>
                  </a:schemeClr>
                </a:solidFill>
                <a:latin typeface="Arial" pitchFamily="34" charset="0"/>
                <a:cs typeface="Arial" pitchFamily="34" charset="0"/>
              </a:rPr>
              <a:t> орта </a:t>
            </a:r>
            <a:r>
              <a:rPr lang="ru-RU" sz="950" dirty="0" err="1">
                <a:solidFill>
                  <a:schemeClr val="accent1">
                    <a:lumMod val="75000"/>
                  </a:schemeClr>
                </a:solidFill>
                <a:latin typeface="Arial" pitchFamily="34" charset="0"/>
                <a:cs typeface="Arial" pitchFamily="34" charset="0"/>
              </a:rPr>
              <a:t>шаруашылықтарды</a:t>
            </a:r>
            <a:r>
              <a:rPr lang="ru-RU" sz="950" dirty="0">
                <a:solidFill>
                  <a:schemeClr val="accent1">
                    <a:lumMod val="75000"/>
                  </a:schemeClr>
                </a:solidFill>
                <a:latin typeface="Arial" pitchFamily="34" charset="0"/>
                <a:cs typeface="Arial" pitchFamily="34" charset="0"/>
              </a:rPr>
              <a:t> </a:t>
            </a:r>
            <a:r>
              <a:rPr lang="ru-RU" sz="950" dirty="0" err="1">
                <a:solidFill>
                  <a:schemeClr val="accent1">
                    <a:lumMod val="75000"/>
                  </a:schemeClr>
                </a:solidFill>
                <a:latin typeface="Arial" pitchFamily="34" charset="0"/>
                <a:cs typeface="Arial" pitchFamily="34" charset="0"/>
              </a:rPr>
              <a:t>ауыл</a:t>
            </a:r>
            <a:r>
              <a:rPr lang="ru-RU" sz="950" dirty="0">
                <a:solidFill>
                  <a:schemeClr val="accent1">
                    <a:lumMod val="75000"/>
                  </a:schemeClr>
                </a:solidFill>
                <a:latin typeface="Arial" pitchFamily="34" charset="0"/>
                <a:cs typeface="Arial" pitchFamily="34" charset="0"/>
              </a:rPr>
              <a:t> </a:t>
            </a:r>
            <a:r>
              <a:rPr lang="ru-RU" sz="950" dirty="0" err="1">
                <a:solidFill>
                  <a:schemeClr val="accent1">
                    <a:lumMod val="75000"/>
                  </a:schemeClr>
                </a:solidFill>
                <a:latin typeface="Arial" pitchFamily="34" charset="0"/>
                <a:cs typeface="Arial" pitchFamily="34" charset="0"/>
              </a:rPr>
              <a:t>шаруашылығы</a:t>
            </a:r>
            <a:r>
              <a:rPr lang="ru-RU" sz="950" dirty="0">
                <a:solidFill>
                  <a:schemeClr val="accent1">
                    <a:lumMod val="75000"/>
                  </a:schemeClr>
                </a:solidFill>
                <a:latin typeface="Arial" pitchFamily="34" charset="0"/>
                <a:cs typeface="Arial" pitchFamily="34" charset="0"/>
              </a:rPr>
              <a:t> </a:t>
            </a:r>
            <a:r>
              <a:rPr lang="ru-RU" sz="950" dirty="0" err="1">
                <a:solidFill>
                  <a:schemeClr val="accent1">
                    <a:lumMod val="75000"/>
                  </a:schemeClr>
                </a:solidFill>
                <a:latin typeface="Arial" pitchFamily="34" charset="0"/>
                <a:cs typeface="Arial" pitchFamily="34" charset="0"/>
              </a:rPr>
              <a:t>кооперациясына</a:t>
            </a:r>
            <a:r>
              <a:rPr lang="ru-RU" sz="950" dirty="0">
                <a:solidFill>
                  <a:schemeClr val="accent1">
                    <a:lumMod val="75000"/>
                  </a:schemeClr>
                </a:solidFill>
                <a:latin typeface="Arial" pitchFamily="34" charset="0"/>
                <a:cs typeface="Arial" pitchFamily="34" charset="0"/>
              </a:rPr>
              <a:t> </a:t>
            </a:r>
            <a:r>
              <a:rPr lang="ru-RU" sz="950" dirty="0" err="1" smtClean="0">
                <a:solidFill>
                  <a:schemeClr val="accent1">
                    <a:lumMod val="75000"/>
                  </a:schemeClr>
                </a:solidFill>
                <a:latin typeface="Arial" pitchFamily="34" charset="0"/>
                <a:cs typeface="Arial" pitchFamily="34" charset="0"/>
              </a:rPr>
              <a:t>тарту</a:t>
            </a:r>
            <a:r>
              <a:rPr lang="ru-RU" sz="950" dirty="0" smtClean="0">
                <a:solidFill>
                  <a:schemeClr val="accent1">
                    <a:lumMod val="75000"/>
                  </a:schemeClr>
                </a:solidFill>
                <a:latin typeface="Arial" pitchFamily="34" charset="0"/>
                <a:cs typeface="Arial" pitchFamily="34" charset="0"/>
              </a:rPr>
              <a:t>;</a:t>
            </a:r>
          </a:p>
          <a:p>
            <a:pPr indent="179388">
              <a:buFont typeface="Wingdings" panose="05000000000000000000" pitchFamily="2" charset="2"/>
              <a:buChar char="Ø"/>
            </a:pPr>
            <a:r>
              <a:rPr lang="ru-RU" sz="950" dirty="0" err="1" smtClean="0">
                <a:solidFill>
                  <a:schemeClr val="accent1">
                    <a:lumMod val="75000"/>
                  </a:schemeClr>
                </a:solidFill>
                <a:latin typeface="Arial" pitchFamily="34" charset="0"/>
                <a:cs typeface="Arial" pitchFamily="34" charset="0"/>
              </a:rPr>
              <a:t>ішкі</a:t>
            </a:r>
            <a:r>
              <a:rPr lang="ru-RU" sz="950" dirty="0" smtClean="0">
                <a:solidFill>
                  <a:schemeClr val="accent1">
                    <a:lumMod val="75000"/>
                  </a:schemeClr>
                </a:solidFill>
                <a:latin typeface="Arial" pitchFamily="34" charset="0"/>
                <a:cs typeface="Arial" pitchFamily="34" charset="0"/>
              </a:rPr>
              <a:t> </a:t>
            </a:r>
            <a:r>
              <a:rPr lang="ru-RU" sz="950" dirty="0" err="1">
                <a:solidFill>
                  <a:schemeClr val="accent1">
                    <a:lumMod val="75000"/>
                  </a:schemeClr>
                </a:solidFill>
                <a:latin typeface="Arial" pitchFamily="34" charset="0"/>
                <a:cs typeface="Arial" pitchFamily="34" charset="0"/>
              </a:rPr>
              <a:t>нарықты</a:t>
            </a:r>
            <a:r>
              <a:rPr lang="ru-RU" sz="950" dirty="0">
                <a:solidFill>
                  <a:schemeClr val="accent1">
                    <a:lumMod val="75000"/>
                  </a:schemeClr>
                </a:solidFill>
                <a:latin typeface="Arial" pitchFamily="34" charset="0"/>
                <a:cs typeface="Arial" pitchFamily="34" charset="0"/>
              </a:rPr>
              <a:t> </a:t>
            </a:r>
            <a:r>
              <a:rPr lang="ru-RU" sz="950" dirty="0" err="1">
                <a:solidFill>
                  <a:schemeClr val="accent1">
                    <a:lumMod val="75000"/>
                  </a:schemeClr>
                </a:solidFill>
                <a:latin typeface="Arial" pitchFamily="34" charset="0"/>
                <a:cs typeface="Arial" pitchFamily="34" charset="0"/>
              </a:rPr>
              <a:t>молықтыру</a:t>
            </a:r>
            <a:r>
              <a:rPr lang="ru-RU" sz="950" dirty="0">
                <a:solidFill>
                  <a:schemeClr val="accent1">
                    <a:lumMod val="75000"/>
                  </a:schemeClr>
                </a:solidFill>
                <a:latin typeface="Arial" pitchFamily="34" charset="0"/>
                <a:cs typeface="Arial" pitchFamily="34" charset="0"/>
              </a:rPr>
              <a:t> </a:t>
            </a:r>
            <a:r>
              <a:rPr lang="ru-RU" sz="950" dirty="0" err="1">
                <a:solidFill>
                  <a:schemeClr val="accent1">
                    <a:lumMod val="75000"/>
                  </a:schemeClr>
                </a:solidFill>
                <a:latin typeface="Arial" pitchFamily="34" charset="0"/>
                <a:cs typeface="Arial" pitchFamily="34" charset="0"/>
              </a:rPr>
              <a:t>және</a:t>
            </a:r>
            <a:r>
              <a:rPr lang="ru-RU" sz="950" dirty="0">
                <a:solidFill>
                  <a:schemeClr val="accent1">
                    <a:lumMod val="75000"/>
                  </a:schemeClr>
                </a:solidFill>
                <a:latin typeface="Arial" pitchFamily="34" charset="0"/>
                <a:cs typeface="Arial" pitchFamily="34" charset="0"/>
              </a:rPr>
              <a:t> </a:t>
            </a:r>
            <a:r>
              <a:rPr lang="ru-RU" sz="950" dirty="0" err="1">
                <a:solidFill>
                  <a:schemeClr val="accent1">
                    <a:lumMod val="75000"/>
                  </a:schemeClr>
                </a:solidFill>
                <a:latin typeface="Arial" pitchFamily="34" charset="0"/>
                <a:cs typeface="Arial" pitchFamily="34" charset="0"/>
              </a:rPr>
              <a:t>отандық</a:t>
            </a:r>
            <a:r>
              <a:rPr lang="ru-RU" sz="950" dirty="0">
                <a:solidFill>
                  <a:schemeClr val="accent1">
                    <a:lumMod val="75000"/>
                  </a:schemeClr>
                </a:solidFill>
                <a:latin typeface="Arial" pitchFamily="34" charset="0"/>
                <a:cs typeface="Arial" pitchFamily="34" charset="0"/>
              </a:rPr>
              <a:t> </a:t>
            </a:r>
            <a:r>
              <a:rPr lang="ru-RU" sz="950" dirty="0" err="1">
                <a:solidFill>
                  <a:schemeClr val="accent1">
                    <a:lumMod val="75000"/>
                  </a:schemeClr>
                </a:solidFill>
                <a:latin typeface="Arial" pitchFamily="34" charset="0"/>
                <a:cs typeface="Arial" pitchFamily="34" charset="0"/>
              </a:rPr>
              <a:t>өнімнің</a:t>
            </a:r>
            <a:r>
              <a:rPr lang="ru-RU" sz="950" dirty="0">
                <a:solidFill>
                  <a:schemeClr val="accent1">
                    <a:lumMod val="75000"/>
                  </a:schemeClr>
                </a:solidFill>
                <a:latin typeface="Arial" pitchFamily="34" charset="0"/>
                <a:cs typeface="Arial" pitchFamily="34" charset="0"/>
              </a:rPr>
              <a:t> </a:t>
            </a:r>
            <a:r>
              <a:rPr lang="ru-RU" sz="950" dirty="0" err="1">
                <a:solidFill>
                  <a:schemeClr val="accent1">
                    <a:lumMod val="75000"/>
                  </a:schemeClr>
                </a:solidFill>
                <a:latin typeface="Arial" pitchFamily="34" charset="0"/>
                <a:cs typeface="Arial" pitchFamily="34" charset="0"/>
              </a:rPr>
              <a:t>экспорттық</a:t>
            </a:r>
            <a:r>
              <a:rPr lang="ru-RU" sz="950" dirty="0">
                <a:solidFill>
                  <a:schemeClr val="accent1">
                    <a:lumMod val="75000"/>
                  </a:schemeClr>
                </a:solidFill>
                <a:latin typeface="Arial" pitchFamily="34" charset="0"/>
                <a:cs typeface="Arial" pitchFamily="34" charset="0"/>
              </a:rPr>
              <a:t> </a:t>
            </a:r>
            <a:r>
              <a:rPr lang="ru-RU" sz="950" dirty="0" err="1">
                <a:solidFill>
                  <a:schemeClr val="accent1">
                    <a:lumMod val="75000"/>
                  </a:schemeClr>
                </a:solidFill>
                <a:latin typeface="Arial" pitchFamily="34" charset="0"/>
                <a:cs typeface="Arial" pitchFamily="34" charset="0"/>
              </a:rPr>
              <a:t>әлеуетін</a:t>
            </a:r>
            <a:r>
              <a:rPr lang="ru-RU" sz="950" dirty="0">
                <a:solidFill>
                  <a:schemeClr val="accent1">
                    <a:lumMod val="75000"/>
                  </a:schemeClr>
                </a:solidFill>
                <a:latin typeface="Arial" pitchFamily="34" charset="0"/>
                <a:cs typeface="Arial" pitchFamily="34" charset="0"/>
              </a:rPr>
              <a:t> </a:t>
            </a:r>
            <a:r>
              <a:rPr lang="ru-RU" sz="950" dirty="0" err="1" smtClean="0">
                <a:solidFill>
                  <a:schemeClr val="accent1">
                    <a:lumMod val="75000"/>
                  </a:schemeClr>
                </a:solidFill>
                <a:latin typeface="Arial" pitchFamily="34" charset="0"/>
                <a:cs typeface="Arial" pitchFamily="34" charset="0"/>
              </a:rPr>
              <a:t>дамыту</a:t>
            </a:r>
            <a:r>
              <a:rPr lang="ru-RU" sz="950" dirty="0" smtClean="0">
                <a:solidFill>
                  <a:schemeClr val="accent1">
                    <a:lumMod val="75000"/>
                  </a:schemeClr>
                </a:solidFill>
                <a:latin typeface="Arial" pitchFamily="34" charset="0"/>
                <a:cs typeface="Arial" pitchFamily="34" charset="0"/>
              </a:rPr>
              <a:t>;</a:t>
            </a:r>
          </a:p>
          <a:p>
            <a:pPr indent="179388">
              <a:buFont typeface="Wingdings" panose="05000000000000000000" pitchFamily="2" charset="2"/>
              <a:buChar char="Ø"/>
            </a:pPr>
            <a:r>
              <a:rPr lang="ru-RU" sz="950" dirty="0" err="1" smtClean="0">
                <a:solidFill>
                  <a:schemeClr val="accent1">
                    <a:lumMod val="75000"/>
                  </a:schemeClr>
                </a:solidFill>
                <a:latin typeface="Arial" pitchFamily="34" charset="0"/>
                <a:cs typeface="Arial" pitchFamily="34" charset="0"/>
              </a:rPr>
              <a:t>мемлекеттік</a:t>
            </a:r>
            <a:r>
              <a:rPr lang="ru-RU" sz="950" dirty="0" smtClean="0">
                <a:solidFill>
                  <a:schemeClr val="accent1">
                    <a:lumMod val="75000"/>
                  </a:schemeClr>
                </a:solidFill>
                <a:latin typeface="Arial" pitchFamily="34" charset="0"/>
                <a:cs typeface="Arial" pitchFamily="34" charset="0"/>
              </a:rPr>
              <a:t> </a:t>
            </a:r>
            <a:r>
              <a:rPr lang="ru-RU" sz="950" dirty="0" err="1">
                <a:solidFill>
                  <a:schemeClr val="accent1">
                    <a:lumMod val="75000"/>
                  </a:schemeClr>
                </a:solidFill>
                <a:latin typeface="Arial" pitchFamily="34" charset="0"/>
                <a:cs typeface="Arial" pitchFamily="34" charset="0"/>
              </a:rPr>
              <a:t>қаржылық</a:t>
            </a:r>
            <a:r>
              <a:rPr lang="ru-RU" sz="950" dirty="0">
                <a:solidFill>
                  <a:schemeClr val="accent1">
                    <a:lumMod val="75000"/>
                  </a:schemeClr>
                </a:solidFill>
                <a:latin typeface="Arial" pitchFamily="34" charset="0"/>
                <a:cs typeface="Arial" pitchFamily="34" charset="0"/>
              </a:rPr>
              <a:t> </a:t>
            </a:r>
            <a:r>
              <a:rPr lang="ru-RU" sz="950" dirty="0" err="1">
                <a:solidFill>
                  <a:schemeClr val="accent1">
                    <a:lumMod val="75000"/>
                  </a:schemeClr>
                </a:solidFill>
                <a:latin typeface="Arial" pitchFamily="34" charset="0"/>
                <a:cs typeface="Arial" pitchFamily="34" charset="0"/>
              </a:rPr>
              <a:t>қолдау</a:t>
            </a:r>
            <a:r>
              <a:rPr lang="ru-RU" sz="950" dirty="0">
                <a:solidFill>
                  <a:schemeClr val="accent1">
                    <a:lumMod val="75000"/>
                  </a:schemeClr>
                </a:solidFill>
                <a:latin typeface="Arial" pitchFamily="34" charset="0"/>
                <a:cs typeface="Arial" pitchFamily="34" charset="0"/>
              </a:rPr>
              <a:t> </a:t>
            </a:r>
            <a:r>
              <a:rPr lang="ru-RU" sz="950" dirty="0" err="1">
                <a:solidFill>
                  <a:schemeClr val="accent1">
                    <a:lumMod val="75000"/>
                  </a:schemeClr>
                </a:solidFill>
                <a:latin typeface="Arial" pitchFamily="34" charset="0"/>
                <a:cs typeface="Arial" pitchFamily="34" charset="0"/>
              </a:rPr>
              <a:t>шараларын</a:t>
            </a:r>
            <a:r>
              <a:rPr lang="ru-RU" sz="950" dirty="0">
                <a:solidFill>
                  <a:schemeClr val="accent1">
                    <a:lumMod val="75000"/>
                  </a:schemeClr>
                </a:solidFill>
                <a:latin typeface="Arial" pitchFamily="34" charset="0"/>
                <a:cs typeface="Arial" pitchFamily="34" charset="0"/>
              </a:rPr>
              <a:t> </a:t>
            </a:r>
            <a:r>
              <a:rPr lang="ru-RU" sz="950" dirty="0" err="1">
                <a:solidFill>
                  <a:schemeClr val="accent1">
                    <a:lumMod val="75000"/>
                  </a:schemeClr>
                </a:solidFill>
                <a:latin typeface="Arial" pitchFamily="34" charset="0"/>
                <a:cs typeface="Arial" pitchFamily="34" charset="0"/>
              </a:rPr>
              <a:t>тиімді</a:t>
            </a:r>
            <a:r>
              <a:rPr lang="ru-RU" sz="950" dirty="0">
                <a:solidFill>
                  <a:schemeClr val="accent1">
                    <a:lumMod val="75000"/>
                  </a:schemeClr>
                </a:solidFill>
                <a:latin typeface="Arial" pitchFamily="34" charset="0"/>
                <a:cs typeface="Arial" pitchFamily="34" charset="0"/>
              </a:rPr>
              <a:t> </a:t>
            </a:r>
            <a:r>
              <a:rPr lang="ru-RU" sz="950" dirty="0" err="1" smtClean="0">
                <a:solidFill>
                  <a:schemeClr val="accent1">
                    <a:lumMod val="75000"/>
                  </a:schemeClr>
                </a:solidFill>
                <a:latin typeface="Arial" pitchFamily="34" charset="0"/>
                <a:cs typeface="Arial" pitchFamily="34" charset="0"/>
              </a:rPr>
              <a:t>пайдалану</a:t>
            </a:r>
            <a:r>
              <a:rPr lang="ru-RU" sz="950" dirty="0" smtClean="0">
                <a:solidFill>
                  <a:schemeClr val="accent1">
                    <a:lumMod val="75000"/>
                  </a:schemeClr>
                </a:solidFill>
                <a:latin typeface="Arial" pitchFamily="34" charset="0"/>
                <a:cs typeface="Arial" pitchFamily="34" charset="0"/>
              </a:rPr>
              <a:t>;</a:t>
            </a:r>
          </a:p>
          <a:p>
            <a:pPr indent="179388">
              <a:buFont typeface="Wingdings" panose="05000000000000000000" pitchFamily="2" charset="2"/>
              <a:buChar char="Ø"/>
            </a:pPr>
            <a:r>
              <a:rPr lang="ru-RU" sz="950" dirty="0" smtClean="0">
                <a:solidFill>
                  <a:schemeClr val="accent1">
                    <a:lumMod val="75000"/>
                  </a:schemeClr>
                </a:solidFill>
                <a:latin typeface="Arial" pitchFamily="34" charset="0"/>
                <a:cs typeface="Arial" pitchFamily="34" charset="0"/>
              </a:rPr>
              <a:t>су </a:t>
            </a:r>
            <a:r>
              <a:rPr lang="ru-RU" sz="950" dirty="0" err="1">
                <a:solidFill>
                  <a:schemeClr val="accent1">
                    <a:lumMod val="75000"/>
                  </a:schemeClr>
                </a:solidFill>
                <a:latin typeface="Arial" pitchFamily="34" charset="0"/>
                <a:cs typeface="Arial" pitchFamily="34" charset="0"/>
              </a:rPr>
              <a:t>ресурстарын</a:t>
            </a:r>
            <a:r>
              <a:rPr lang="ru-RU" sz="950" dirty="0">
                <a:solidFill>
                  <a:schemeClr val="accent1">
                    <a:lumMod val="75000"/>
                  </a:schemeClr>
                </a:solidFill>
                <a:latin typeface="Arial" pitchFamily="34" charset="0"/>
                <a:cs typeface="Arial" pitchFamily="34" charset="0"/>
              </a:rPr>
              <a:t> </a:t>
            </a:r>
            <a:r>
              <a:rPr lang="ru-RU" sz="950" dirty="0" err="1">
                <a:solidFill>
                  <a:schemeClr val="accent1">
                    <a:lumMod val="75000"/>
                  </a:schemeClr>
                </a:solidFill>
                <a:latin typeface="Arial" pitchFamily="34" charset="0"/>
                <a:cs typeface="Arial" pitchFamily="34" charset="0"/>
              </a:rPr>
              <a:t>тиімді</a:t>
            </a:r>
            <a:r>
              <a:rPr lang="ru-RU" sz="950" dirty="0">
                <a:solidFill>
                  <a:schemeClr val="accent1">
                    <a:lumMod val="75000"/>
                  </a:schemeClr>
                </a:solidFill>
                <a:latin typeface="Arial" pitchFamily="34" charset="0"/>
                <a:cs typeface="Arial" pitchFamily="34" charset="0"/>
              </a:rPr>
              <a:t> </a:t>
            </a:r>
            <a:r>
              <a:rPr lang="ru-RU" sz="950" dirty="0" err="1" smtClean="0">
                <a:solidFill>
                  <a:schemeClr val="accent1">
                    <a:lumMod val="75000"/>
                  </a:schemeClr>
                </a:solidFill>
                <a:latin typeface="Arial" pitchFamily="34" charset="0"/>
                <a:cs typeface="Arial" pitchFamily="34" charset="0"/>
              </a:rPr>
              <a:t>пайдалану</a:t>
            </a:r>
            <a:r>
              <a:rPr lang="ru-RU" sz="950" dirty="0" smtClean="0">
                <a:solidFill>
                  <a:schemeClr val="accent1">
                    <a:lumMod val="75000"/>
                  </a:schemeClr>
                </a:solidFill>
                <a:latin typeface="Arial" pitchFamily="34" charset="0"/>
                <a:cs typeface="Arial" pitchFamily="34" charset="0"/>
              </a:rPr>
              <a:t>;</a:t>
            </a:r>
          </a:p>
          <a:p>
            <a:pPr indent="179388">
              <a:buFont typeface="Wingdings" panose="05000000000000000000" pitchFamily="2" charset="2"/>
              <a:buChar char="Ø"/>
            </a:pPr>
            <a:r>
              <a:rPr lang="ru-RU" sz="950" dirty="0" err="1" smtClean="0">
                <a:solidFill>
                  <a:schemeClr val="accent1">
                    <a:lumMod val="75000"/>
                  </a:schemeClr>
                </a:solidFill>
                <a:latin typeface="Arial" pitchFamily="34" charset="0"/>
                <a:cs typeface="Arial" pitchFamily="34" charset="0"/>
              </a:rPr>
              <a:t>жер</a:t>
            </a:r>
            <a:r>
              <a:rPr lang="ru-RU" sz="950" dirty="0" smtClean="0">
                <a:solidFill>
                  <a:schemeClr val="accent1">
                    <a:lumMod val="75000"/>
                  </a:schemeClr>
                </a:solidFill>
                <a:latin typeface="Arial" pitchFamily="34" charset="0"/>
                <a:cs typeface="Arial" pitchFamily="34" charset="0"/>
              </a:rPr>
              <a:t> </a:t>
            </a:r>
            <a:r>
              <a:rPr lang="ru-RU" sz="950" dirty="0" err="1">
                <a:solidFill>
                  <a:schemeClr val="accent1">
                    <a:lumMod val="75000"/>
                  </a:schemeClr>
                </a:solidFill>
                <a:latin typeface="Arial" pitchFamily="34" charset="0"/>
                <a:cs typeface="Arial" pitchFamily="34" charset="0"/>
              </a:rPr>
              <a:t>ресурстарын</a:t>
            </a:r>
            <a:r>
              <a:rPr lang="ru-RU" sz="950" dirty="0">
                <a:solidFill>
                  <a:schemeClr val="accent1">
                    <a:lumMod val="75000"/>
                  </a:schemeClr>
                </a:solidFill>
                <a:latin typeface="Arial" pitchFamily="34" charset="0"/>
                <a:cs typeface="Arial" pitchFamily="34" charset="0"/>
              </a:rPr>
              <a:t> </a:t>
            </a:r>
            <a:r>
              <a:rPr lang="ru-RU" sz="950" dirty="0" err="1">
                <a:solidFill>
                  <a:schemeClr val="accent1">
                    <a:lumMod val="75000"/>
                  </a:schemeClr>
                </a:solidFill>
                <a:latin typeface="Arial" pitchFamily="34" charset="0"/>
                <a:cs typeface="Arial" pitchFamily="34" charset="0"/>
              </a:rPr>
              <a:t>тиімді</a:t>
            </a:r>
            <a:r>
              <a:rPr lang="ru-RU" sz="950" dirty="0">
                <a:solidFill>
                  <a:schemeClr val="accent1">
                    <a:lumMod val="75000"/>
                  </a:schemeClr>
                </a:solidFill>
                <a:latin typeface="Arial" pitchFamily="34" charset="0"/>
                <a:cs typeface="Arial" pitchFamily="34" charset="0"/>
              </a:rPr>
              <a:t> </a:t>
            </a:r>
            <a:r>
              <a:rPr lang="ru-RU" sz="950" dirty="0" err="1">
                <a:solidFill>
                  <a:schemeClr val="accent1">
                    <a:lumMod val="75000"/>
                  </a:schemeClr>
                </a:solidFill>
                <a:latin typeface="Arial" pitchFamily="34" charset="0"/>
                <a:cs typeface="Arial" pitchFamily="34" charset="0"/>
              </a:rPr>
              <a:t>пайдалану</a:t>
            </a:r>
            <a:r>
              <a:rPr lang="ru-RU" sz="950" dirty="0">
                <a:solidFill>
                  <a:schemeClr val="accent1">
                    <a:lumMod val="75000"/>
                  </a:schemeClr>
                </a:solidFill>
                <a:latin typeface="Arial" pitchFamily="34" charset="0"/>
                <a:cs typeface="Arial" pitchFamily="34" charset="0"/>
              </a:rPr>
              <a:t> </a:t>
            </a:r>
            <a:r>
              <a:rPr lang="ru-RU" sz="950" dirty="0" err="1">
                <a:solidFill>
                  <a:schemeClr val="accent1">
                    <a:lumMod val="75000"/>
                  </a:schemeClr>
                </a:solidFill>
                <a:latin typeface="Arial" pitchFamily="34" charset="0"/>
                <a:cs typeface="Arial" pitchFamily="34" charset="0"/>
              </a:rPr>
              <a:t>үшін</a:t>
            </a:r>
            <a:r>
              <a:rPr lang="ru-RU" sz="950" dirty="0">
                <a:solidFill>
                  <a:schemeClr val="accent1">
                    <a:lumMod val="75000"/>
                  </a:schemeClr>
                </a:solidFill>
                <a:latin typeface="Arial" pitchFamily="34" charset="0"/>
                <a:cs typeface="Arial" pitchFamily="34" charset="0"/>
              </a:rPr>
              <a:t> </a:t>
            </a:r>
            <a:r>
              <a:rPr lang="ru-RU" sz="950" dirty="0" err="1">
                <a:solidFill>
                  <a:schemeClr val="accent1">
                    <a:lumMod val="75000"/>
                  </a:schemeClr>
                </a:solidFill>
                <a:latin typeface="Arial" pitchFamily="34" charset="0"/>
                <a:cs typeface="Arial" pitchFamily="34" charset="0"/>
              </a:rPr>
              <a:t>жағдайлар</a:t>
            </a:r>
            <a:r>
              <a:rPr lang="ru-RU" sz="950" dirty="0">
                <a:solidFill>
                  <a:schemeClr val="accent1">
                    <a:lumMod val="75000"/>
                  </a:schemeClr>
                </a:solidFill>
                <a:latin typeface="Arial" pitchFamily="34" charset="0"/>
                <a:cs typeface="Arial" pitchFamily="34" charset="0"/>
              </a:rPr>
              <a:t> </a:t>
            </a:r>
            <a:r>
              <a:rPr lang="ru-RU" sz="950" dirty="0" err="1" smtClean="0">
                <a:solidFill>
                  <a:schemeClr val="accent1">
                    <a:lumMod val="75000"/>
                  </a:schemeClr>
                </a:solidFill>
                <a:latin typeface="Arial" pitchFamily="34" charset="0"/>
                <a:cs typeface="Arial" pitchFamily="34" charset="0"/>
              </a:rPr>
              <a:t>жасау</a:t>
            </a:r>
            <a:r>
              <a:rPr lang="ru-RU" sz="950" dirty="0" smtClean="0">
                <a:solidFill>
                  <a:schemeClr val="accent1">
                    <a:lumMod val="75000"/>
                  </a:schemeClr>
                </a:solidFill>
                <a:latin typeface="Arial" pitchFamily="34" charset="0"/>
                <a:cs typeface="Arial" pitchFamily="34" charset="0"/>
              </a:rPr>
              <a:t>;</a:t>
            </a:r>
          </a:p>
          <a:p>
            <a:pPr indent="179388">
              <a:buFont typeface="Wingdings" panose="05000000000000000000" pitchFamily="2" charset="2"/>
              <a:buChar char="Ø"/>
            </a:pPr>
            <a:r>
              <a:rPr lang="ru-RU" sz="950" dirty="0" err="1" smtClean="0">
                <a:solidFill>
                  <a:schemeClr val="accent1">
                    <a:lumMod val="75000"/>
                  </a:schemeClr>
                </a:solidFill>
                <a:latin typeface="Arial" pitchFamily="34" charset="0"/>
                <a:cs typeface="Arial" pitchFamily="34" charset="0"/>
              </a:rPr>
              <a:t>ауыл</a:t>
            </a:r>
            <a:r>
              <a:rPr lang="ru-RU" sz="950" dirty="0" smtClean="0">
                <a:solidFill>
                  <a:schemeClr val="accent1">
                    <a:lumMod val="75000"/>
                  </a:schemeClr>
                </a:solidFill>
                <a:latin typeface="Arial" pitchFamily="34" charset="0"/>
                <a:cs typeface="Arial" pitchFamily="34" charset="0"/>
              </a:rPr>
              <a:t> </a:t>
            </a:r>
            <a:r>
              <a:rPr lang="ru-RU" sz="950" dirty="0" err="1">
                <a:solidFill>
                  <a:schemeClr val="accent1">
                    <a:lumMod val="75000"/>
                  </a:schemeClr>
                </a:solidFill>
                <a:latin typeface="Arial" pitchFamily="34" charset="0"/>
                <a:cs typeface="Arial" pitchFamily="34" charset="0"/>
              </a:rPr>
              <a:t>шаруашылығы</a:t>
            </a:r>
            <a:r>
              <a:rPr lang="ru-RU" sz="950" dirty="0">
                <a:solidFill>
                  <a:schemeClr val="accent1">
                    <a:lumMod val="75000"/>
                  </a:schemeClr>
                </a:solidFill>
                <a:latin typeface="Arial" pitchFamily="34" charset="0"/>
                <a:cs typeface="Arial" pitchFamily="34" charset="0"/>
              </a:rPr>
              <a:t> </a:t>
            </a:r>
            <a:r>
              <a:rPr lang="ru-RU" sz="950" dirty="0" err="1">
                <a:solidFill>
                  <a:schemeClr val="accent1">
                    <a:lumMod val="75000"/>
                  </a:schemeClr>
                </a:solidFill>
                <a:latin typeface="Arial" pitchFamily="34" charset="0"/>
                <a:cs typeface="Arial" pitchFamily="34" charset="0"/>
              </a:rPr>
              <a:t>тауарын</a:t>
            </a:r>
            <a:r>
              <a:rPr lang="ru-RU" sz="950" dirty="0">
                <a:solidFill>
                  <a:schemeClr val="accent1">
                    <a:lumMod val="75000"/>
                  </a:schemeClr>
                </a:solidFill>
                <a:latin typeface="Arial" pitchFamily="34" charset="0"/>
                <a:cs typeface="Arial" pitchFamily="34" charset="0"/>
              </a:rPr>
              <a:t> </a:t>
            </a:r>
            <a:r>
              <a:rPr lang="ru-RU" sz="950" dirty="0" err="1">
                <a:solidFill>
                  <a:schemeClr val="accent1">
                    <a:lumMod val="75000"/>
                  </a:schemeClr>
                </a:solidFill>
                <a:latin typeface="Arial" pitchFamily="34" charset="0"/>
                <a:cs typeface="Arial" pitchFamily="34" charset="0"/>
              </a:rPr>
              <a:t>өндірушілердің</a:t>
            </a:r>
            <a:r>
              <a:rPr lang="ru-RU" sz="950" dirty="0">
                <a:solidFill>
                  <a:schemeClr val="accent1">
                    <a:lumMod val="75000"/>
                  </a:schemeClr>
                </a:solidFill>
                <a:latin typeface="Arial" pitchFamily="34" charset="0"/>
                <a:cs typeface="Arial" pitchFamily="34" charset="0"/>
              </a:rPr>
              <a:t> </a:t>
            </a:r>
            <a:r>
              <a:rPr lang="ru-RU" sz="950" dirty="0" err="1">
                <a:solidFill>
                  <a:schemeClr val="accent1">
                    <a:lumMod val="75000"/>
                  </a:schemeClr>
                </a:solidFill>
                <a:latin typeface="Arial" pitchFamily="34" charset="0"/>
                <a:cs typeface="Arial" pitchFamily="34" charset="0"/>
              </a:rPr>
              <a:t>техникамен</a:t>
            </a:r>
            <a:r>
              <a:rPr lang="ru-RU" sz="950" dirty="0">
                <a:solidFill>
                  <a:schemeClr val="accent1">
                    <a:lumMod val="75000"/>
                  </a:schemeClr>
                </a:solidFill>
                <a:latin typeface="Arial" pitchFamily="34" charset="0"/>
                <a:cs typeface="Arial" pitchFamily="34" charset="0"/>
              </a:rPr>
              <a:t> </a:t>
            </a:r>
            <a:r>
              <a:rPr lang="ru-RU" sz="950" dirty="0" err="1">
                <a:solidFill>
                  <a:schemeClr val="accent1">
                    <a:lumMod val="75000"/>
                  </a:schemeClr>
                </a:solidFill>
                <a:latin typeface="Arial" pitchFamily="34" charset="0"/>
                <a:cs typeface="Arial" pitchFamily="34" charset="0"/>
              </a:rPr>
              <a:t>және</a:t>
            </a:r>
            <a:r>
              <a:rPr lang="ru-RU" sz="950" dirty="0">
                <a:solidFill>
                  <a:schemeClr val="accent1">
                    <a:lumMod val="75000"/>
                  </a:schemeClr>
                </a:solidFill>
                <a:latin typeface="Arial" pitchFamily="34" charset="0"/>
                <a:cs typeface="Arial" pitchFamily="34" charset="0"/>
              </a:rPr>
              <a:t> </a:t>
            </a:r>
            <a:r>
              <a:rPr lang="ru-RU" sz="950" dirty="0" err="1">
                <a:solidFill>
                  <a:schemeClr val="accent1">
                    <a:lumMod val="75000"/>
                  </a:schemeClr>
                </a:solidFill>
                <a:latin typeface="Arial" pitchFamily="34" charset="0"/>
                <a:cs typeface="Arial" pitchFamily="34" charset="0"/>
              </a:rPr>
              <a:t>химияландыру</a:t>
            </a:r>
            <a:r>
              <a:rPr lang="ru-RU" sz="950" dirty="0">
                <a:solidFill>
                  <a:schemeClr val="accent1">
                    <a:lumMod val="75000"/>
                  </a:schemeClr>
                </a:solidFill>
                <a:latin typeface="Arial" pitchFamily="34" charset="0"/>
                <a:cs typeface="Arial" pitchFamily="34" charset="0"/>
              </a:rPr>
              <a:t> </a:t>
            </a:r>
            <a:r>
              <a:rPr lang="ru-RU" sz="950" dirty="0" err="1">
                <a:solidFill>
                  <a:schemeClr val="accent1">
                    <a:lumMod val="75000"/>
                  </a:schemeClr>
                </a:solidFill>
                <a:latin typeface="Arial" pitchFamily="34" charset="0"/>
                <a:cs typeface="Arial" pitchFamily="34" charset="0"/>
              </a:rPr>
              <a:t>құралдарымен</a:t>
            </a:r>
            <a:r>
              <a:rPr lang="ru-RU" sz="950" dirty="0">
                <a:solidFill>
                  <a:schemeClr val="accent1">
                    <a:lumMod val="75000"/>
                  </a:schemeClr>
                </a:solidFill>
                <a:latin typeface="Arial" pitchFamily="34" charset="0"/>
                <a:cs typeface="Arial" pitchFamily="34" charset="0"/>
              </a:rPr>
              <a:t> </a:t>
            </a:r>
            <a:r>
              <a:rPr lang="ru-RU" sz="950" dirty="0" err="1">
                <a:solidFill>
                  <a:schemeClr val="accent1">
                    <a:lumMod val="75000"/>
                  </a:schemeClr>
                </a:solidFill>
                <a:latin typeface="Arial" pitchFamily="34" charset="0"/>
                <a:cs typeface="Arial" pitchFamily="34" charset="0"/>
              </a:rPr>
              <a:t>қамтамасыз</a:t>
            </a:r>
            <a:r>
              <a:rPr lang="ru-RU" sz="950" dirty="0">
                <a:solidFill>
                  <a:schemeClr val="accent1">
                    <a:lumMod val="75000"/>
                  </a:schemeClr>
                </a:solidFill>
                <a:latin typeface="Arial" pitchFamily="34" charset="0"/>
                <a:cs typeface="Arial" pitchFamily="34" charset="0"/>
              </a:rPr>
              <a:t> </a:t>
            </a:r>
            <a:r>
              <a:rPr lang="ru-RU" sz="950" dirty="0" err="1">
                <a:solidFill>
                  <a:schemeClr val="accent1">
                    <a:lumMod val="75000"/>
                  </a:schemeClr>
                </a:solidFill>
                <a:latin typeface="Arial" pitchFamily="34" charset="0"/>
                <a:cs typeface="Arial" pitchFamily="34" charset="0"/>
              </a:rPr>
              <a:t>етілуін</a:t>
            </a:r>
            <a:r>
              <a:rPr lang="ru-RU" sz="950" dirty="0">
                <a:solidFill>
                  <a:schemeClr val="accent1">
                    <a:lumMod val="75000"/>
                  </a:schemeClr>
                </a:solidFill>
                <a:latin typeface="Arial" pitchFamily="34" charset="0"/>
                <a:cs typeface="Arial" pitchFamily="34" charset="0"/>
              </a:rPr>
              <a:t> </a:t>
            </a:r>
            <a:r>
              <a:rPr lang="ru-RU" sz="950" dirty="0" err="1" smtClean="0">
                <a:solidFill>
                  <a:schemeClr val="accent1">
                    <a:lumMod val="75000"/>
                  </a:schemeClr>
                </a:solidFill>
                <a:latin typeface="Arial" pitchFamily="34" charset="0"/>
                <a:cs typeface="Arial" pitchFamily="34" charset="0"/>
              </a:rPr>
              <a:t>арттыру</a:t>
            </a:r>
            <a:r>
              <a:rPr lang="ru-RU" sz="950" dirty="0" smtClean="0">
                <a:solidFill>
                  <a:schemeClr val="accent1">
                    <a:lumMod val="75000"/>
                  </a:schemeClr>
                </a:solidFill>
                <a:latin typeface="Arial" pitchFamily="34" charset="0"/>
                <a:cs typeface="Arial" pitchFamily="34" charset="0"/>
              </a:rPr>
              <a:t>;</a:t>
            </a:r>
          </a:p>
          <a:p>
            <a:pPr indent="179388">
              <a:buFont typeface="Wingdings" panose="05000000000000000000" pitchFamily="2" charset="2"/>
              <a:buChar char="Ø"/>
            </a:pPr>
            <a:r>
              <a:rPr lang="ru-RU" sz="950" dirty="0" err="1" smtClean="0">
                <a:solidFill>
                  <a:schemeClr val="accent1">
                    <a:lumMod val="75000"/>
                  </a:schemeClr>
                </a:solidFill>
                <a:latin typeface="Arial" pitchFamily="34" charset="0"/>
                <a:cs typeface="Arial" pitchFamily="34" charset="0"/>
              </a:rPr>
              <a:t>сауда-логистикалық</a:t>
            </a:r>
            <a:r>
              <a:rPr lang="ru-RU" sz="950" dirty="0" smtClean="0">
                <a:solidFill>
                  <a:schemeClr val="accent1">
                    <a:lumMod val="75000"/>
                  </a:schemeClr>
                </a:solidFill>
                <a:latin typeface="Arial" pitchFamily="34" charset="0"/>
                <a:cs typeface="Arial" pitchFamily="34" charset="0"/>
              </a:rPr>
              <a:t> </a:t>
            </a:r>
            <a:r>
              <a:rPr lang="ru-RU" sz="950" dirty="0" err="1">
                <a:solidFill>
                  <a:schemeClr val="accent1">
                    <a:lumMod val="75000"/>
                  </a:schemeClr>
                </a:solidFill>
                <a:latin typeface="Arial" pitchFamily="34" charset="0"/>
                <a:cs typeface="Arial" pitchFamily="34" charset="0"/>
              </a:rPr>
              <a:t>инфрақұрылымды</a:t>
            </a:r>
            <a:r>
              <a:rPr lang="ru-RU" sz="950" dirty="0">
                <a:solidFill>
                  <a:schemeClr val="accent1">
                    <a:lumMod val="75000"/>
                  </a:schemeClr>
                </a:solidFill>
                <a:latin typeface="Arial" pitchFamily="34" charset="0"/>
                <a:cs typeface="Arial" pitchFamily="34" charset="0"/>
              </a:rPr>
              <a:t> </a:t>
            </a:r>
            <a:r>
              <a:rPr lang="ru-RU" sz="950" dirty="0" err="1" smtClean="0">
                <a:solidFill>
                  <a:schemeClr val="accent1">
                    <a:lumMod val="75000"/>
                  </a:schemeClr>
                </a:solidFill>
                <a:latin typeface="Arial" pitchFamily="34" charset="0"/>
                <a:cs typeface="Arial" pitchFamily="34" charset="0"/>
              </a:rPr>
              <a:t>дамыту</a:t>
            </a:r>
            <a:r>
              <a:rPr lang="ru-RU" sz="950" dirty="0" smtClean="0">
                <a:solidFill>
                  <a:schemeClr val="accent1">
                    <a:lumMod val="75000"/>
                  </a:schemeClr>
                </a:solidFill>
                <a:latin typeface="Arial" pitchFamily="34" charset="0"/>
                <a:cs typeface="Arial" pitchFamily="34" charset="0"/>
              </a:rPr>
              <a:t>;</a:t>
            </a:r>
          </a:p>
          <a:p>
            <a:pPr indent="179388">
              <a:buFont typeface="Wingdings" panose="05000000000000000000" pitchFamily="2" charset="2"/>
              <a:buChar char="Ø"/>
            </a:pPr>
            <a:r>
              <a:rPr lang="ru-RU" sz="950" dirty="0" smtClean="0">
                <a:solidFill>
                  <a:schemeClr val="accent1">
                    <a:lumMod val="75000"/>
                  </a:schemeClr>
                </a:solidFill>
                <a:latin typeface="Arial" pitchFamily="34" charset="0"/>
                <a:cs typeface="Arial" pitchFamily="34" charset="0"/>
              </a:rPr>
              <a:t>АӨК-</a:t>
            </a:r>
            <a:r>
              <a:rPr lang="ru-RU" sz="950" dirty="0" err="1" smtClean="0">
                <a:solidFill>
                  <a:schemeClr val="accent1">
                    <a:lumMod val="75000"/>
                  </a:schemeClr>
                </a:solidFill>
                <a:latin typeface="Arial" pitchFamily="34" charset="0"/>
                <a:cs typeface="Arial" pitchFamily="34" charset="0"/>
              </a:rPr>
              <a:t>ні</a:t>
            </a:r>
            <a:r>
              <a:rPr lang="ru-RU" sz="950" dirty="0" smtClean="0">
                <a:solidFill>
                  <a:schemeClr val="accent1">
                    <a:lumMod val="75000"/>
                  </a:schemeClr>
                </a:solidFill>
                <a:latin typeface="Arial" pitchFamily="34" charset="0"/>
                <a:cs typeface="Arial" pitchFamily="34" charset="0"/>
              </a:rPr>
              <a:t> </a:t>
            </a:r>
            <a:r>
              <a:rPr lang="ru-RU" sz="950" dirty="0" err="1" smtClean="0">
                <a:solidFill>
                  <a:schemeClr val="accent1">
                    <a:lumMod val="75000"/>
                  </a:schemeClr>
                </a:solidFill>
                <a:latin typeface="Arial" pitchFamily="34" charset="0"/>
                <a:cs typeface="Arial" pitchFamily="34" charset="0"/>
              </a:rPr>
              <a:t>ғылыми-технологиялық</a:t>
            </a:r>
            <a:r>
              <a:rPr lang="ru-RU" sz="950" dirty="0">
                <a:solidFill>
                  <a:schemeClr val="accent1">
                    <a:lumMod val="75000"/>
                  </a:schemeClr>
                </a:solidFill>
                <a:latin typeface="Arial" pitchFamily="34" charset="0"/>
                <a:cs typeface="Arial" pitchFamily="34" charset="0"/>
              </a:rPr>
              <a:t>, </a:t>
            </a:r>
            <a:r>
              <a:rPr lang="ru-RU" sz="950" dirty="0" err="1">
                <a:solidFill>
                  <a:schemeClr val="accent1">
                    <a:lumMod val="75000"/>
                  </a:schemeClr>
                </a:solidFill>
                <a:latin typeface="Arial" pitchFamily="34" charset="0"/>
                <a:cs typeface="Arial" pitchFamily="34" charset="0"/>
              </a:rPr>
              <a:t>кадрлық</a:t>
            </a:r>
            <a:r>
              <a:rPr lang="ru-RU" sz="950" dirty="0">
                <a:solidFill>
                  <a:schemeClr val="accent1">
                    <a:lumMod val="75000"/>
                  </a:schemeClr>
                </a:solidFill>
                <a:latin typeface="Arial" pitchFamily="34" charset="0"/>
                <a:cs typeface="Arial" pitchFamily="34" charset="0"/>
              </a:rPr>
              <a:t> </a:t>
            </a:r>
            <a:r>
              <a:rPr lang="ru-RU" sz="950" dirty="0" err="1">
                <a:solidFill>
                  <a:schemeClr val="accent1">
                    <a:lumMod val="75000"/>
                  </a:schemeClr>
                </a:solidFill>
                <a:latin typeface="Arial" pitchFamily="34" charset="0"/>
                <a:cs typeface="Arial" pitchFamily="34" charset="0"/>
              </a:rPr>
              <a:t>және</a:t>
            </a:r>
            <a:r>
              <a:rPr lang="ru-RU" sz="950" dirty="0">
                <a:solidFill>
                  <a:schemeClr val="accent1">
                    <a:lumMod val="75000"/>
                  </a:schemeClr>
                </a:solidFill>
                <a:latin typeface="Arial" pitchFamily="34" charset="0"/>
                <a:cs typeface="Arial" pitchFamily="34" charset="0"/>
              </a:rPr>
              <a:t> </a:t>
            </a:r>
            <a:r>
              <a:rPr lang="ru-RU" sz="950" dirty="0" err="1">
                <a:solidFill>
                  <a:schemeClr val="accent1">
                    <a:lumMod val="75000"/>
                  </a:schemeClr>
                </a:solidFill>
                <a:latin typeface="Arial" pitchFamily="34" charset="0"/>
                <a:cs typeface="Arial" pitchFamily="34" charset="0"/>
              </a:rPr>
              <a:t>ақпараттық-маркетингтік</a:t>
            </a:r>
            <a:r>
              <a:rPr lang="ru-RU" sz="950" dirty="0">
                <a:solidFill>
                  <a:schemeClr val="accent1">
                    <a:lumMod val="75000"/>
                  </a:schemeClr>
                </a:solidFill>
                <a:latin typeface="Arial" pitchFamily="34" charset="0"/>
                <a:cs typeface="Arial" pitchFamily="34" charset="0"/>
              </a:rPr>
              <a:t> </a:t>
            </a:r>
            <a:r>
              <a:rPr lang="ru-RU" sz="950" dirty="0" err="1">
                <a:solidFill>
                  <a:schemeClr val="accent1">
                    <a:lumMod val="75000"/>
                  </a:schemeClr>
                </a:solidFill>
                <a:latin typeface="Arial" pitchFamily="34" charset="0"/>
                <a:cs typeface="Arial" pitchFamily="34" charset="0"/>
              </a:rPr>
              <a:t>қамтамасыз</a:t>
            </a:r>
            <a:r>
              <a:rPr lang="ru-RU" sz="950" dirty="0">
                <a:solidFill>
                  <a:schemeClr val="accent1">
                    <a:lumMod val="75000"/>
                  </a:schemeClr>
                </a:solidFill>
                <a:latin typeface="Arial" pitchFamily="34" charset="0"/>
                <a:cs typeface="Arial" pitchFamily="34" charset="0"/>
              </a:rPr>
              <a:t> </a:t>
            </a:r>
            <a:r>
              <a:rPr lang="ru-RU" sz="950" dirty="0" err="1">
                <a:solidFill>
                  <a:schemeClr val="accent1">
                    <a:lumMod val="75000"/>
                  </a:schemeClr>
                </a:solidFill>
                <a:latin typeface="Arial" pitchFamily="34" charset="0"/>
                <a:cs typeface="Arial" pitchFamily="34" charset="0"/>
              </a:rPr>
              <a:t>ету</a:t>
            </a:r>
            <a:endParaRPr lang="ru-RU" sz="950" dirty="0">
              <a:solidFill>
                <a:schemeClr val="accent1">
                  <a:lumMod val="75000"/>
                </a:schemeClr>
              </a:solidFill>
              <a:latin typeface="Arial" pitchFamily="34" charset="0"/>
              <a:cs typeface="Arial" pitchFamily="34" charset="0"/>
            </a:endParaRPr>
          </a:p>
          <a:p>
            <a:pPr lvl="0"/>
            <a:endParaRPr lang="ru-RU" sz="950" b="1" dirty="0" smtClean="0">
              <a:solidFill>
                <a:schemeClr val="accent1">
                  <a:lumMod val="75000"/>
                </a:schemeClr>
              </a:solidFill>
              <a:latin typeface="Arial" pitchFamily="34" charset="0"/>
              <a:cs typeface="Arial" pitchFamily="34" charset="0"/>
            </a:endParaRPr>
          </a:p>
          <a:p>
            <a:pPr lvl="0"/>
            <a:endParaRPr lang="ru-RU" sz="950" b="1" dirty="0" smtClean="0">
              <a:solidFill>
                <a:schemeClr val="accent1">
                  <a:lumMod val="75000"/>
                </a:schemeClr>
              </a:solidFill>
              <a:latin typeface="Arial" pitchFamily="34" charset="0"/>
              <a:cs typeface="Arial" pitchFamily="34" charset="0"/>
            </a:endParaRPr>
          </a:p>
        </p:txBody>
      </p:sp>
      <p:sp>
        <p:nvSpPr>
          <p:cNvPr id="18" name="Номер слайда 1"/>
          <p:cNvSpPr>
            <a:spLocks noGrp="1"/>
          </p:cNvSpPr>
          <p:nvPr>
            <p:ph type="sldNum" sz="quarter" idx="12"/>
          </p:nvPr>
        </p:nvSpPr>
        <p:spPr>
          <a:xfrm>
            <a:off x="6995937" y="4869656"/>
            <a:ext cx="2133600" cy="273844"/>
          </a:xfrm>
        </p:spPr>
        <p:txBody>
          <a:bodyPr/>
          <a:lstStyle/>
          <a:p>
            <a:r>
              <a:rPr lang="ru-RU" sz="900" b="1" dirty="0" smtClean="0">
                <a:solidFill>
                  <a:schemeClr val="tx2">
                    <a:lumMod val="75000"/>
                  </a:schemeClr>
                </a:solidFill>
                <a:latin typeface="Arial" panose="020B0604020202020204" pitchFamily="34" charset="0"/>
                <a:cs typeface="Arial" panose="020B0604020202020204" pitchFamily="34" charset="0"/>
              </a:rPr>
              <a:t>2</a:t>
            </a:r>
            <a:endParaRPr lang="ru-RU" sz="900" b="1" dirty="0">
              <a:solidFill>
                <a:schemeClr val="tx2">
                  <a:lumMod val="75000"/>
                </a:schemeClr>
              </a:solidFill>
              <a:latin typeface="Arial" panose="020B0604020202020204" pitchFamily="34" charset="0"/>
              <a:cs typeface="Arial" panose="020B0604020202020204" pitchFamily="34" charset="0"/>
            </a:endParaRPr>
          </a:p>
        </p:txBody>
      </p:sp>
      <p:sp>
        <p:nvSpPr>
          <p:cNvPr id="14" name="Скругленный прямоугольник 13"/>
          <p:cNvSpPr/>
          <p:nvPr/>
        </p:nvSpPr>
        <p:spPr>
          <a:xfrm>
            <a:off x="4733987" y="1317418"/>
            <a:ext cx="4302063" cy="1038308"/>
          </a:xfrm>
          <a:prstGeom prst="roundRect">
            <a:avLst/>
          </a:prstGeom>
        </p:spPr>
        <p:style>
          <a:lnRef idx="2">
            <a:schemeClr val="accent1"/>
          </a:lnRef>
          <a:fillRef idx="1">
            <a:schemeClr val="lt1"/>
          </a:fillRef>
          <a:effectRef idx="0">
            <a:schemeClr val="accent1"/>
          </a:effectRef>
          <a:fontRef idx="minor">
            <a:schemeClr val="dk1"/>
          </a:fontRef>
        </p:style>
        <p:txBody>
          <a:bodyPr anchor="ctr"/>
          <a:lstStyle/>
          <a:p>
            <a:pPr algn="just"/>
            <a:r>
              <a:rPr lang="kk-KZ" sz="1000" b="1" dirty="0" smtClean="0">
                <a:solidFill>
                  <a:schemeClr val="accent1">
                    <a:lumMod val="75000"/>
                  </a:schemeClr>
                </a:solidFill>
                <a:latin typeface="Arial" pitchFamily="34" charset="0"/>
                <a:cs typeface="Arial" pitchFamily="34" charset="0"/>
              </a:rPr>
              <a:t>Еңбек өнімділігін 2015 жылғы </a:t>
            </a:r>
            <a:r>
              <a:rPr lang="kk-KZ" sz="1000" b="1" dirty="0">
                <a:solidFill>
                  <a:schemeClr val="accent1">
                    <a:lumMod val="75000"/>
                  </a:schemeClr>
                </a:solidFill>
                <a:latin typeface="Arial" pitchFamily="34" charset="0"/>
                <a:cs typeface="Arial" pitchFamily="34" charset="0"/>
              </a:rPr>
              <a:t>ауыл шаруашылығында </a:t>
            </a:r>
            <a:r>
              <a:rPr lang="kk-KZ" sz="1000" b="1" dirty="0" smtClean="0">
                <a:solidFill>
                  <a:schemeClr val="accent1">
                    <a:lumMod val="75000"/>
                  </a:schemeClr>
                </a:solidFill>
                <a:latin typeface="Arial" pitchFamily="34" charset="0"/>
                <a:cs typeface="Arial" pitchFamily="34" charset="0"/>
              </a:rPr>
              <a:t>жұмыс істейтін </a:t>
            </a:r>
            <a:r>
              <a:rPr lang="kk-KZ" sz="1000" b="1" dirty="0">
                <a:solidFill>
                  <a:schemeClr val="accent1">
                    <a:lumMod val="75000"/>
                  </a:schemeClr>
                </a:solidFill>
                <a:latin typeface="Arial" pitchFamily="34" charset="0"/>
                <a:cs typeface="Arial" pitchFamily="34" charset="0"/>
              </a:rPr>
              <a:t>1 адамға </a:t>
            </a:r>
            <a:r>
              <a:rPr lang="kk-KZ" sz="1000" b="1" dirty="0" smtClean="0">
                <a:solidFill>
                  <a:schemeClr val="accent1">
                    <a:lumMod val="75000"/>
                  </a:schemeClr>
                </a:solidFill>
                <a:latin typeface="Arial" pitchFamily="34" charset="0"/>
                <a:cs typeface="Arial" pitchFamily="34" charset="0"/>
              </a:rPr>
              <a:t>шаққанда 1,2 </a:t>
            </a:r>
            <a:r>
              <a:rPr lang="kk-KZ" sz="1000" b="1" dirty="0">
                <a:solidFill>
                  <a:schemeClr val="accent1">
                    <a:lumMod val="75000"/>
                  </a:schemeClr>
                </a:solidFill>
                <a:latin typeface="Arial" pitchFamily="34" charset="0"/>
                <a:cs typeface="Arial" pitchFamily="34" charset="0"/>
              </a:rPr>
              <a:t>млн. теңгеден 2021 жылға қарай 3,7 млн</a:t>
            </a:r>
            <a:r>
              <a:rPr lang="kk-KZ" sz="1000" b="1" dirty="0" smtClean="0">
                <a:solidFill>
                  <a:schemeClr val="accent1">
                    <a:lumMod val="75000"/>
                  </a:schemeClr>
                </a:solidFill>
                <a:latin typeface="Arial" pitchFamily="34" charset="0"/>
                <a:cs typeface="Arial" pitchFamily="34" charset="0"/>
              </a:rPr>
              <a:t>. теңгеге дейін, </a:t>
            </a:r>
            <a:r>
              <a:rPr lang="kk-KZ" sz="1000" b="1" dirty="0">
                <a:solidFill>
                  <a:schemeClr val="accent1">
                    <a:lumMod val="75000"/>
                  </a:schemeClr>
                </a:solidFill>
                <a:latin typeface="Arial" pitchFamily="34" charset="0"/>
                <a:cs typeface="Arial" pitchFamily="34" charset="0"/>
              </a:rPr>
              <a:t>сондай-ақ </a:t>
            </a:r>
            <a:r>
              <a:rPr lang="ru-RU" sz="1000" b="1" dirty="0" err="1">
                <a:solidFill>
                  <a:schemeClr val="accent1">
                    <a:lumMod val="75000"/>
                  </a:schemeClr>
                </a:solidFill>
                <a:latin typeface="Arial" pitchFamily="34" charset="0"/>
                <a:cs typeface="Arial" pitchFamily="34" charset="0"/>
              </a:rPr>
              <a:t>өңделген</a:t>
            </a:r>
            <a:r>
              <a:rPr lang="ru-RU" sz="1000" b="1" dirty="0">
                <a:solidFill>
                  <a:schemeClr val="accent1">
                    <a:lumMod val="75000"/>
                  </a:schemeClr>
                </a:solidFill>
                <a:latin typeface="Arial" pitchFamily="34" charset="0"/>
                <a:cs typeface="Arial" pitchFamily="34" charset="0"/>
              </a:rPr>
              <a:t> </a:t>
            </a:r>
            <a:r>
              <a:rPr lang="ru-RU" sz="1000" b="1" dirty="0" err="1">
                <a:solidFill>
                  <a:schemeClr val="accent1">
                    <a:lumMod val="75000"/>
                  </a:schemeClr>
                </a:solidFill>
                <a:latin typeface="Arial" pitchFamily="34" charset="0"/>
                <a:cs typeface="Arial" pitchFamily="34" charset="0"/>
              </a:rPr>
              <a:t>ауыл</a:t>
            </a:r>
            <a:r>
              <a:rPr lang="ru-RU" sz="1000" b="1" dirty="0">
                <a:solidFill>
                  <a:schemeClr val="accent1">
                    <a:lumMod val="75000"/>
                  </a:schemeClr>
                </a:solidFill>
                <a:latin typeface="Arial" pitchFamily="34" charset="0"/>
                <a:cs typeface="Arial" pitchFamily="34" charset="0"/>
              </a:rPr>
              <a:t> </a:t>
            </a:r>
            <a:r>
              <a:rPr lang="ru-RU" sz="1000" b="1" dirty="0" err="1">
                <a:solidFill>
                  <a:schemeClr val="accent1">
                    <a:lumMod val="75000"/>
                  </a:schemeClr>
                </a:solidFill>
                <a:latin typeface="Arial" pitchFamily="34" charset="0"/>
                <a:cs typeface="Arial" pitchFamily="34" charset="0"/>
              </a:rPr>
              <a:t>шаруашылығы</a:t>
            </a:r>
            <a:r>
              <a:rPr lang="ru-RU" sz="1000" b="1" dirty="0">
                <a:solidFill>
                  <a:schemeClr val="accent1">
                    <a:lumMod val="75000"/>
                  </a:schemeClr>
                </a:solidFill>
                <a:latin typeface="Arial" pitchFamily="34" charset="0"/>
                <a:cs typeface="Arial" pitchFamily="34" charset="0"/>
              </a:rPr>
              <a:t> </a:t>
            </a:r>
            <a:r>
              <a:rPr lang="ru-RU" sz="1000" b="1" dirty="0" err="1">
                <a:solidFill>
                  <a:schemeClr val="accent1">
                    <a:lumMod val="75000"/>
                  </a:schemeClr>
                </a:solidFill>
                <a:latin typeface="Arial" pitchFamily="34" charset="0"/>
                <a:cs typeface="Arial" pitchFamily="34" charset="0"/>
              </a:rPr>
              <a:t>өнімінің</a:t>
            </a:r>
            <a:r>
              <a:rPr lang="ru-RU" sz="1000" b="1" dirty="0">
                <a:solidFill>
                  <a:schemeClr val="accent1">
                    <a:lumMod val="75000"/>
                  </a:schemeClr>
                </a:solidFill>
                <a:latin typeface="Arial" pitchFamily="34" charset="0"/>
                <a:cs typeface="Arial" pitchFamily="34" charset="0"/>
              </a:rPr>
              <a:t> </a:t>
            </a:r>
            <a:r>
              <a:rPr lang="ru-RU" sz="1000" b="1" dirty="0" err="1">
                <a:solidFill>
                  <a:schemeClr val="accent1">
                    <a:lumMod val="75000"/>
                  </a:schemeClr>
                </a:solidFill>
                <a:latin typeface="Arial" pitchFamily="34" charset="0"/>
                <a:cs typeface="Arial" pitchFamily="34" charset="0"/>
              </a:rPr>
              <a:t>экспортын</a:t>
            </a:r>
            <a:r>
              <a:rPr lang="ru-RU" sz="1000" b="1" dirty="0">
                <a:solidFill>
                  <a:schemeClr val="accent1">
                    <a:lumMod val="75000"/>
                  </a:schemeClr>
                </a:solidFill>
                <a:latin typeface="Arial" pitchFamily="34" charset="0"/>
                <a:cs typeface="Arial" pitchFamily="34" charset="0"/>
              </a:rPr>
              <a:t> </a:t>
            </a:r>
            <a:r>
              <a:rPr lang="kk-KZ" sz="1000" b="1" dirty="0">
                <a:solidFill>
                  <a:schemeClr val="accent1">
                    <a:lumMod val="75000"/>
                  </a:schemeClr>
                </a:solidFill>
                <a:latin typeface="Arial" pitchFamily="34" charset="0"/>
                <a:cs typeface="Arial" pitchFamily="34" charset="0"/>
              </a:rPr>
              <a:t>2015 </a:t>
            </a:r>
            <a:r>
              <a:rPr lang="kk-KZ" sz="1000" b="1" dirty="0" smtClean="0">
                <a:solidFill>
                  <a:schemeClr val="accent1">
                    <a:lumMod val="75000"/>
                  </a:schemeClr>
                </a:solidFill>
                <a:latin typeface="Arial" pitchFamily="34" charset="0"/>
                <a:cs typeface="Arial" pitchFamily="34" charset="0"/>
              </a:rPr>
              <a:t>жылғы </a:t>
            </a:r>
            <a:r>
              <a:rPr lang="kk-KZ" sz="1000" b="1" dirty="0">
                <a:solidFill>
                  <a:schemeClr val="accent1">
                    <a:lumMod val="75000"/>
                  </a:schemeClr>
                </a:solidFill>
                <a:latin typeface="Arial" pitchFamily="34" charset="0"/>
                <a:cs typeface="Arial" pitchFamily="34" charset="0"/>
              </a:rPr>
              <a:t>211,6 млрд</a:t>
            </a:r>
            <a:r>
              <a:rPr lang="kk-KZ" sz="1000" b="1" dirty="0" smtClean="0">
                <a:solidFill>
                  <a:schemeClr val="accent1">
                    <a:lumMod val="75000"/>
                  </a:schemeClr>
                </a:solidFill>
                <a:latin typeface="Arial" pitchFamily="34" charset="0"/>
                <a:cs typeface="Arial" pitchFamily="34" charset="0"/>
              </a:rPr>
              <a:t>. теңгеден </a:t>
            </a:r>
            <a:r>
              <a:rPr lang="kk-KZ" sz="1000" b="1" dirty="0">
                <a:solidFill>
                  <a:schemeClr val="accent1">
                    <a:lumMod val="75000"/>
                  </a:schemeClr>
                </a:solidFill>
                <a:latin typeface="Arial" pitchFamily="34" charset="0"/>
                <a:cs typeface="Arial" pitchFamily="34" charset="0"/>
              </a:rPr>
              <a:t>2021 жылға қарай 738,5 млрд</a:t>
            </a:r>
            <a:r>
              <a:rPr lang="kk-KZ" sz="1000" b="1" dirty="0" smtClean="0">
                <a:solidFill>
                  <a:schemeClr val="accent1">
                    <a:lumMod val="75000"/>
                  </a:schemeClr>
                </a:solidFill>
                <a:latin typeface="Arial" pitchFamily="34" charset="0"/>
                <a:cs typeface="Arial" pitchFamily="34" charset="0"/>
              </a:rPr>
              <a:t>. теңгеге </a:t>
            </a:r>
            <a:r>
              <a:rPr lang="kk-KZ" sz="1000" b="1" dirty="0">
                <a:solidFill>
                  <a:schemeClr val="accent1">
                    <a:lumMod val="75000"/>
                  </a:schemeClr>
                </a:solidFill>
                <a:latin typeface="Arial" pitchFamily="34" charset="0"/>
                <a:cs typeface="Arial" pitchFamily="34" charset="0"/>
              </a:rPr>
              <a:t>дейін арттыру арқылы </a:t>
            </a:r>
            <a:r>
              <a:rPr lang="ru-RU" sz="1000" b="1" dirty="0" smtClean="0">
                <a:solidFill>
                  <a:schemeClr val="accent1">
                    <a:lumMod val="75000"/>
                  </a:schemeClr>
                </a:solidFill>
                <a:latin typeface="Arial" pitchFamily="34" charset="0"/>
                <a:cs typeface="Arial" pitchFamily="34" charset="0"/>
              </a:rPr>
              <a:t>АӨК </a:t>
            </a:r>
            <a:r>
              <a:rPr lang="ru-RU" sz="1000" b="1" dirty="0" err="1" smtClean="0">
                <a:solidFill>
                  <a:schemeClr val="accent1">
                    <a:lumMod val="75000"/>
                  </a:schemeClr>
                </a:solidFill>
                <a:latin typeface="Arial" pitchFamily="34" charset="0"/>
                <a:cs typeface="Arial" pitchFamily="34" charset="0"/>
              </a:rPr>
              <a:t>саласының</a:t>
            </a:r>
            <a:r>
              <a:rPr lang="ru-RU" sz="1000" b="1" dirty="0" smtClean="0">
                <a:solidFill>
                  <a:schemeClr val="accent1">
                    <a:lumMod val="75000"/>
                  </a:schemeClr>
                </a:solidFill>
                <a:latin typeface="Arial" pitchFamily="34" charset="0"/>
                <a:cs typeface="Arial" pitchFamily="34" charset="0"/>
              </a:rPr>
              <a:t> </a:t>
            </a:r>
            <a:r>
              <a:rPr lang="ru-RU" sz="1000" b="1" dirty="0" err="1">
                <a:solidFill>
                  <a:schemeClr val="accent1">
                    <a:lumMod val="75000"/>
                  </a:schemeClr>
                </a:solidFill>
                <a:latin typeface="Arial" pitchFamily="34" charset="0"/>
                <a:cs typeface="Arial" pitchFamily="34" charset="0"/>
              </a:rPr>
              <a:t>бәсекеге</a:t>
            </a:r>
            <a:r>
              <a:rPr lang="ru-RU" sz="1000" b="1" dirty="0">
                <a:solidFill>
                  <a:schemeClr val="accent1">
                    <a:lumMod val="75000"/>
                  </a:schemeClr>
                </a:solidFill>
                <a:latin typeface="Arial" pitchFamily="34" charset="0"/>
                <a:cs typeface="Arial" pitchFamily="34" charset="0"/>
              </a:rPr>
              <a:t> </a:t>
            </a:r>
            <a:r>
              <a:rPr lang="ru-RU" sz="1000" b="1" dirty="0" err="1">
                <a:solidFill>
                  <a:schemeClr val="accent1">
                    <a:lumMod val="75000"/>
                  </a:schemeClr>
                </a:solidFill>
                <a:latin typeface="Arial" pitchFamily="34" charset="0"/>
                <a:cs typeface="Arial" pitchFamily="34" charset="0"/>
              </a:rPr>
              <a:t>қабілеттілігін</a:t>
            </a:r>
            <a:r>
              <a:rPr lang="ru-RU" sz="1000" b="1" dirty="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арттыру</a:t>
            </a:r>
            <a:endParaRPr lang="ru-RU" sz="1000" b="1" dirty="0">
              <a:solidFill>
                <a:schemeClr val="accent1">
                  <a:lumMod val="75000"/>
                </a:schemeClr>
              </a:solidFill>
              <a:latin typeface="Arial" pitchFamily="34" charset="0"/>
              <a:cs typeface="Arial" pitchFamily="34" charset="0"/>
            </a:endParaRPr>
          </a:p>
        </p:txBody>
      </p:sp>
      <p:sp>
        <p:nvSpPr>
          <p:cNvPr id="17" name="Прямоугольник 9"/>
          <p:cNvSpPr>
            <a:spLocks noChangeArrowheads="1"/>
          </p:cNvSpPr>
          <p:nvPr/>
        </p:nvSpPr>
        <p:spPr bwMode="auto">
          <a:xfrm>
            <a:off x="4828050" y="1029385"/>
            <a:ext cx="421253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ru-RU" sz="1000" b="1" dirty="0" err="1" smtClean="0">
                <a:solidFill>
                  <a:schemeClr val="accent1">
                    <a:lumMod val="75000"/>
                  </a:schemeClr>
                </a:solidFill>
                <a:latin typeface="Arial" pitchFamily="34" charset="0"/>
                <a:cs typeface="Arial" pitchFamily="34" charset="0"/>
              </a:rPr>
              <a:t>Мемлекеттік</a:t>
            </a:r>
            <a:r>
              <a:rPr lang="ru-RU" sz="1000" b="1" dirty="0" smtClean="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бағдарламаның</a:t>
            </a:r>
            <a:r>
              <a:rPr lang="ru-RU" sz="1000" b="1" dirty="0" smtClean="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түзетілген</a:t>
            </a:r>
            <a:r>
              <a:rPr lang="ru-RU" sz="1000" b="1" dirty="0" smtClean="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мақсаты</a:t>
            </a:r>
            <a:endParaRPr lang="ru-RU" sz="1000" b="1" dirty="0">
              <a:solidFill>
                <a:schemeClr val="accent1">
                  <a:lumMod val="75000"/>
                </a:schemeClr>
              </a:solidFill>
              <a:latin typeface="Arial" pitchFamily="34" charset="0"/>
              <a:cs typeface="Arial" pitchFamily="34" charset="0"/>
            </a:endParaRPr>
          </a:p>
        </p:txBody>
      </p:sp>
      <p:sp>
        <p:nvSpPr>
          <p:cNvPr id="35" name="Скругленный прямоугольник 34"/>
          <p:cNvSpPr/>
          <p:nvPr/>
        </p:nvSpPr>
        <p:spPr>
          <a:xfrm>
            <a:off x="4733987" y="2427734"/>
            <a:ext cx="4302063" cy="2520504"/>
          </a:xfrm>
          <a:prstGeom prst="roundRect">
            <a:avLst/>
          </a:prstGeom>
        </p:spPr>
        <p:style>
          <a:lnRef idx="2">
            <a:schemeClr val="accent1"/>
          </a:lnRef>
          <a:fillRef idx="1">
            <a:schemeClr val="lt1"/>
          </a:fillRef>
          <a:effectRef idx="0">
            <a:schemeClr val="accent1"/>
          </a:effectRef>
          <a:fontRef idx="minor">
            <a:schemeClr val="dk1"/>
          </a:fontRef>
        </p:style>
        <p:txBody>
          <a:bodyPr anchor="ctr"/>
          <a:lstStyle/>
          <a:p>
            <a:pPr lvl="0"/>
            <a:r>
              <a:rPr lang="ru-RU" sz="950" b="1" dirty="0">
                <a:solidFill>
                  <a:schemeClr val="accent1">
                    <a:lumMod val="75000"/>
                  </a:schemeClr>
                </a:solidFill>
                <a:latin typeface="Arial" pitchFamily="34" charset="0"/>
                <a:cs typeface="Arial" pitchFamily="34" charset="0"/>
              </a:rPr>
              <a:t>МІНДЕТТЕР:</a:t>
            </a:r>
          </a:p>
          <a:p>
            <a:pPr lvl="0" indent="171450" algn="just">
              <a:buFont typeface="Wingdings" pitchFamily="2" charset="2"/>
              <a:buChar char="Ø"/>
            </a:pPr>
            <a:r>
              <a:rPr lang="kk-KZ" sz="920" dirty="0">
                <a:solidFill>
                  <a:schemeClr val="accent1">
                    <a:lumMod val="75000"/>
                  </a:schemeClr>
                </a:solidFill>
                <a:latin typeface="Arial" pitchFamily="34" charset="0"/>
                <a:cs typeface="Arial" pitchFamily="34" charset="0"/>
              </a:rPr>
              <a:t>А</a:t>
            </a:r>
            <a:r>
              <a:rPr lang="kk-KZ" sz="920" dirty="0" smtClean="0">
                <a:solidFill>
                  <a:schemeClr val="accent1">
                    <a:lumMod val="75000"/>
                  </a:schemeClr>
                </a:solidFill>
                <a:latin typeface="Arial" pitchFamily="34" charset="0"/>
                <a:cs typeface="Arial" pitchFamily="34" charset="0"/>
              </a:rPr>
              <a:t>зық-түлік </a:t>
            </a:r>
            <a:r>
              <a:rPr lang="kk-KZ" sz="920" dirty="0">
                <a:solidFill>
                  <a:schemeClr val="accent1">
                    <a:lumMod val="75000"/>
                  </a:schemeClr>
                </a:solidFill>
                <a:latin typeface="Arial" pitchFamily="34" charset="0"/>
                <a:cs typeface="Arial" pitchFamily="34" charset="0"/>
              </a:rPr>
              <a:t>қауіпсіздігін </a:t>
            </a:r>
            <a:r>
              <a:rPr lang="kk-KZ" sz="920" dirty="0" smtClean="0">
                <a:solidFill>
                  <a:schemeClr val="accent1">
                    <a:lumMod val="75000"/>
                  </a:schemeClr>
                </a:solidFill>
                <a:latin typeface="Arial" pitchFamily="34" charset="0"/>
                <a:cs typeface="Arial" pitchFamily="34" charset="0"/>
              </a:rPr>
              <a:t>3 </a:t>
            </a:r>
            <a:r>
              <a:rPr lang="kk-KZ" sz="920" dirty="0" err="1" smtClean="0">
                <a:solidFill>
                  <a:schemeClr val="accent1">
                    <a:lumMod val="75000"/>
                  </a:schemeClr>
                </a:solidFill>
                <a:latin typeface="Arial" pitchFamily="34" charset="0"/>
                <a:cs typeface="Arial" pitchFamily="34" charset="0"/>
              </a:rPr>
              <a:t>өлшемшарт</a:t>
            </a:r>
            <a:r>
              <a:rPr lang="kk-KZ" sz="920" dirty="0" smtClean="0">
                <a:solidFill>
                  <a:schemeClr val="accent1">
                    <a:lumMod val="75000"/>
                  </a:schemeClr>
                </a:solidFill>
                <a:latin typeface="Arial" pitchFamily="34" charset="0"/>
                <a:cs typeface="Arial" pitchFamily="34" charset="0"/>
              </a:rPr>
              <a:t> бойынша қамтамасыз ету</a:t>
            </a:r>
            <a:r>
              <a:rPr lang="ru-RU" sz="920" dirty="0" smtClean="0">
                <a:solidFill>
                  <a:schemeClr val="accent1">
                    <a:lumMod val="75000"/>
                  </a:schemeClr>
                </a:solidFill>
                <a:latin typeface="Arial" pitchFamily="34" charset="0"/>
                <a:cs typeface="Arial" pitchFamily="34" charset="0"/>
              </a:rPr>
              <a:t>: </a:t>
            </a:r>
            <a:r>
              <a:rPr lang="ru-RU" sz="920" dirty="0" err="1" smtClean="0">
                <a:solidFill>
                  <a:schemeClr val="accent1">
                    <a:lumMod val="75000"/>
                  </a:schemeClr>
                </a:solidFill>
                <a:latin typeface="Arial" pitchFamily="34" charset="0"/>
                <a:cs typeface="Arial" pitchFamily="34" charset="0"/>
              </a:rPr>
              <a:t>физикалық</a:t>
            </a:r>
            <a:r>
              <a:rPr lang="ru-RU" sz="920" dirty="0" smtClean="0">
                <a:solidFill>
                  <a:schemeClr val="accent1">
                    <a:lumMod val="75000"/>
                  </a:schemeClr>
                </a:solidFill>
                <a:latin typeface="Arial" pitchFamily="34" charset="0"/>
                <a:cs typeface="Arial" pitchFamily="34" charset="0"/>
              </a:rPr>
              <a:t> </a:t>
            </a:r>
            <a:r>
              <a:rPr lang="ru-RU" sz="920" dirty="0" err="1" smtClean="0">
                <a:solidFill>
                  <a:schemeClr val="accent1">
                    <a:lumMod val="75000"/>
                  </a:schemeClr>
                </a:solidFill>
                <a:latin typeface="Arial" pitchFamily="34" charset="0"/>
                <a:cs typeface="Arial" pitchFamily="34" charset="0"/>
              </a:rPr>
              <a:t>және</a:t>
            </a:r>
            <a:r>
              <a:rPr lang="ru-RU" sz="920" dirty="0" smtClean="0">
                <a:solidFill>
                  <a:schemeClr val="accent1">
                    <a:lumMod val="75000"/>
                  </a:schemeClr>
                </a:solidFill>
                <a:latin typeface="Arial" pitchFamily="34" charset="0"/>
                <a:cs typeface="Arial" pitchFamily="34" charset="0"/>
              </a:rPr>
              <a:t> </a:t>
            </a:r>
            <a:r>
              <a:rPr lang="ru-RU" sz="920" dirty="0" err="1" smtClean="0">
                <a:solidFill>
                  <a:schemeClr val="accent1">
                    <a:lumMod val="75000"/>
                  </a:schemeClr>
                </a:solidFill>
                <a:latin typeface="Arial" pitchFamily="34" charset="0"/>
                <a:cs typeface="Arial" pitchFamily="34" charset="0"/>
              </a:rPr>
              <a:t>экономикалық</a:t>
            </a:r>
            <a:r>
              <a:rPr lang="ru-RU" sz="920" dirty="0" smtClean="0">
                <a:solidFill>
                  <a:schemeClr val="accent1">
                    <a:lumMod val="75000"/>
                  </a:schemeClr>
                </a:solidFill>
                <a:latin typeface="Arial" pitchFamily="34" charset="0"/>
                <a:cs typeface="Arial" pitchFamily="34" charset="0"/>
              </a:rPr>
              <a:t> </a:t>
            </a:r>
            <a:r>
              <a:rPr lang="ru-RU" sz="920" dirty="0" err="1" smtClean="0">
                <a:solidFill>
                  <a:schemeClr val="accent1">
                    <a:lumMod val="75000"/>
                  </a:schemeClr>
                </a:solidFill>
                <a:latin typeface="Arial" pitchFamily="34" charset="0"/>
                <a:cs typeface="Arial" pitchFamily="34" charset="0"/>
              </a:rPr>
              <a:t>қолжетімділік</a:t>
            </a:r>
            <a:r>
              <a:rPr lang="ru-RU" sz="920" dirty="0" smtClean="0">
                <a:solidFill>
                  <a:schemeClr val="accent1">
                    <a:lumMod val="75000"/>
                  </a:schemeClr>
                </a:solidFill>
                <a:latin typeface="Arial" pitchFamily="34" charset="0"/>
                <a:cs typeface="Arial" pitchFamily="34" charset="0"/>
              </a:rPr>
              <a:t>, </a:t>
            </a:r>
            <a:r>
              <a:rPr lang="ru-RU" sz="920" dirty="0" err="1" smtClean="0">
                <a:solidFill>
                  <a:schemeClr val="accent1">
                    <a:lumMod val="75000"/>
                  </a:schemeClr>
                </a:solidFill>
                <a:latin typeface="Arial" pitchFamily="34" charset="0"/>
                <a:cs typeface="Arial" pitchFamily="34" charset="0"/>
              </a:rPr>
              <a:t>азық-түлік</a:t>
            </a:r>
            <a:r>
              <a:rPr lang="ru-RU" sz="920" dirty="0" smtClean="0">
                <a:solidFill>
                  <a:schemeClr val="accent1">
                    <a:lumMod val="75000"/>
                  </a:schemeClr>
                </a:solidFill>
                <a:latin typeface="Arial" pitchFamily="34" charset="0"/>
                <a:cs typeface="Arial" pitchFamily="34" charset="0"/>
              </a:rPr>
              <a:t> </a:t>
            </a:r>
            <a:r>
              <a:rPr lang="ru-RU" sz="920" dirty="0" err="1" smtClean="0">
                <a:solidFill>
                  <a:schemeClr val="accent1">
                    <a:lumMod val="75000"/>
                  </a:schemeClr>
                </a:solidFill>
                <a:latin typeface="Arial" pitchFamily="34" charset="0"/>
                <a:cs typeface="Arial" pitchFamily="34" charset="0"/>
              </a:rPr>
              <a:t>қауіпсіздігі</a:t>
            </a:r>
            <a:r>
              <a:rPr lang="ru-RU" sz="920" dirty="0" smtClean="0">
                <a:solidFill>
                  <a:schemeClr val="accent1">
                    <a:lumMod val="75000"/>
                  </a:schemeClr>
                </a:solidFill>
                <a:latin typeface="Arial" pitchFamily="34" charset="0"/>
                <a:cs typeface="Arial" pitchFamily="34" charset="0"/>
              </a:rPr>
              <a:t>;</a:t>
            </a:r>
          </a:p>
          <a:p>
            <a:pPr lvl="0" indent="171450" algn="just">
              <a:buFont typeface="Wingdings" pitchFamily="2" charset="2"/>
              <a:buChar char="Ø"/>
            </a:pPr>
            <a:r>
              <a:rPr lang="ru-RU" sz="920" dirty="0" smtClean="0">
                <a:solidFill>
                  <a:schemeClr val="accent1">
                    <a:lumMod val="75000"/>
                  </a:schemeClr>
                </a:solidFill>
                <a:latin typeface="Arial" pitchFamily="34" charset="0"/>
                <a:cs typeface="Arial" pitchFamily="34" charset="0"/>
              </a:rPr>
              <a:t>АӨК </a:t>
            </a:r>
            <a:r>
              <a:rPr lang="ru-RU" sz="920" dirty="0" err="1" smtClean="0">
                <a:solidFill>
                  <a:schemeClr val="accent1">
                    <a:lumMod val="75000"/>
                  </a:schemeClr>
                </a:solidFill>
                <a:latin typeface="Arial" pitchFamily="34" charset="0"/>
                <a:cs typeface="Arial" pitchFamily="34" charset="0"/>
              </a:rPr>
              <a:t>субъектілері</a:t>
            </a:r>
            <a:r>
              <a:rPr lang="ru-RU" sz="920" dirty="0" smtClean="0">
                <a:solidFill>
                  <a:schemeClr val="accent1">
                    <a:lumMod val="75000"/>
                  </a:schemeClr>
                </a:solidFill>
                <a:latin typeface="Arial" pitchFamily="34" charset="0"/>
                <a:cs typeface="Arial" pitchFamily="34" charset="0"/>
              </a:rPr>
              <a:t> </a:t>
            </a:r>
            <a:r>
              <a:rPr lang="ru-RU" sz="920" dirty="0" err="1" smtClean="0">
                <a:solidFill>
                  <a:schemeClr val="accent1">
                    <a:lumMod val="75000"/>
                  </a:schemeClr>
                </a:solidFill>
                <a:latin typeface="Arial" pitchFamily="34" charset="0"/>
                <a:cs typeface="Arial" pitchFamily="34" charset="0"/>
              </a:rPr>
              <a:t>үшін</a:t>
            </a:r>
            <a:r>
              <a:rPr lang="ru-RU" sz="920" dirty="0" smtClean="0">
                <a:solidFill>
                  <a:schemeClr val="accent1">
                    <a:lumMod val="75000"/>
                  </a:schemeClr>
                </a:solidFill>
                <a:latin typeface="Arial" pitchFamily="34" charset="0"/>
                <a:cs typeface="Arial" pitchFamily="34" charset="0"/>
              </a:rPr>
              <a:t> </a:t>
            </a:r>
            <a:r>
              <a:rPr lang="ru-RU" sz="920" dirty="0" err="1" smtClean="0">
                <a:solidFill>
                  <a:schemeClr val="accent1">
                    <a:lumMod val="75000"/>
                  </a:schemeClr>
                </a:solidFill>
                <a:latin typeface="Arial" pitchFamily="34" charset="0"/>
                <a:cs typeface="Arial" pitchFamily="34" charset="0"/>
              </a:rPr>
              <a:t>қаржыландыруға</a:t>
            </a:r>
            <a:r>
              <a:rPr lang="ru-RU" sz="920" dirty="0" smtClean="0">
                <a:solidFill>
                  <a:schemeClr val="accent1">
                    <a:lumMod val="75000"/>
                  </a:schemeClr>
                </a:solidFill>
                <a:latin typeface="Arial" pitchFamily="34" charset="0"/>
                <a:cs typeface="Arial" pitchFamily="34" charset="0"/>
              </a:rPr>
              <a:t> </a:t>
            </a:r>
            <a:r>
              <a:rPr lang="ru-RU" sz="920" dirty="0" err="1" smtClean="0">
                <a:solidFill>
                  <a:schemeClr val="accent1">
                    <a:lumMod val="75000"/>
                  </a:schemeClr>
                </a:solidFill>
                <a:latin typeface="Arial" pitchFamily="34" charset="0"/>
                <a:cs typeface="Arial" pitchFamily="34" charset="0"/>
              </a:rPr>
              <a:t>қолжетімділікті</a:t>
            </a:r>
            <a:r>
              <a:rPr lang="ru-RU" sz="920" dirty="0" smtClean="0">
                <a:solidFill>
                  <a:schemeClr val="accent1">
                    <a:lumMod val="75000"/>
                  </a:schemeClr>
                </a:solidFill>
                <a:latin typeface="Arial" pitchFamily="34" charset="0"/>
                <a:cs typeface="Arial" pitchFamily="34" charset="0"/>
              </a:rPr>
              <a:t> </a:t>
            </a:r>
            <a:r>
              <a:rPr lang="ru-RU" sz="920" dirty="0" err="1" smtClean="0">
                <a:solidFill>
                  <a:schemeClr val="accent1">
                    <a:lumMod val="75000"/>
                  </a:schemeClr>
                </a:solidFill>
                <a:latin typeface="Arial" pitchFamily="34" charset="0"/>
                <a:cs typeface="Arial" pitchFamily="34" charset="0"/>
              </a:rPr>
              <a:t>арттыру</a:t>
            </a:r>
            <a:r>
              <a:rPr lang="ru-RU" sz="920" dirty="0" smtClean="0">
                <a:solidFill>
                  <a:schemeClr val="accent1">
                    <a:lumMod val="75000"/>
                  </a:schemeClr>
                </a:solidFill>
                <a:latin typeface="Arial" pitchFamily="34" charset="0"/>
                <a:cs typeface="Arial" pitchFamily="34" charset="0"/>
              </a:rPr>
              <a:t>;</a:t>
            </a:r>
          </a:p>
          <a:p>
            <a:pPr lvl="0" indent="171450" algn="just">
              <a:buFont typeface="Wingdings" pitchFamily="2" charset="2"/>
              <a:buChar char="Ø"/>
            </a:pPr>
            <a:r>
              <a:rPr lang="ru-RU" sz="920" dirty="0" smtClean="0">
                <a:solidFill>
                  <a:schemeClr val="accent1">
                    <a:lumMod val="75000"/>
                  </a:schemeClr>
                </a:solidFill>
                <a:latin typeface="Arial" pitchFamily="34" charset="0"/>
                <a:cs typeface="Arial" pitchFamily="34" charset="0"/>
              </a:rPr>
              <a:t>АӨК </a:t>
            </a:r>
            <a:r>
              <a:rPr lang="ru-RU" sz="920" dirty="0" err="1" smtClean="0">
                <a:solidFill>
                  <a:schemeClr val="accent1">
                    <a:lumMod val="75000"/>
                  </a:schemeClr>
                </a:solidFill>
                <a:latin typeface="Arial" pitchFamily="34" charset="0"/>
                <a:cs typeface="Arial" pitchFamily="34" charset="0"/>
              </a:rPr>
              <a:t>субъектілеріне</a:t>
            </a:r>
            <a:r>
              <a:rPr lang="ru-RU" sz="920" dirty="0" smtClean="0">
                <a:solidFill>
                  <a:schemeClr val="accent1">
                    <a:lumMod val="75000"/>
                  </a:schemeClr>
                </a:solidFill>
                <a:latin typeface="Arial" pitchFamily="34" charset="0"/>
                <a:cs typeface="Arial" pitchFamily="34" charset="0"/>
              </a:rPr>
              <a:t> </a:t>
            </a:r>
            <a:r>
              <a:rPr lang="ru-RU" sz="920" dirty="0" err="1" smtClean="0">
                <a:solidFill>
                  <a:schemeClr val="accent1">
                    <a:lumMod val="75000"/>
                  </a:schemeClr>
                </a:solidFill>
                <a:latin typeface="Arial" pitchFamily="34" charset="0"/>
                <a:cs typeface="Arial" pitchFamily="34" charset="0"/>
              </a:rPr>
              <a:t>салық</a:t>
            </a:r>
            <a:r>
              <a:rPr lang="ru-RU" sz="920" dirty="0" smtClean="0">
                <a:solidFill>
                  <a:schemeClr val="accent1">
                    <a:lumMod val="75000"/>
                  </a:schemeClr>
                </a:solidFill>
                <a:latin typeface="Arial" pitchFamily="34" charset="0"/>
                <a:cs typeface="Arial" pitchFamily="34" charset="0"/>
              </a:rPr>
              <a:t> </a:t>
            </a:r>
            <a:r>
              <a:rPr lang="ru-RU" sz="920" dirty="0" err="1" smtClean="0">
                <a:solidFill>
                  <a:schemeClr val="accent1">
                    <a:lumMod val="75000"/>
                  </a:schemeClr>
                </a:solidFill>
                <a:latin typeface="Arial" pitchFamily="34" charset="0"/>
                <a:cs typeface="Arial" pitchFamily="34" charset="0"/>
              </a:rPr>
              <a:t>салудың</a:t>
            </a:r>
            <a:r>
              <a:rPr lang="ru-RU" sz="920" dirty="0" smtClean="0">
                <a:solidFill>
                  <a:schemeClr val="accent1">
                    <a:lumMod val="75000"/>
                  </a:schemeClr>
                </a:solidFill>
                <a:latin typeface="Arial" pitchFamily="34" charset="0"/>
                <a:cs typeface="Arial" pitchFamily="34" charset="0"/>
              </a:rPr>
              <a:t> </a:t>
            </a:r>
            <a:r>
              <a:rPr lang="ru-RU" sz="920" dirty="0" err="1" smtClean="0">
                <a:solidFill>
                  <a:schemeClr val="accent1">
                    <a:lumMod val="75000"/>
                  </a:schemeClr>
                </a:solidFill>
                <a:latin typeface="Arial" pitchFamily="34" charset="0"/>
                <a:cs typeface="Arial" pitchFamily="34" charset="0"/>
              </a:rPr>
              <a:t>оңтайлы</a:t>
            </a:r>
            <a:r>
              <a:rPr lang="ru-RU" sz="920" dirty="0" smtClean="0">
                <a:solidFill>
                  <a:schemeClr val="accent1">
                    <a:lumMod val="75000"/>
                  </a:schemeClr>
                </a:solidFill>
                <a:latin typeface="Arial" pitchFamily="34" charset="0"/>
                <a:cs typeface="Arial" pitchFamily="34" charset="0"/>
              </a:rPr>
              <a:t> </a:t>
            </a:r>
            <a:r>
              <a:rPr lang="ru-RU" sz="920" dirty="0" err="1" smtClean="0">
                <a:solidFill>
                  <a:schemeClr val="accent1">
                    <a:lumMod val="75000"/>
                  </a:schemeClr>
                </a:solidFill>
                <a:latin typeface="Arial" pitchFamily="34" charset="0"/>
                <a:cs typeface="Arial" pitchFamily="34" charset="0"/>
              </a:rPr>
              <a:t>режимін</a:t>
            </a:r>
            <a:r>
              <a:rPr lang="ru-RU" sz="920" dirty="0" smtClean="0">
                <a:solidFill>
                  <a:schemeClr val="accent1">
                    <a:lumMod val="75000"/>
                  </a:schemeClr>
                </a:solidFill>
                <a:latin typeface="Arial" pitchFamily="34" charset="0"/>
                <a:cs typeface="Arial" pitchFamily="34" charset="0"/>
              </a:rPr>
              <a:t> </a:t>
            </a:r>
            <a:r>
              <a:rPr lang="ru-RU" sz="920" dirty="0" err="1" smtClean="0">
                <a:solidFill>
                  <a:schemeClr val="accent1">
                    <a:lumMod val="75000"/>
                  </a:schemeClr>
                </a:solidFill>
                <a:latin typeface="Arial" pitchFamily="34" charset="0"/>
                <a:cs typeface="Arial" pitchFamily="34" charset="0"/>
              </a:rPr>
              <a:t>қамтамасыз</a:t>
            </a:r>
            <a:r>
              <a:rPr lang="ru-RU" sz="920" dirty="0" smtClean="0">
                <a:solidFill>
                  <a:schemeClr val="accent1">
                    <a:lumMod val="75000"/>
                  </a:schemeClr>
                </a:solidFill>
                <a:latin typeface="Arial" pitchFamily="34" charset="0"/>
                <a:cs typeface="Arial" pitchFamily="34" charset="0"/>
              </a:rPr>
              <a:t> </a:t>
            </a:r>
            <a:r>
              <a:rPr lang="ru-RU" sz="920" dirty="0" err="1" smtClean="0">
                <a:solidFill>
                  <a:schemeClr val="accent1">
                    <a:lumMod val="75000"/>
                  </a:schemeClr>
                </a:solidFill>
                <a:latin typeface="Arial" pitchFamily="34" charset="0"/>
                <a:cs typeface="Arial" pitchFamily="34" charset="0"/>
              </a:rPr>
              <a:t>ету</a:t>
            </a:r>
            <a:r>
              <a:rPr lang="ru-RU" sz="920" dirty="0" smtClean="0">
                <a:solidFill>
                  <a:schemeClr val="accent1">
                    <a:lumMod val="75000"/>
                  </a:schemeClr>
                </a:solidFill>
                <a:latin typeface="Arial" pitchFamily="34" charset="0"/>
                <a:cs typeface="Arial" pitchFamily="34" charset="0"/>
              </a:rPr>
              <a:t>;</a:t>
            </a:r>
          </a:p>
          <a:p>
            <a:pPr indent="171450" algn="just">
              <a:buFont typeface="Wingdings" pitchFamily="2" charset="2"/>
              <a:buChar char="Ø"/>
            </a:pPr>
            <a:r>
              <a:rPr lang="ru-RU" sz="920" dirty="0" err="1" smtClean="0">
                <a:solidFill>
                  <a:schemeClr val="accent1">
                    <a:lumMod val="75000"/>
                  </a:schemeClr>
                </a:solidFill>
                <a:latin typeface="Arial" pitchFamily="34" charset="0"/>
                <a:cs typeface="Arial" pitchFamily="34" charset="0"/>
              </a:rPr>
              <a:t>Жер</a:t>
            </a:r>
            <a:r>
              <a:rPr lang="ru-RU" sz="920" dirty="0" smtClean="0">
                <a:solidFill>
                  <a:schemeClr val="accent1">
                    <a:lumMod val="75000"/>
                  </a:schemeClr>
                </a:solidFill>
                <a:latin typeface="Arial" pitchFamily="34" charset="0"/>
                <a:cs typeface="Arial" pitchFamily="34" charset="0"/>
              </a:rPr>
              <a:t> </a:t>
            </a:r>
            <a:r>
              <a:rPr lang="ru-RU" sz="920" dirty="0" err="1" smtClean="0">
                <a:solidFill>
                  <a:schemeClr val="accent1">
                    <a:lumMod val="75000"/>
                  </a:schemeClr>
                </a:solidFill>
                <a:latin typeface="Arial" pitchFamily="34" charset="0"/>
                <a:cs typeface="Arial" pitchFamily="34" charset="0"/>
              </a:rPr>
              <a:t>ресурстарын</a:t>
            </a:r>
            <a:r>
              <a:rPr lang="ru-RU" sz="920" dirty="0" smtClean="0">
                <a:solidFill>
                  <a:schemeClr val="accent1">
                    <a:lumMod val="75000"/>
                  </a:schemeClr>
                </a:solidFill>
                <a:latin typeface="Arial" pitchFamily="34" charset="0"/>
                <a:cs typeface="Arial" pitchFamily="34" charset="0"/>
              </a:rPr>
              <a:t> </a:t>
            </a:r>
            <a:r>
              <a:rPr lang="ru-RU" sz="920" dirty="0" err="1" smtClean="0">
                <a:solidFill>
                  <a:schemeClr val="accent1">
                    <a:lumMod val="75000"/>
                  </a:schemeClr>
                </a:solidFill>
                <a:latin typeface="Arial" pitchFamily="34" charset="0"/>
                <a:cs typeface="Arial" pitchFamily="34" charset="0"/>
              </a:rPr>
              <a:t>пайдалану</a:t>
            </a:r>
            <a:r>
              <a:rPr lang="ru-RU" sz="920" dirty="0" smtClean="0">
                <a:solidFill>
                  <a:schemeClr val="accent1">
                    <a:lumMod val="75000"/>
                  </a:schemeClr>
                </a:solidFill>
                <a:latin typeface="Arial" pitchFamily="34" charset="0"/>
                <a:cs typeface="Arial" pitchFamily="34" charset="0"/>
              </a:rPr>
              <a:t> </a:t>
            </a:r>
            <a:r>
              <a:rPr lang="ru-RU" sz="920" dirty="0" err="1" smtClean="0">
                <a:solidFill>
                  <a:schemeClr val="accent1">
                    <a:lumMod val="75000"/>
                  </a:schemeClr>
                </a:solidFill>
                <a:latin typeface="Arial" pitchFamily="34" charset="0"/>
                <a:cs typeface="Arial" pitchFamily="34" charset="0"/>
              </a:rPr>
              <a:t>тиімділігін</a:t>
            </a:r>
            <a:r>
              <a:rPr lang="ru-RU" sz="920" dirty="0" smtClean="0">
                <a:solidFill>
                  <a:schemeClr val="accent1">
                    <a:lumMod val="75000"/>
                  </a:schemeClr>
                </a:solidFill>
                <a:latin typeface="Arial" pitchFamily="34" charset="0"/>
                <a:cs typeface="Arial" pitchFamily="34" charset="0"/>
              </a:rPr>
              <a:t> </a:t>
            </a:r>
            <a:r>
              <a:rPr lang="ru-RU" sz="920" dirty="0" err="1" smtClean="0">
                <a:solidFill>
                  <a:schemeClr val="accent1">
                    <a:lumMod val="75000"/>
                  </a:schemeClr>
                </a:solidFill>
                <a:latin typeface="Arial" pitchFamily="34" charset="0"/>
                <a:cs typeface="Arial" pitchFamily="34" charset="0"/>
              </a:rPr>
              <a:t>арттыру</a:t>
            </a:r>
            <a:r>
              <a:rPr lang="ru-RU" sz="920" dirty="0" smtClean="0">
                <a:solidFill>
                  <a:schemeClr val="accent1">
                    <a:lumMod val="75000"/>
                  </a:schemeClr>
                </a:solidFill>
                <a:latin typeface="Arial" pitchFamily="34" charset="0"/>
                <a:cs typeface="Arial" pitchFamily="34" charset="0"/>
              </a:rPr>
              <a:t>;</a:t>
            </a:r>
            <a:endParaRPr lang="ru-RU" sz="920" dirty="0">
              <a:solidFill>
                <a:schemeClr val="accent1">
                  <a:lumMod val="75000"/>
                </a:schemeClr>
              </a:solidFill>
              <a:latin typeface="Arial" pitchFamily="34" charset="0"/>
              <a:cs typeface="Arial" pitchFamily="34" charset="0"/>
            </a:endParaRPr>
          </a:p>
          <a:p>
            <a:pPr lvl="0" indent="171450" algn="just">
              <a:buFont typeface="Wingdings" pitchFamily="2" charset="2"/>
              <a:buChar char="Ø"/>
            </a:pPr>
            <a:r>
              <a:rPr lang="ru-RU" sz="920" dirty="0" smtClean="0">
                <a:solidFill>
                  <a:schemeClr val="accent1">
                    <a:lumMod val="75000"/>
                  </a:schemeClr>
                </a:solidFill>
                <a:latin typeface="Arial" pitchFamily="34" charset="0"/>
                <a:cs typeface="Arial" pitchFamily="34" charset="0"/>
              </a:rPr>
              <a:t>Су </a:t>
            </a:r>
            <a:r>
              <a:rPr lang="ru-RU" sz="920" dirty="0" err="1" smtClean="0">
                <a:solidFill>
                  <a:schemeClr val="accent1">
                    <a:lumMod val="75000"/>
                  </a:schemeClr>
                </a:solidFill>
                <a:latin typeface="Arial" pitchFamily="34" charset="0"/>
                <a:cs typeface="Arial" pitchFamily="34" charset="0"/>
              </a:rPr>
              <a:t>ресурстарын</a:t>
            </a:r>
            <a:r>
              <a:rPr lang="ru-RU" sz="920" dirty="0" smtClean="0">
                <a:solidFill>
                  <a:schemeClr val="accent1">
                    <a:lumMod val="75000"/>
                  </a:schemeClr>
                </a:solidFill>
                <a:latin typeface="Arial" pitchFamily="34" charset="0"/>
                <a:cs typeface="Arial" pitchFamily="34" charset="0"/>
              </a:rPr>
              <a:t> </a:t>
            </a:r>
            <a:r>
              <a:rPr lang="ru-RU" sz="920" dirty="0" err="1" smtClean="0">
                <a:solidFill>
                  <a:schemeClr val="accent1">
                    <a:lumMod val="75000"/>
                  </a:schemeClr>
                </a:solidFill>
                <a:latin typeface="Arial" pitchFamily="34" charset="0"/>
                <a:cs typeface="Arial" pitchFamily="34" charset="0"/>
              </a:rPr>
              <a:t>пайдалану</a:t>
            </a:r>
            <a:r>
              <a:rPr lang="ru-RU" sz="920" dirty="0" smtClean="0">
                <a:solidFill>
                  <a:schemeClr val="accent1">
                    <a:lumMod val="75000"/>
                  </a:schemeClr>
                </a:solidFill>
                <a:latin typeface="Arial" pitchFamily="34" charset="0"/>
                <a:cs typeface="Arial" pitchFamily="34" charset="0"/>
              </a:rPr>
              <a:t> </a:t>
            </a:r>
            <a:r>
              <a:rPr lang="ru-RU" sz="920" dirty="0" err="1" smtClean="0">
                <a:solidFill>
                  <a:schemeClr val="accent1">
                    <a:lumMod val="75000"/>
                  </a:schemeClr>
                </a:solidFill>
                <a:latin typeface="Arial" pitchFamily="34" charset="0"/>
                <a:cs typeface="Arial" pitchFamily="34" charset="0"/>
              </a:rPr>
              <a:t>тиімділігін</a:t>
            </a:r>
            <a:r>
              <a:rPr lang="ru-RU" sz="920" dirty="0" smtClean="0">
                <a:solidFill>
                  <a:schemeClr val="accent1">
                    <a:lumMod val="75000"/>
                  </a:schemeClr>
                </a:solidFill>
                <a:latin typeface="Arial" pitchFamily="34" charset="0"/>
                <a:cs typeface="Arial" pitchFamily="34" charset="0"/>
              </a:rPr>
              <a:t> </a:t>
            </a:r>
            <a:r>
              <a:rPr lang="ru-RU" sz="920" dirty="0" err="1" smtClean="0">
                <a:solidFill>
                  <a:schemeClr val="accent1">
                    <a:lumMod val="75000"/>
                  </a:schemeClr>
                </a:solidFill>
                <a:latin typeface="Arial" pitchFamily="34" charset="0"/>
                <a:cs typeface="Arial" pitchFamily="34" charset="0"/>
              </a:rPr>
              <a:t>арттыру</a:t>
            </a:r>
            <a:r>
              <a:rPr lang="ru-RU" sz="920" dirty="0" smtClean="0">
                <a:solidFill>
                  <a:schemeClr val="accent1">
                    <a:lumMod val="75000"/>
                  </a:schemeClr>
                </a:solidFill>
                <a:latin typeface="Arial" pitchFamily="34" charset="0"/>
                <a:cs typeface="Arial" pitchFamily="34" charset="0"/>
              </a:rPr>
              <a:t>; </a:t>
            </a:r>
          </a:p>
          <a:p>
            <a:pPr lvl="0" indent="171450" algn="just">
              <a:buFont typeface="Wingdings" pitchFamily="2" charset="2"/>
              <a:buChar char="Ø"/>
            </a:pPr>
            <a:r>
              <a:rPr lang="ru-RU" sz="920" dirty="0" err="1" smtClean="0">
                <a:solidFill>
                  <a:schemeClr val="accent1">
                    <a:lumMod val="75000"/>
                  </a:schemeClr>
                </a:solidFill>
                <a:latin typeface="Arial" pitchFamily="34" charset="0"/>
                <a:cs typeface="Arial" pitchFamily="34" charset="0"/>
              </a:rPr>
              <a:t>Өткізу</a:t>
            </a:r>
            <a:r>
              <a:rPr lang="ru-RU" sz="920" dirty="0" smtClean="0">
                <a:solidFill>
                  <a:schemeClr val="accent1">
                    <a:lumMod val="75000"/>
                  </a:schemeClr>
                </a:solidFill>
                <a:latin typeface="Arial" pitchFamily="34" charset="0"/>
                <a:cs typeface="Arial" pitchFamily="34" charset="0"/>
              </a:rPr>
              <a:t> нары</a:t>
            </a:r>
            <a:r>
              <a:rPr lang="kk-KZ" sz="920" dirty="0" smtClean="0">
                <a:solidFill>
                  <a:schemeClr val="accent1">
                    <a:lumMod val="75000"/>
                  </a:schemeClr>
                </a:solidFill>
                <a:latin typeface="Arial" pitchFamily="34" charset="0"/>
                <a:cs typeface="Arial" pitchFamily="34" charset="0"/>
              </a:rPr>
              <a:t>қтарына қолжетімділікті қамтамасыз ету және экспортты дамыту</a:t>
            </a:r>
            <a:r>
              <a:rPr lang="ru-RU" sz="920" dirty="0" smtClean="0">
                <a:solidFill>
                  <a:schemeClr val="accent1">
                    <a:lumMod val="75000"/>
                  </a:schemeClr>
                </a:solidFill>
                <a:latin typeface="Arial" pitchFamily="34" charset="0"/>
                <a:cs typeface="Arial" pitchFamily="34" charset="0"/>
              </a:rPr>
              <a:t>;</a:t>
            </a:r>
          </a:p>
          <a:p>
            <a:pPr lvl="0" indent="171450" algn="just">
              <a:buFont typeface="Wingdings" pitchFamily="2" charset="2"/>
              <a:buChar char="Ø"/>
            </a:pPr>
            <a:r>
              <a:rPr lang="ru-RU" sz="920" dirty="0" err="1" smtClean="0">
                <a:solidFill>
                  <a:schemeClr val="accent1">
                    <a:lumMod val="75000"/>
                  </a:schemeClr>
                </a:solidFill>
                <a:latin typeface="Arial" pitchFamily="34" charset="0"/>
                <a:cs typeface="Arial" pitchFamily="34" charset="0"/>
              </a:rPr>
              <a:t>Аграрлық</a:t>
            </a:r>
            <a:r>
              <a:rPr lang="ru-RU" sz="920" dirty="0" smtClean="0">
                <a:solidFill>
                  <a:schemeClr val="accent1">
                    <a:lumMod val="75000"/>
                  </a:schemeClr>
                </a:solidFill>
                <a:latin typeface="Arial" pitchFamily="34" charset="0"/>
                <a:cs typeface="Arial" pitchFamily="34" charset="0"/>
              </a:rPr>
              <a:t> </a:t>
            </a:r>
            <a:r>
              <a:rPr lang="ru-RU" sz="920" dirty="0" err="1" smtClean="0">
                <a:solidFill>
                  <a:schemeClr val="accent1">
                    <a:lumMod val="75000"/>
                  </a:schemeClr>
                </a:solidFill>
                <a:latin typeface="Arial" pitchFamily="34" charset="0"/>
                <a:cs typeface="Arial" pitchFamily="34" charset="0"/>
              </a:rPr>
              <a:t>ғылымды</a:t>
            </a:r>
            <a:r>
              <a:rPr lang="ru-RU" sz="920" dirty="0" smtClean="0">
                <a:solidFill>
                  <a:schemeClr val="accent1">
                    <a:lumMod val="75000"/>
                  </a:schemeClr>
                </a:solidFill>
                <a:latin typeface="Arial" pitchFamily="34" charset="0"/>
                <a:cs typeface="Arial" pitchFamily="34" charset="0"/>
              </a:rPr>
              <a:t>, </a:t>
            </a:r>
            <a:r>
              <a:rPr lang="ru-RU" sz="920" dirty="0" err="1" smtClean="0">
                <a:solidFill>
                  <a:schemeClr val="accent1">
                    <a:lumMod val="75000"/>
                  </a:schemeClr>
                </a:solidFill>
                <a:latin typeface="Arial" pitchFamily="34" charset="0"/>
                <a:cs typeface="Arial" pitchFamily="34" charset="0"/>
              </a:rPr>
              <a:t>технологиялар</a:t>
            </a:r>
            <a:r>
              <a:rPr lang="ru-RU" sz="920" dirty="0" smtClean="0">
                <a:solidFill>
                  <a:schemeClr val="accent1">
                    <a:lumMod val="75000"/>
                  </a:schemeClr>
                </a:solidFill>
                <a:latin typeface="Arial" pitchFamily="34" charset="0"/>
                <a:cs typeface="Arial" pitchFamily="34" charset="0"/>
              </a:rPr>
              <a:t> </a:t>
            </a:r>
            <a:r>
              <a:rPr lang="ru-RU" sz="920" dirty="0" err="1" smtClean="0">
                <a:solidFill>
                  <a:schemeClr val="accent1">
                    <a:lumMod val="75000"/>
                  </a:schemeClr>
                </a:solidFill>
                <a:latin typeface="Arial" pitchFamily="34" charset="0"/>
                <a:cs typeface="Arial" pitchFamily="34" charset="0"/>
              </a:rPr>
              <a:t>трансфертін</a:t>
            </a:r>
            <a:r>
              <a:rPr lang="ru-RU" sz="920" dirty="0" smtClean="0">
                <a:solidFill>
                  <a:schemeClr val="accent1">
                    <a:lumMod val="75000"/>
                  </a:schemeClr>
                </a:solidFill>
                <a:latin typeface="Arial" pitchFamily="34" charset="0"/>
                <a:cs typeface="Arial" pitchFamily="34" charset="0"/>
              </a:rPr>
              <a:t> </a:t>
            </a:r>
            <a:r>
              <a:rPr lang="ru-RU" sz="920" dirty="0" err="1">
                <a:solidFill>
                  <a:schemeClr val="accent1">
                    <a:lumMod val="75000"/>
                  </a:schemeClr>
                </a:solidFill>
                <a:latin typeface="Arial" pitchFamily="34" charset="0"/>
                <a:cs typeface="Arial" pitchFamily="34" charset="0"/>
              </a:rPr>
              <a:t>ж</a:t>
            </a:r>
            <a:r>
              <a:rPr lang="ru-RU" sz="920" dirty="0" err="1" smtClean="0">
                <a:solidFill>
                  <a:schemeClr val="accent1">
                    <a:lumMod val="75000"/>
                  </a:schemeClr>
                </a:solidFill>
                <a:latin typeface="Arial" pitchFamily="34" charset="0"/>
                <a:cs typeface="Arial" pitchFamily="34" charset="0"/>
              </a:rPr>
              <a:t>әне</a:t>
            </a:r>
            <a:r>
              <a:rPr lang="ru-RU" sz="920" dirty="0" smtClean="0">
                <a:solidFill>
                  <a:schemeClr val="accent1">
                    <a:lumMod val="75000"/>
                  </a:schemeClr>
                </a:solidFill>
                <a:latin typeface="Arial" pitchFamily="34" charset="0"/>
                <a:cs typeface="Arial" pitchFamily="34" charset="0"/>
              </a:rPr>
              <a:t> АӨК </a:t>
            </a:r>
            <a:r>
              <a:rPr lang="ru-RU" sz="920" dirty="0" err="1" smtClean="0">
                <a:solidFill>
                  <a:schemeClr val="accent1">
                    <a:lumMod val="75000"/>
                  </a:schemeClr>
                </a:solidFill>
                <a:latin typeface="Arial" pitchFamily="34" charset="0"/>
                <a:cs typeface="Arial" pitchFamily="34" charset="0"/>
              </a:rPr>
              <a:t>субъектілерінің</a:t>
            </a:r>
            <a:r>
              <a:rPr lang="ru-RU" sz="920" dirty="0" smtClean="0">
                <a:solidFill>
                  <a:schemeClr val="accent1">
                    <a:lumMod val="75000"/>
                  </a:schemeClr>
                </a:solidFill>
                <a:latin typeface="Arial" pitchFamily="34" charset="0"/>
                <a:cs typeface="Arial" pitchFamily="34" charset="0"/>
              </a:rPr>
              <a:t> </a:t>
            </a:r>
            <a:r>
              <a:rPr lang="ru-RU" sz="920" dirty="0" err="1" smtClean="0">
                <a:solidFill>
                  <a:schemeClr val="accent1">
                    <a:lumMod val="75000"/>
                  </a:schemeClr>
                </a:solidFill>
                <a:latin typeface="Arial" pitchFamily="34" charset="0"/>
                <a:cs typeface="Arial" pitchFamily="34" charset="0"/>
              </a:rPr>
              <a:t>құзыреті</a:t>
            </a:r>
            <a:r>
              <a:rPr lang="ru-RU" sz="920" dirty="0">
                <a:solidFill>
                  <a:schemeClr val="accent1">
                    <a:lumMod val="75000"/>
                  </a:schemeClr>
                </a:solidFill>
                <a:latin typeface="Arial" pitchFamily="34" charset="0"/>
                <a:cs typeface="Arial" pitchFamily="34" charset="0"/>
              </a:rPr>
              <a:t> </a:t>
            </a:r>
            <a:r>
              <a:rPr lang="ru-RU" sz="920" dirty="0" err="1" smtClean="0">
                <a:solidFill>
                  <a:schemeClr val="accent1">
                    <a:lumMod val="75000"/>
                  </a:schemeClr>
                </a:solidFill>
                <a:latin typeface="Arial" pitchFamily="34" charset="0"/>
                <a:cs typeface="Arial" pitchFamily="34" charset="0"/>
              </a:rPr>
              <a:t>деңгейін</a:t>
            </a:r>
            <a:r>
              <a:rPr lang="ru-RU" sz="920" dirty="0" smtClean="0">
                <a:solidFill>
                  <a:schemeClr val="accent1">
                    <a:lumMod val="75000"/>
                  </a:schemeClr>
                </a:solidFill>
                <a:latin typeface="Arial" pitchFamily="34" charset="0"/>
                <a:cs typeface="Arial" pitchFamily="34" charset="0"/>
              </a:rPr>
              <a:t> </a:t>
            </a:r>
            <a:r>
              <a:rPr lang="ru-RU" sz="920" dirty="0" err="1" smtClean="0">
                <a:solidFill>
                  <a:schemeClr val="accent1">
                    <a:lumMod val="75000"/>
                  </a:schemeClr>
                </a:solidFill>
                <a:latin typeface="Arial" pitchFamily="34" charset="0"/>
                <a:cs typeface="Arial" pitchFamily="34" charset="0"/>
              </a:rPr>
              <a:t>дамытуды</a:t>
            </a:r>
            <a:r>
              <a:rPr lang="ru-RU" sz="920" dirty="0" smtClean="0">
                <a:solidFill>
                  <a:schemeClr val="accent1">
                    <a:lumMod val="75000"/>
                  </a:schemeClr>
                </a:solidFill>
                <a:latin typeface="Arial" pitchFamily="34" charset="0"/>
                <a:cs typeface="Arial" pitchFamily="34" charset="0"/>
              </a:rPr>
              <a:t> </a:t>
            </a:r>
            <a:r>
              <a:rPr lang="ru-RU" sz="920" dirty="0" err="1" smtClean="0">
                <a:solidFill>
                  <a:schemeClr val="accent1">
                    <a:lumMod val="75000"/>
                  </a:schemeClr>
                </a:solidFill>
                <a:latin typeface="Arial" pitchFamily="34" charset="0"/>
                <a:cs typeface="Arial" pitchFamily="34" charset="0"/>
              </a:rPr>
              <a:t>қамтамасыз</a:t>
            </a:r>
            <a:r>
              <a:rPr lang="ru-RU" sz="920" dirty="0" smtClean="0">
                <a:solidFill>
                  <a:schemeClr val="accent1">
                    <a:lumMod val="75000"/>
                  </a:schemeClr>
                </a:solidFill>
                <a:latin typeface="Arial" pitchFamily="34" charset="0"/>
                <a:cs typeface="Arial" pitchFamily="34" charset="0"/>
              </a:rPr>
              <a:t> </a:t>
            </a:r>
            <a:r>
              <a:rPr lang="ru-RU" sz="920" dirty="0" err="1" smtClean="0">
                <a:solidFill>
                  <a:schemeClr val="accent1">
                    <a:lumMod val="75000"/>
                  </a:schemeClr>
                </a:solidFill>
                <a:latin typeface="Arial" pitchFamily="34" charset="0"/>
                <a:cs typeface="Arial" pitchFamily="34" charset="0"/>
              </a:rPr>
              <a:t>ету</a:t>
            </a:r>
            <a:r>
              <a:rPr lang="ru-RU" sz="920" dirty="0" smtClean="0">
                <a:solidFill>
                  <a:schemeClr val="accent1">
                    <a:lumMod val="75000"/>
                  </a:schemeClr>
                </a:solidFill>
                <a:latin typeface="Arial" pitchFamily="34" charset="0"/>
                <a:cs typeface="Arial" pitchFamily="34" charset="0"/>
              </a:rPr>
              <a:t>;</a:t>
            </a:r>
          </a:p>
          <a:p>
            <a:pPr lvl="0" indent="171450" algn="just">
              <a:buFont typeface="Wingdings" pitchFamily="2" charset="2"/>
              <a:buChar char="Ø"/>
            </a:pPr>
            <a:r>
              <a:rPr lang="ru-RU" sz="920" dirty="0" smtClean="0">
                <a:solidFill>
                  <a:schemeClr val="accent1">
                    <a:lumMod val="75000"/>
                  </a:schemeClr>
                </a:solidFill>
                <a:latin typeface="Arial" pitchFamily="34" charset="0"/>
                <a:cs typeface="Arial" pitchFamily="34" charset="0"/>
              </a:rPr>
              <a:t>АӨК-</a:t>
            </a:r>
            <a:r>
              <a:rPr lang="ru-RU" sz="920" dirty="0" err="1" smtClean="0">
                <a:solidFill>
                  <a:schemeClr val="accent1">
                    <a:lumMod val="75000"/>
                  </a:schemeClr>
                </a:solidFill>
                <a:latin typeface="Arial" pitchFamily="34" charset="0"/>
                <a:cs typeface="Arial" pitchFamily="34" charset="0"/>
              </a:rPr>
              <a:t>дегі</a:t>
            </a:r>
            <a:r>
              <a:rPr lang="ru-RU" sz="920" dirty="0" smtClean="0">
                <a:solidFill>
                  <a:schemeClr val="accent1">
                    <a:lumMod val="75000"/>
                  </a:schemeClr>
                </a:solidFill>
                <a:latin typeface="Arial" pitchFamily="34" charset="0"/>
                <a:cs typeface="Arial" pitchFamily="34" charset="0"/>
              </a:rPr>
              <a:t> </a:t>
            </a:r>
            <a:r>
              <a:rPr lang="ru-RU" sz="920" dirty="0" err="1" smtClean="0">
                <a:solidFill>
                  <a:schemeClr val="accent1">
                    <a:lumMod val="75000"/>
                  </a:schemeClr>
                </a:solidFill>
                <a:latin typeface="Arial" pitchFamily="34" charset="0"/>
                <a:cs typeface="Arial" pitchFamily="34" charset="0"/>
              </a:rPr>
              <a:t>техникалық</a:t>
            </a:r>
            <a:r>
              <a:rPr lang="ru-RU" sz="920" dirty="0" smtClean="0">
                <a:solidFill>
                  <a:schemeClr val="accent1">
                    <a:lumMod val="75000"/>
                  </a:schemeClr>
                </a:solidFill>
                <a:latin typeface="Arial" pitchFamily="34" charset="0"/>
                <a:cs typeface="Arial" pitchFamily="34" charset="0"/>
              </a:rPr>
              <a:t> </a:t>
            </a:r>
            <a:r>
              <a:rPr lang="ru-RU" sz="920" dirty="0" err="1" smtClean="0">
                <a:solidFill>
                  <a:schemeClr val="accent1">
                    <a:lumMod val="75000"/>
                  </a:schemeClr>
                </a:solidFill>
                <a:latin typeface="Arial" pitchFamily="34" charset="0"/>
                <a:cs typeface="Arial" pitchFamily="34" charset="0"/>
              </a:rPr>
              <a:t>жарақтандыру</a:t>
            </a:r>
            <a:r>
              <a:rPr lang="ru-RU" sz="920" dirty="0" smtClean="0">
                <a:solidFill>
                  <a:schemeClr val="accent1">
                    <a:lumMod val="75000"/>
                  </a:schemeClr>
                </a:solidFill>
                <a:latin typeface="Arial" pitchFamily="34" charset="0"/>
                <a:cs typeface="Arial" pitchFamily="34" charset="0"/>
              </a:rPr>
              <a:t> </a:t>
            </a:r>
            <a:r>
              <a:rPr lang="ru-RU" sz="920" dirty="0" err="1" smtClean="0">
                <a:solidFill>
                  <a:schemeClr val="accent1">
                    <a:lumMod val="75000"/>
                  </a:schemeClr>
                </a:solidFill>
                <a:latin typeface="Arial" pitchFamily="34" charset="0"/>
                <a:cs typeface="Arial" pitchFamily="34" charset="0"/>
              </a:rPr>
              <a:t>және</a:t>
            </a:r>
            <a:r>
              <a:rPr lang="ru-RU" sz="920" dirty="0" smtClean="0">
                <a:solidFill>
                  <a:schemeClr val="accent1">
                    <a:lumMod val="75000"/>
                  </a:schemeClr>
                </a:solidFill>
                <a:latin typeface="Arial" pitchFamily="34" charset="0"/>
                <a:cs typeface="Arial" pitchFamily="34" charset="0"/>
              </a:rPr>
              <a:t> </a:t>
            </a:r>
            <a:r>
              <a:rPr lang="ru-RU" sz="920" dirty="0" err="1" smtClean="0">
                <a:solidFill>
                  <a:schemeClr val="accent1">
                    <a:lumMod val="75000"/>
                  </a:schemeClr>
                </a:solidFill>
                <a:latin typeface="Arial" pitchFamily="34" charset="0"/>
                <a:cs typeface="Arial" pitchFamily="34" charset="0"/>
              </a:rPr>
              <a:t>өндірісті</a:t>
            </a:r>
            <a:r>
              <a:rPr lang="ru-RU" sz="920" dirty="0" smtClean="0">
                <a:solidFill>
                  <a:schemeClr val="accent1">
                    <a:lumMod val="75000"/>
                  </a:schemeClr>
                </a:solidFill>
                <a:latin typeface="Arial" pitchFamily="34" charset="0"/>
                <a:cs typeface="Arial" pitchFamily="34" charset="0"/>
              </a:rPr>
              <a:t> </a:t>
            </a:r>
            <a:r>
              <a:rPr lang="ru-RU" sz="920" dirty="0" err="1" smtClean="0">
                <a:solidFill>
                  <a:schemeClr val="accent1">
                    <a:lumMod val="75000"/>
                  </a:schemeClr>
                </a:solidFill>
                <a:latin typeface="Arial" pitchFamily="34" charset="0"/>
                <a:cs typeface="Arial" pitchFamily="34" charset="0"/>
              </a:rPr>
              <a:t>қарқындату</a:t>
            </a:r>
            <a:r>
              <a:rPr lang="ru-RU" sz="920" dirty="0" smtClean="0">
                <a:solidFill>
                  <a:schemeClr val="accent1">
                    <a:lumMod val="75000"/>
                  </a:schemeClr>
                </a:solidFill>
                <a:latin typeface="Arial" pitchFamily="34" charset="0"/>
                <a:cs typeface="Arial" pitchFamily="34" charset="0"/>
              </a:rPr>
              <a:t> </a:t>
            </a:r>
            <a:r>
              <a:rPr lang="ru-RU" sz="920" dirty="0" err="1" smtClean="0">
                <a:solidFill>
                  <a:schemeClr val="accent1">
                    <a:lumMod val="75000"/>
                  </a:schemeClr>
                </a:solidFill>
                <a:latin typeface="Arial" pitchFamily="34" charset="0"/>
                <a:cs typeface="Arial" pitchFamily="34" charset="0"/>
              </a:rPr>
              <a:t>деңгейін</a:t>
            </a:r>
            <a:r>
              <a:rPr lang="ru-RU" sz="920" dirty="0" smtClean="0">
                <a:solidFill>
                  <a:schemeClr val="accent1">
                    <a:lumMod val="75000"/>
                  </a:schemeClr>
                </a:solidFill>
                <a:latin typeface="Arial" pitchFamily="34" charset="0"/>
                <a:cs typeface="Arial" pitchFamily="34" charset="0"/>
              </a:rPr>
              <a:t> </a:t>
            </a:r>
            <a:r>
              <a:rPr lang="ru-RU" sz="920" dirty="0" err="1" smtClean="0">
                <a:solidFill>
                  <a:schemeClr val="accent1">
                    <a:lumMod val="75000"/>
                  </a:schemeClr>
                </a:solidFill>
                <a:latin typeface="Arial" pitchFamily="34" charset="0"/>
                <a:cs typeface="Arial" pitchFamily="34" charset="0"/>
              </a:rPr>
              <a:t>арттыру</a:t>
            </a:r>
            <a:r>
              <a:rPr lang="ru-RU" sz="920" dirty="0" smtClean="0">
                <a:solidFill>
                  <a:schemeClr val="accent1">
                    <a:lumMod val="75000"/>
                  </a:schemeClr>
                </a:solidFill>
                <a:latin typeface="Arial" pitchFamily="34" charset="0"/>
                <a:cs typeface="Arial" pitchFamily="34" charset="0"/>
              </a:rPr>
              <a:t>;</a:t>
            </a:r>
            <a:endParaRPr lang="ru-RU" sz="920" dirty="0">
              <a:solidFill>
                <a:schemeClr val="accent1">
                  <a:lumMod val="75000"/>
                </a:schemeClr>
              </a:solidFill>
              <a:latin typeface="Arial" pitchFamily="34" charset="0"/>
              <a:cs typeface="Arial" pitchFamily="34" charset="0"/>
            </a:endParaRPr>
          </a:p>
          <a:p>
            <a:pPr lvl="0" indent="171450" algn="just">
              <a:buFont typeface="Wingdings" pitchFamily="2" charset="2"/>
              <a:buChar char="Ø"/>
            </a:pPr>
            <a:r>
              <a:rPr lang="ru-RU" sz="920" dirty="0" smtClean="0">
                <a:solidFill>
                  <a:schemeClr val="accent1">
                    <a:lumMod val="75000"/>
                  </a:schemeClr>
                </a:solidFill>
                <a:latin typeface="Arial" pitchFamily="34" charset="0"/>
                <a:cs typeface="Arial" pitchFamily="34" charset="0"/>
              </a:rPr>
              <a:t>АӨК-</a:t>
            </a:r>
            <a:r>
              <a:rPr lang="ru-RU" sz="920" dirty="0" err="1" smtClean="0">
                <a:solidFill>
                  <a:schemeClr val="accent1">
                    <a:lumMod val="75000"/>
                  </a:schemeClr>
                </a:solidFill>
                <a:latin typeface="Arial" pitchFamily="34" charset="0"/>
                <a:cs typeface="Arial" pitchFamily="34" charset="0"/>
              </a:rPr>
              <a:t>дегі</a:t>
            </a:r>
            <a:r>
              <a:rPr lang="ru-RU" sz="920" dirty="0" smtClean="0">
                <a:solidFill>
                  <a:schemeClr val="accent1">
                    <a:lumMod val="75000"/>
                  </a:schemeClr>
                </a:solidFill>
                <a:latin typeface="Arial" pitchFamily="34" charset="0"/>
                <a:cs typeface="Arial" pitchFamily="34" charset="0"/>
              </a:rPr>
              <a:t> </a:t>
            </a:r>
            <a:r>
              <a:rPr lang="ru-RU" sz="920" dirty="0" err="1" smtClean="0">
                <a:solidFill>
                  <a:schemeClr val="accent1">
                    <a:lumMod val="75000"/>
                  </a:schemeClr>
                </a:solidFill>
                <a:latin typeface="Arial" pitchFamily="34" charset="0"/>
                <a:cs typeface="Arial" pitchFamily="34" charset="0"/>
              </a:rPr>
              <a:t>мемлекеттік</a:t>
            </a:r>
            <a:r>
              <a:rPr lang="ru-RU" sz="920" dirty="0" smtClean="0">
                <a:solidFill>
                  <a:schemeClr val="accent1">
                    <a:lumMod val="75000"/>
                  </a:schemeClr>
                </a:solidFill>
                <a:latin typeface="Arial" pitchFamily="34" charset="0"/>
                <a:cs typeface="Arial" pitchFamily="34" charset="0"/>
              </a:rPr>
              <a:t> </a:t>
            </a:r>
            <a:r>
              <a:rPr lang="ru-RU" sz="920" dirty="0" err="1" smtClean="0">
                <a:solidFill>
                  <a:schemeClr val="accent1">
                    <a:lumMod val="75000"/>
                  </a:schemeClr>
                </a:solidFill>
                <a:latin typeface="Arial" pitchFamily="34" charset="0"/>
                <a:cs typeface="Arial" pitchFamily="34" charset="0"/>
              </a:rPr>
              <a:t>көрсетілетін</a:t>
            </a:r>
            <a:r>
              <a:rPr lang="ru-RU" sz="920" dirty="0" smtClean="0">
                <a:solidFill>
                  <a:schemeClr val="accent1">
                    <a:lumMod val="75000"/>
                  </a:schemeClr>
                </a:solidFill>
                <a:latin typeface="Arial" pitchFamily="34" charset="0"/>
                <a:cs typeface="Arial" pitchFamily="34" charset="0"/>
              </a:rPr>
              <a:t> </a:t>
            </a:r>
            <a:r>
              <a:rPr lang="ru-RU" sz="920" dirty="0" err="1" smtClean="0">
                <a:solidFill>
                  <a:schemeClr val="accent1">
                    <a:lumMod val="75000"/>
                  </a:schemeClr>
                </a:solidFill>
                <a:latin typeface="Arial" pitchFamily="34" charset="0"/>
                <a:cs typeface="Arial" pitchFamily="34" charset="0"/>
              </a:rPr>
              <a:t>қызметтер</a:t>
            </a:r>
            <a:r>
              <a:rPr lang="ru-RU" sz="920" dirty="0" smtClean="0">
                <a:solidFill>
                  <a:schemeClr val="accent1">
                    <a:lumMod val="75000"/>
                  </a:schemeClr>
                </a:solidFill>
                <a:latin typeface="Arial" pitchFamily="34" charset="0"/>
                <a:cs typeface="Arial" pitchFamily="34" charset="0"/>
              </a:rPr>
              <a:t> </a:t>
            </a:r>
            <a:r>
              <a:rPr lang="ru-RU" sz="920" dirty="0" err="1" smtClean="0">
                <a:solidFill>
                  <a:schemeClr val="accent1">
                    <a:lumMod val="75000"/>
                  </a:schemeClr>
                </a:solidFill>
                <a:latin typeface="Arial" pitchFamily="34" charset="0"/>
                <a:cs typeface="Arial" pitchFamily="34" charset="0"/>
              </a:rPr>
              <a:t>сапасын</a:t>
            </a:r>
            <a:r>
              <a:rPr lang="ru-RU" sz="920" dirty="0" smtClean="0">
                <a:solidFill>
                  <a:schemeClr val="accent1">
                    <a:lumMod val="75000"/>
                  </a:schemeClr>
                </a:solidFill>
                <a:latin typeface="Arial" pitchFamily="34" charset="0"/>
                <a:cs typeface="Arial" pitchFamily="34" charset="0"/>
              </a:rPr>
              <a:t> </a:t>
            </a:r>
            <a:r>
              <a:rPr lang="ru-RU" sz="920" dirty="0" err="1" smtClean="0">
                <a:solidFill>
                  <a:schemeClr val="accent1">
                    <a:lumMod val="75000"/>
                  </a:schemeClr>
                </a:solidFill>
                <a:latin typeface="Arial" pitchFamily="34" charset="0"/>
                <a:cs typeface="Arial" pitchFamily="34" charset="0"/>
              </a:rPr>
              <a:t>арттыру</a:t>
            </a:r>
            <a:r>
              <a:rPr lang="ru-RU" sz="920" dirty="0" smtClean="0">
                <a:solidFill>
                  <a:schemeClr val="accent1">
                    <a:lumMod val="75000"/>
                  </a:schemeClr>
                </a:solidFill>
                <a:latin typeface="Arial" pitchFamily="34" charset="0"/>
                <a:cs typeface="Arial" pitchFamily="34" charset="0"/>
              </a:rPr>
              <a:t> </a:t>
            </a:r>
            <a:r>
              <a:rPr lang="ru-RU" sz="920" dirty="0" err="1" smtClean="0">
                <a:solidFill>
                  <a:schemeClr val="accent1">
                    <a:lumMod val="75000"/>
                  </a:schemeClr>
                </a:solidFill>
                <a:latin typeface="Arial" pitchFamily="34" charset="0"/>
                <a:cs typeface="Arial" pitchFamily="34" charset="0"/>
              </a:rPr>
              <a:t>және</a:t>
            </a:r>
            <a:r>
              <a:rPr lang="ru-RU" sz="920" dirty="0" smtClean="0">
                <a:solidFill>
                  <a:schemeClr val="accent1">
                    <a:lumMod val="75000"/>
                  </a:schemeClr>
                </a:solidFill>
                <a:latin typeface="Arial" pitchFamily="34" charset="0"/>
                <a:cs typeface="Arial" pitchFamily="34" charset="0"/>
              </a:rPr>
              <a:t> </a:t>
            </a:r>
            <a:r>
              <a:rPr lang="ru-RU" sz="920" dirty="0" err="1" smtClean="0">
                <a:solidFill>
                  <a:schemeClr val="accent1">
                    <a:lumMod val="75000"/>
                  </a:schemeClr>
                </a:solidFill>
                <a:latin typeface="Arial" pitchFamily="34" charset="0"/>
                <a:cs typeface="Arial" pitchFamily="34" charset="0"/>
              </a:rPr>
              <a:t>цифрлық</a:t>
            </a:r>
            <a:r>
              <a:rPr lang="ru-RU" sz="920" dirty="0" smtClean="0">
                <a:solidFill>
                  <a:schemeClr val="accent1">
                    <a:lumMod val="75000"/>
                  </a:schemeClr>
                </a:solidFill>
                <a:latin typeface="Arial" pitchFamily="34" charset="0"/>
                <a:cs typeface="Arial" pitchFamily="34" charset="0"/>
              </a:rPr>
              <a:t> </a:t>
            </a:r>
            <a:r>
              <a:rPr lang="ru-RU" sz="920" dirty="0" err="1" smtClean="0">
                <a:solidFill>
                  <a:schemeClr val="accent1">
                    <a:lumMod val="75000"/>
                  </a:schemeClr>
                </a:solidFill>
                <a:latin typeface="Arial" pitchFamily="34" charset="0"/>
                <a:cs typeface="Arial" pitchFamily="34" charset="0"/>
              </a:rPr>
              <a:t>технологияларды</a:t>
            </a:r>
            <a:r>
              <a:rPr lang="ru-RU" sz="920" dirty="0" smtClean="0">
                <a:solidFill>
                  <a:schemeClr val="accent1">
                    <a:lumMod val="75000"/>
                  </a:schemeClr>
                </a:solidFill>
                <a:latin typeface="Arial" pitchFamily="34" charset="0"/>
                <a:cs typeface="Arial" pitchFamily="34" charset="0"/>
              </a:rPr>
              <a:t> </a:t>
            </a:r>
            <a:r>
              <a:rPr lang="ru-RU" sz="920" dirty="0" err="1" smtClean="0">
                <a:solidFill>
                  <a:schemeClr val="accent1">
                    <a:lumMod val="75000"/>
                  </a:schemeClr>
                </a:solidFill>
                <a:latin typeface="Arial" pitchFamily="34" charset="0"/>
                <a:cs typeface="Arial" pitchFamily="34" charset="0"/>
              </a:rPr>
              <a:t>енгізуді</a:t>
            </a:r>
            <a:r>
              <a:rPr lang="ru-RU" sz="920" dirty="0" smtClean="0">
                <a:solidFill>
                  <a:schemeClr val="accent1">
                    <a:lumMod val="75000"/>
                  </a:schemeClr>
                </a:solidFill>
                <a:latin typeface="Arial" pitchFamily="34" charset="0"/>
                <a:cs typeface="Arial" pitchFamily="34" charset="0"/>
              </a:rPr>
              <a:t> </a:t>
            </a:r>
            <a:r>
              <a:rPr lang="ru-RU" sz="920" dirty="0" err="1" smtClean="0">
                <a:solidFill>
                  <a:schemeClr val="accent1">
                    <a:lumMod val="75000"/>
                  </a:schemeClr>
                </a:solidFill>
                <a:latin typeface="Arial" pitchFamily="34" charset="0"/>
                <a:cs typeface="Arial" pitchFamily="34" charset="0"/>
              </a:rPr>
              <a:t>қамтамасыз</a:t>
            </a:r>
            <a:r>
              <a:rPr lang="ru-RU" sz="920" dirty="0" smtClean="0">
                <a:solidFill>
                  <a:schemeClr val="accent1">
                    <a:lumMod val="75000"/>
                  </a:schemeClr>
                </a:solidFill>
                <a:latin typeface="Arial" pitchFamily="34" charset="0"/>
                <a:cs typeface="Arial" pitchFamily="34" charset="0"/>
              </a:rPr>
              <a:t> </a:t>
            </a:r>
            <a:r>
              <a:rPr lang="ru-RU" sz="920" dirty="0" err="1" smtClean="0">
                <a:solidFill>
                  <a:schemeClr val="accent1">
                    <a:lumMod val="75000"/>
                  </a:schemeClr>
                </a:solidFill>
                <a:latin typeface="Arial" pitchFamily="34" charset="0"/>
                <a:cs typeface="Arial" pitchFamily="34" charset="0"/>
              </a:rPr>
              <a:t>ету</a:t>
            </a:r>
            <a:r>
              <a:rPr lang="ru-RU" sz="920" dirty="0" smtClean="0">
                <a:solidFill>
                  <a:schemeClr val="accent1">
                    <a:lumMod val="75000"/>
                  </a:schemeClr>
                </a:solidFill>
                <a:latin typeface="Arial" pitchFamily="34" charset="0"/>
                <a:cs typeface="Arial" pitchFamily="34" charset="0"/>
              </a:rPr>
              <a:t>;</a:t>
            </a:r>
            <a:endParaRPr lang="ru-RU" sz="920" dirty="0">
              <a:solidFill>
                <a:schemeClr val="accent1">
                  <a:lumMod val="75000"/>
                </a:schemeClr>
              </a:solidFill>
              <a:latin typeface="Arial" pitchFamily="34" charset="0"/>
              <a:cs typeface="Arial" pitchFamily="34" charset="0"/>
            </a:endParaRPr>
          </a:p>
          <a:p>
            <a:pPr lvl="0" indent="171450" algn="just">
              <a:buFont typeface="Wingdings" pitchFamily="2" charset="2"/>
              <a:buChar char="Ø"/>
            </a:pPr>
            <a:r>
              <a:rPr lang="ru-RU" sz="920" dirty="0" err="1" smtClean="0">
                <a:solidFill>
                  <a:schemeClr val="accent1">
                    <a:lumMod val="75000"/>
                  </a:schemeClr>
                </a:solidFill>
                <a:latin typeface="Arial" pitchFamily="34" charset="0"/>
                <a:cs typeface="Arial" pitchFamily="34" charset="0"/>
              </a:rPr>
              <a:t>Ауылдық</a:t>
            </a:r>
            <a:r>
              <a:rPr lang="ru-RU" sz="920" dirty="0" smtClean="0">
                <a:solidFill>
                  <a:schemeClr val="accent1">
                    <a:lumMod val="75000"/>
                  </a:schemeClr>
                </a:solidFill>
                <a:latin typeface="Arial" pitchFamily="34" charset="0"/>
                <a:cs typeface="Arial" pitchFamily="34" charset="0"/>
              </a:rPr>
              <a:t> </a:t>
            </a:r>
            <a:r>
              <a:rPr lang="ru-RU" sz="920" dirty="0" err="1" smtClean="0">
                <a:solidFill>
                  <a:schemeClr val="accent1">
                    <a:lumMod val="75000"/>
                  </a:schemeClr>
                </a:solidFill>
                <a:latin typeface="Arial" pitchFamily="34" charset="0"/>
                <a:cs typeface="Arial" pitchFamily="34" charset="0"/>
              </a:rPr>
              <a:t>жерлерде</a:t>
            </a:r>
            <a:r>
              <a:rPr lang="ru-RU" sz="920" dirty="0" smtClean="0">
                <a:solidFill>
                  <a:schemeClr val="accent1">
                    <a:lumMod val="75000"/>
                  </a:schemeClr>
                </a:solidFill>
                <a:latin typeface="Arial" pitchFamily="34" charset="0"/>
                <a:cs typeface="Arial" pitchFamily="34" charset="0"/>
              </a:rPr>
              <a:t> </a:t>
            </a:r>
            <a:r>
              <a:rPr lang="ru-RU" sz="920" dirty="0" err="1" smtClean="0">
                <a:solidFill>
                  <a:schemeClr val="accent1">
                    <a:lumMod val="75000"/>
                  </a:schemeClr>
                </a:solidFill>
                <a:latin typeface="Arial" pitchFamily="34" charset="0"/>
                <a:cs typeface="Arial" pitchFamily="34" charset="0"/>
              </a:rPr>
              <a:t>тұратын</a:t>
            </a:r>
            <a:r>
              <a:rPr lang="ru-RU" sz="920" dirty="0" smtClean="0">
                <a:solidFill>
                  <a:schemeClr val="accent1">
                    <a:lumMod val="75000"/>
                  </a:schemeClr>
                </a:solidFill>
                <a:latin typeface="Arial" pitchFamily="34" charset="0"/>
                <a:cs typeface="Arial" pitchFamily="34" charset="0"/>
              </a:rPr>
              <a:t> </a:t>
            </a:r>
            <a:r>
              <a:rPr lang="ru-RU" sz="920" dirty="0" err="1" smtClean="0">
                <a:solidFill>
                  <a:schemeClr val="accent1">
                    <a:lumMod val="75000"/>
                  </a:schemeClr>
                </a:solidFill>
                <a:latin typeface="Arial" pitchFamily="34" charset="0"/>
                <a:cs typeface="Arial" pitchFamily="34" charset="0"/>
              </a:rPr>
              <a:t>халықтың</a:t>
            </a:r>
            <a:r>
              <a:rPr lang="ru-RU" sz="920" dirty="0" smtClean="0">
                <a:solidFill>
                  <a:schemeClr val="accent1">
                    <a:lumMod val="75000"/>
                  </a:schemeClr>
                </a:solidFill>
                <a:latin typeface="Arial" pitchFamily="34" charset="0"/>
                <a:cs typeface="Arial" pitchFamily="34" charset="0"/>
              </a:rPr>
              <a:t> </a:t>
            </a:r>
            <a:r>
              <a:rPr lang="ru-RU" sz="920" dirty="0" err="1" smtClean="0">
                <a:solidFill>
                  <a:schemeClr val="accent1">
                    <a:lumMod val="75000"/>
                  </a:schemeClr>
                </a:solidFill>
                <a:latin typeface="Arial" pitchFamily="34" charset="0"/>
                <a:cs typeface="Arial" pitchFamily="34" charset="0"/>
              </a:rPr>
              <a:t>өмір</a:t>
            </a:r>
            <a:r>
              <a:rPr lang="ru-RU" sz="920" dirty="0" smtClean="0">
                <a:solidFill>
                  <a:schemeClr val="accent1">
                    <a:lumMod val="75000"/>
                  </a:schemeClr>
                </a:solidFill>
                <a:latin typeface="Arial" pitchFamily="34" charset="0"/>
                <a:cs typeface="Arial" pitchFamily="34" charset="0"/>
              </a:rPr>
              <a:t> </a:t>
            </a:r>
            <a:r>
              <a:rPr lang="ru-RU" sz="920" dirty="0" err="1" smtClean="0">
                <a:solidFill>
                  <a:schemeClr val="accent1">
                    <a:lumMod val="75000"/>
                  </a:schemeClr>
                </a:solidFill>
                <a:latin typeface="Arial" pitchFamily="34" charset="0"/>
                <a:cs typeface="Arial" pitchFamily="34" charset="0"/>
              </a:rPr>
              <a:t>сүру</a:t>
            </a:r>
            <a:r>
              <a:rPr lang="ru-RU" sz="920" dirty="0" smtClean="0">
                <a:solidFill>
                  <a:schemeClr val="accent1">
                    <a:lumMod val="75000"/>
                  </a:schemeClr>
                </a:solidFill>
                <a:latin typeface="Arial" pitchFamily="34" charset="0"/>
                <a:cs typeface="Arial" pitchFamily="34" charset="0"/>
              </a:rPr>
              <a:t> </a:t>
            </a:r>
            <a:r>
              <a:rPr lang="ru-RU" sz="920" dirty="0" err="1" smtClean="0">
                <a:solidFill>
                  <a:schemeClr val="accent1">
                    <a:lumMod val="75000"/>
                  </a:schemeClr>
                </a:solidFill>
                <a:latin typeface="Arial" pitchFamily="34" charset="0"/>
                <a:cs typeface="Arial" pitchFamily="34" charset="0"/>
              </a:rPr>
              <a:t>жағдайын</a:t>
            </a:r>
            <a:r>
              <a:rPr lang="ru-RU" sz="920" dirty="0" smtClean="0">
                <a:solidFill>
                  <a:schemeClr val="accent1">
                    <a:lumMod val="75000"/>
                  </a:schemeClr>
                </a:solidFill>
                <a:latin typeface="Arial" pitchFamily="34" charset="0"/>
                <a:cs typeface="Arial" pitchFamily="34" charset="0"/>
              </a:rPr>
              <a:t> </a:t>
            </a:r>
            <a:r>
              <a:rPr lang="ru-RU" sz="920" dirty="0" err="1" smtClean="0">
                <a:solidFill>
                  <a:schemeClr val="accent1">
                    <a:lumMod val="75000"/>
                  </a:schemeClr>
                </a:solidFill>
                <a:latin typeface="Arial" pitchFamily="34" charset="0"/>
                <a:cs typeface="Arial" pitchFamily="34" charset="0"/>
              </a:rPr>
              <a:t>қанағаттандыру</a:t>
            </a:r>
            <a:r>
              <a:rPr lang="ru-RU" sz="920" dirty="0" smtClean="0">
                <a:solidFill>
                  <a:schemeClr val="accent1">
                    <a:lumMod val="75000"/>
                  </a:schemeClr>
                </a:solidFill>
                <a:latin typeface="Arial" pitchFamily="34" charset="0"/>
                <a:cs typeface="Arial" pitchFamily="34" charset="0"/>
              </a:rPr>
              <a:t> </a:t>
            </a:r>
            <a:r>
              <a:rPr lang="ru-RU" sz="920" dirty="0" err="1" smtClean="0">
                <a:solidFill>
                  <a:schemeClr val="accent1">
                    <a:lumMod val="75000"/>
                  </a:schemeClr>
                </a:solidFill>
                <a:latin typeface="Arial" pitchFamily="34" charset="0"/>
                <a:cs typeface="Arial" pitchFamily="34" charset="0"/>
              </a:rPr>
              <a:t>деңгейін</a:t>
            </a:r>
            <a:r>
              <a:rPr lang="ru-RU" sz="920" dirty="0" smtClean="0">
                <a:solidFill>
                  <a:schemeClr val="accent1">
                    <a:lumMod val="75000"/>
                  </a:schemeClr>
                </a:solidFill>
                <a:latin typeface="Arial" pitchFamily="34" charset="0"/>
                <a:cs typeface="Arial" pitchFamily="34" charset="0"/>
              </a:rPr>
              <a:t> </a:t>
            </a:r>
            <a:r>
              <a:rPr lang="ru-RU" sz="920" dirty="0" err="1" smtClean="0">
                <a:solidFill>
                  <a:schemeClr val="accent1">
                    <a:lumMod val="75000"/>
                  </a:schemeClr>
                </a:solidFill>
                <a:latin typeface="Arial" pitchFamily="34" charset="0"/>
                <a:cs typeface="Arial" pitchFamily="34" charset="0"/>
              </a:rPr>
              <a:t>арттыру</a:t>
            </a:r>
            <a:r>
              <a:rPr lang="ru-RU" sz="920" dirty="0" smtClean="0">
                <a:solidFill>
                  <a:schemeClr val="accent1">
                    <a:lumMod val="75000"/>
                  </a:schemeClr>
                </a:solidFill>
                <a:latin typeface="Arial" pitchFamily="34" charset="0"/>
                <a:cs typeface="Arial" pitchFamily="34" charset="0"/>
              </a:rPr>
              <a:t>.</a:t>
            </a:r>
            <a:endParaRPr lang="ru-RU" sz="920" dirty="0">
              <a:solidFill>
                <a:schemeClr val="accent1">
                  <a:lumMod val="75000"/>
                </a:schemeClr>
              </a:solidFill>
              <a:latin typeface="Arial" pitchFamily="34" charset="0"/>
              <a:cs typeface="Arial" pitchFamily="34" charset="0"/>
            </a:endParaRPr>
          </a:p>
        </p:txBody>
      </p:sp>
    </p:spTree>
    <p:extLst>
      <p:ext uri="{BB962C8B-B14F-4D97-AF65-F5344CB8AC3E}">
        <p14:creationId xmlns:p14="http://schemas.microsoft.com/office/powerpoint/2010/main" val="25237025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Скругленный прямоугольник 13"/>
          <p:cNvSpPr/>
          <p:nvPr/>
        </p:nvSpPr>
        <p:spPr>
          <a:xfrm>
            <a:off x="107950" y="1851670"/>
            <a:ext cx="4358731" cy="1368152"/>
          </a:xfrm>
          <a:prstGeom prst="roundRect">
            <a:avLst/>
          </a:prstGeom>
          <a:solidFill>
            <a:srgbClr val="B4C7E7">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050" b="1" dirty="0" err="1" smtClean="0">
                <a:solidFill>
                  <a:schemeClr val="accent1">
                    <a:lumMod val="75000"/>
                  </a:schemeClr>
                </a:solidFill>
                <a:latin typeface="Tahoma" pitchFamily="34" charset="0"/>
                <a:ea typeface="Tahoma" pitchFamily="34" charset="0"/>
                <a:cs typeface="Tahoma" pitchFamily="34" charset="0"/>
              </a:rPr>
              <a:t>Ғылыми</a:t>
            </a:r>
            <a:r>
              <a:rPr lang="ru-RU" sz="1050" b="1" dirty="0" smtClean="0">
                <a:solidFill>
                  <a:schemeClr val="accent1">
                    <a:lumMod val="75000"/>
                  </a:schemeClr>
                </a:solidFill>
                <a:latin typeface="Tahoma" pitchFamily="34" charset="0"/>
                <a:ea typeface="Tahoma" pitchFamily="34" charset="0"/>
                <a:cs typeface="Tahoma" pitchFamily="34" charset="0"/>
              </a:rPr>
              <a:t> </a:t>
            </a:r>
            <a:r>
              <a:rPr lang="ru-RU" sz="1050" b="1" dirty="0" err="1" smtClean="0">
                <a:solidFill>
                  <a:schemeClr val="accent1">
                    <a:lumMod val="75000"/>
                  </a:schemeClr>
                </a:solidFill>
                <a:latin typeface="Tahoma" pitchFamily="34" charset="0"/>
                <a:ea typeface="Tahoma" pitchFamily="34" charset="0"/>
                <a:cs typeface="Tahoma" pitchFamily="34" charset="0"/>
              </a:rPr>
              <a:t>институттардың</a:t>
            </a:r>
            <a:r>
              <a:rPr lang="ru-RU" sz="1050" b="1" dirty="0" smtClean="0">
                <a:solidFill>
                  <a:schemeClr val="accent1">
                    <a:lumMod val="75000"/>
                  </a:schemeClr>
                </a:solidFill>
                <a:latin typeface="Tahoma" pitchFamily="34" charset="0"/>
                <a:ea typeface="Tahoma" pitchFamily="34" charset="0"/>
                <a:cs typeface="Tahoma" pitchFamily="34" charset="0"/>
              </a:rPr>
              <a:t> </a:t>
            </a:r>
            <a:r>
              <a:rPr lang="ru-RU" sz="1050" b="1" dirty="0" err="1" smtClean="0">
                <a:solidFill>
                  <a:schemeClr val="accent1">
                    <a:lumMod val="75000"/>
                  </a:schemeClr>
                </a:solidFill>
                <a:latin typeface="Tahoma" pitchFamily="34" charset="0"/>
                <a:ea typeface="Tahoma" pitchFamily="34" charset="0"/>
                <a:cs typeface="Tahoma" pitchFamily="34" charset="0"/>
              </a:rPr>
              <a:t>отандық</a:t>
            </a:r>
            <a:r>
              <a:rPr lang="ru-RU" sz="1050" b="1" dirty="0" smtClean="0">
                <a:solidFill>
                  <a:schemeClr val="accent1">
                    <a:lumMod val="75000"/>
                  </a:schemeClr>
                </a:solidFill>
                <a:latin typeface="Tahoma" pitchFamily="34" charset="0"/>
                <a:ea typeface="Tahoma" pitchFamily="34" charset="0"/>
                <a:cs typeface="Tahoma" pitchFamily="34" charset="0"/>
              </a:rPr>
              <a:t> агробизнес </a:t>
            </a:r>
            <a:r>
              <a:rPr lang="ru-RU" sz="1050" b="1" dirty="0" err="1" smtClean="0">
                <a:solidFill>
                  <a:schemeClr val="accent1">
                    <a:lumMod val="75000"/>
                  </a:schemeClr>
                </a:solidFill>
                <a:latin typeface="Tahoma" pitchFamily="34" charset="0"/>
                <a:ea typeface="Tahoma" pitchFamily="34" charset="0"/>
                <a:cs typeface="Tahoma" pitchFamily="34" charset="0"/>
              </a:rPr>
              <a:t>үшін</a:t>
            </a:r>
            <a:r>
              <a:rPr lang="ru-RU" sz="1050" b="1" dirty="0" smtClean="0">
                <a:solidFill>
                  <a:schemeClr val="accent1">
                    <a:lumMod val="75000"/>
                  </a:schemeClr>
                </a:solidFill>
                <a:latin typeface="Tahoma" pitchFamily="34" charset="0"/>
                <a:ea typeface="Tahoma" pitchFamily="34" charset="0"/>
                <a:cs typeface="Tahoma" pitchFamily="34" charset="0"/>
              </a:rPr>
              <a:t> </a:t>
            </a:r>
            <a:r>
              <a:rPr lang="ru-RU" sz="1050" b="1" dirty="0" err="1" smtClean="0">
                <a:solidFill>
                  <a:schemeClr val="accent1">
                    <a:lumMod val="75000"/>
                  </a:schemeClr>
                </a:solidFill>
                <a:latin typeface="Tahoma" pitchFamily="34" charset="0"/>
                <a:ea typeface="Tahoma" pitchFamily="34" charset="0"/>
                <a:cs typeface="Tahoma" pitchFamily="34" charset="0"/>
              </a:rPr>
              <a:t>сұранысқа</a:t>
            </a:r>
            <a:r>
              <a:rPr lang="ru-RU" sz="1050" b="1" dirty="0" smtClean="0">
                <a:solidFill>
                  <a:schemeClr val="accent1">
                    <a:lumMod val="75000"/>
                  </a:schemeClr>
                </a:solidFill>
                <a:latin typeface="Tahoma" pitchFamily="34" charset="0"/>
                <a:ea typeface="Tahoma" pitchFamily="34" charset="0"/>
                <a:cs typeface="Tahoma" pitchFamily="34" charset="0"/>
              </a:rPr>
              <a:t> </a:t>
            </a:r>
            <a:r>
              <a:rPr lang="ru-RU" sz="1050" b="1" dirty="0" err="1" smtClean="0">
                <a:solidFill>
                  <a:schemeClr val="accent1">
                    <a:lumMod val="75000"/>
                  </a:schemeClr>
                </a:solidFill>
                <a:latin typeface="Tahoma" pitchFamily="34" charset="0"/>
                <a:ea typeface="Tahoma" pitchFamily="34" charset="0"/>
                <a:cs typeface="Tahoma" pitchFamily="34" charset="0"/>
              </a:rPr>
              <a:t>ие</a:t>
            </a:r>
            <a:r>
              <a:rPr lang="ru-RU" sz="1050" b="1" dirty="0" smtClean="0">
                <a:solidFill>
                  <a:schemeClr val="accent1">
                    <a:lumMod val="75000"/>
                  </a:schemeClr>
                </a:solidFill>
                <a:latin typeface="Tahoma" pitchFamily="34" charset="0"/>
                <a:ea typeface="Tahoma" pitchFamily="34" charset="0"/>
                <a:cs typeface="Tahoma" pitchFamily="34" charset="0"/>
              </a:rPr>
              <a:t> ҒЗТЖК </a:t>
            </a:r>
            <a:r>
              <a:rPr lang="ru-RU" sz="1050" b="1" dirty="0" err="1" smtClean="0">
                <a:solidFill>
                  <a:schemeClr val="accent1">
                    <a:lumMod val="75000"/>
                  </a:schemeClr>
                </a:solidFill>
                <a:latin typeface="Tahoma" pitchFamily="34" charset="0"/>
                <a:ea typeface="Tahoma" pitchFamily="34" charset="0"/>
                <a:cs typeface="Tahoma" pitchFamily="34" charset="0"/>
              </a:rPr>
              <a:t>жүргізуіне</a:t>
            </a:r>
            <a:r>
              <a:rPr lang="ru-RU" sz="1050" b="1" dirty="0" smtClean="0">
                <a:solidFill>
                  <a:schemeClr val="accent1">
                    <a:lumMod val="75000"/>
                  </a:schemeClr>
                </a:solidFill>
                <a:latin typeface="Tahoma" pitchFamily="34" charset="0"/>
                <a:ea typeface="Tahoma" pitchFamily="34" charset="0"/>
                <a:cs typeface="Tahoma" pitchFamily="34" charset="0"/>
              </a:rPr>
              <a:t> </a:t>
            </a:r>
            <a:r>
              <a:rPr lang="ru-RU" sz="1050" b="1" dirty="0" err="1" smtClean="0">
                <a:solidFill>
                  <a:schemeClr val="accent1">
                    <a:lumMod val="75000"/>
                  </a:schemeClr>
                </a:solidFill>
                <a:latin typeface="Tahoma" pitchFamily="34" charset="0"/>
                <a:ea typeface="Tahoma" pitchFamily="34" charset="0"/>
                <a:cs typeface="Tahoma" pitchFamily="34" charset="0"/>
              </a:rPr>
              <a:t>жағдайлар</a:t>
            </a:r>
            <a:r>
              <a:rPr lang="ru-RU" sz="1050" b="1" dirty="0" smtClean="0">
                <a:solidFill>
                  <a:schemeClr val="accent1">
                    <a:lumMod val="75000"/>
                  </a:schemeClr>
                </a:solidFill>
                <a:latin typeface="Tahoma" pitchFamily="34" charset="0"/>
                <a:ea typeface="Tahoma" pitchFamily="34" charset="0"/>
                <a:cs typeface="Tahoma" pitchFamily="34" charset="0"/>
              </a:rPr>
              <a:t> </a:t>
            </a:r>
            <a:r>
              <a:rPr lang="ru-RU" sz="1050" b="1" dirty="0" err="1" smtClean="0">
                <a:solidFill>
                  <a:schemeClr val="accent1">
                    <a:lumMod val="75000"/>
                  </a:schemeClr>
                </a:solidFill>
                <a:latin typeface="Tahoma" pitchFamily="34" charset="0"/>
                <a:ea typeface="Tahoma" pitchFamily="34" charset="0"/>
                <a:cs typeface="Tahoma" pitchFamily="34" charset="0"/>
              </a:rPr>
              <a:t>жасау</a:t>
            </a:r>
            <a:r>
              <a:rPr lang="ru-RU" sz="1050" b="1" dirty="0" smtClean="0">
                <a:solidFill>
                  <a:schemeClr val="accent1">
                    <a:lumMod val="75000"/>
                  </a:schemeClr>
                </a:solidFill>
                <a:latin typeface="Tahoma" pitchFamily="34" charset="0"/>
                <a:ea typeface="Tahoma" pitchFamily="34" charset="0"/>
                <a:cs typeface="Tahoma" pitchFamily="34" charset="0"/>
              </a:rPr>
              <a:t>. </a:t>
            </a:r>
          </a:p>
          <a:p>
            <a:pPr algn="just"/>
            <a:r>
              <a:rPr lang="ru-RU" sz="1050" b="1" dirty="0" smtClean="0">
                <a:solidFill>
                  <a:schemeClr val="accent1">
                    <a:lumMod val="75000"/>
                  </a:schemeClr>
                </a:solidFill>
                <a:latin typeface="Tahoma" pitchFamily="34" charset="0"/>
                <a:ea typeface="Tahoma" pitchFamily="34" charset="0"/>
                <a:cs typeface="Tahoma" pitchFamily="34" charset="0"/>
              </a:rPr>
              <a:t>2030 </a:t>
            </a:r>
            <a:r>
              <a:rPr lang="ru-RU" sz="1050" b="1" dirty="0" err="1" smtClean="0">
                <a:solidFill>
                  <a:schemeClr val="accent1">
                    <a:lumMod val="75000"/>
                  </a:schemeClr>
                </a:solidFill>
                <a:latin typeface="Tahoma" pitchFamily="34" charset="0"/>
                <a:ea typeface="Tahoma" pitchFamily="34" charset="0"/>
                <a:cs typeface="Tahoma" pitchFamily="34" charset="0"/>
              </a:rPr>
              <a:t>жылы</a:t>
            </a:r>
            <a:r>
              <a:rPr lang="ru-RU" sz="1050" b="1" dirty="0" smtClean="0">
                <a:solidFill>
                  <a:schemeClr val="accent1">
                    <a:lumMod val="75000"/>
                  </a:schemeClr>
                </a:solidFill>
                <a:latin typeface="Tahoma" pitchFamily="34" charset="0"/>
                <a:ea typeface="Tahoma" pitchFamily="34" charset="0"/>
                <a:cs typeface="Tahoma" pitchFamily="34" charset="0"/>
              </a:rPr>
              <a:t> </a:t>
            </a:r>
            <a:r>
              <a:rPr lang="ru-RU" sz="1050" b="1" dirty="0" err="1" smtClean="0">
                <a:solidFill>
                  <a:schemeClr val="accent1">
                    <a:lumMod val="75000"/>
                  </a:schemeClr>
                </a:solidFill>
                <a:latin typeface="Tahoma" pitchFamily="34" charset="0"/>
                <a:ea typeface="Tahoma" pitchFamily="34" charset="0"/>
                <a:cs typeface="Tahoma" pitchFamily="34" charset="0"/>
              </a:rPr>
              <a:t>аграрлық</a:t>
            </a:r>
            <a:r>
              <a:rPr lang="ru-RU" sz="1050" b="1" dirty="0" smtClean="0">
                <a:solidFill>
                  <a:schemeClr val="accent1">
                    <a:lumMod val="75000"/>
                  </a:schemeClr>
                </a:solidFill>
                <a:latin typeface="Tahoma" pitchFamily="34" charset="0"/>
                <a:ea typeface="Tahoma" pitchFamily="34" charset="0"/>
                <a:cs typeface="Tahoma" pitchFamily="34" charset="0"/>
              </a:rPr>
              <a:t> </a:t>
            </a:r>
            <a:r>
              <a:rPr lang="ru-RU" sz="1050" b="1" dirty="0" err="1" smtClean="0">
                <a:solidFill>
                  <a:schemeClr val="accent1">
                    <a:lumMod val="75000"/>
                  </a:schemeClr>
                </a:solidFill>
                <a:latin typeface="Tahoma" pitchFamily="34" charset="0"/>
                <a:ea typeface="Tahoma" pitchFamily="34" charset="0"/>
                <a:cs typeface="Tahoma" pitchFamily="34" charset="0"/>
              </a:rPr>
              <a:t>ғылымды</a:t>
            </a:r>
            <a:r>
              <a:rPr lang="ru-RU" sz="1050" b="1" dirty="0" smtClean="0">
                <a:solidFill>
                  <a:schemeClr val="accent1">
                    <a:lumMod val="75000"/>
                  </a:schemeClr>
                </a:solidFill>
                <a:latin typeface="Tahoma" pitchFamily="34" charset="0"/>
                <a:ea typeface="Tahoma" pitchFamily="34" charset="0"/>
                <a:cs typeface="Tahoma" pitchFamily="34" charset="0"/>
              </a:rPr>
              <a:t> </a:t>
            </a:r>
            <a:r>
              <a:rPr lang="ru-RU" sz="1050" b="1" dirty="0" err="1" smtClean="0">
                <a:solidFill>
                  <a:schemeClr val="accent1">
                    <a:lumMod val="75000"/>
                  </a:schemeClr>
                </a:solidFill>
                <a:latin typeface="Tahoma" pitchFamily="34" charset="0"/>
                <a:ea typeface="Tahoma" pitchFamily="34" charset="0"/>
                <a:cs typeface="Tahoma" pitchFamily="34" charset="0"/>
              </a:rPr>
              <a:t>қаржыландыру</a:t>
            </a:r>
            <a:r>
              <a:rPr lang="ru-RU" sz="1050" b="1" dirty="0" smtClean="0">
                <a:solidFill>
                  <a:schemeClr val="accent1">
                    <a:lumMod val="75000"/>
                  </a:schemeClr>
                </a:solidFill>
                <a:latin typeface="Tahoma" pitchFamily="34" charset="0"/>
                <a:ea typeface="Tahoma" pitchFamily="34" charset="0"/>
                <a:cs typeface="Tahoma" pitchFamily="34" charset="0"/>
              </a:rPr>
              <a:t> </a:t>
            </a:r>
            <a:r>
              <a:rPr lang="ru-RU" sz="1050" b="1" dirty="0" err="1" smtClean="0">
                <a:solidFill>
                  <a:schemeClr val="accent1">
                    <a:lumMod val="75000"/>
                  </a:schemeClr>
                </a:solidFill>
                <a:latin typeface="Tahoma" pitchFamily="34" charset="0"/>
                <a:ea typeface="Tahoma" pitchFamily="34" charset="0"/>
                <a:cs typeface="Tahoma" pitchFamily="34" charset="0"/>
              </a:rPr>
              <a:t>ауыл</a:t>
            </a:r>
            <a:r>
              <a:rPr lang="ru-RU" sz="1050" b="1" dirty="0" smtClean="0">
                <a:solidFill>
                  <a:schemeClr val="accent1">
                    <a:lumMod val="75000"/>
                  </a:schemeClr>
                </a:solidFill>
                <a:latin typeface="Tahoma" pitchFamily="34" charset="0"/>
                <a:ea typeface="Tahoma" pitchFamily="34" charset="0"/>
                <a:cs typeface="Tahoma" pitchFamily="34" charset="0"/>
              </a:rPr>
              <a:t> </a:t>
            </a:r>
            <a:r>
              <a:rPr lang="ru-RU" sz="1050" b="1" dirty="0" err="1" smtClean="0">
                <a:solidFill>
                  <a:schemeClr val="accent1">
                    <a:lumMod val="75000"/>
                  </a:schemeClr>
                </a:solidFill>
                <a:latin typeface="Tahoma" pitchFamily="34" charset="0"/>
                <a:ea typeface="Tahoma" pitchFamily="34" charset="0"/>
                <a:cs typeface="Tahoma" pitchFamily="34" charset="0"/>
              </a:rPr>
              <a:t>шаруашылығы</a:t>
            </a:r>
            <a:r>
              <a:rPr lang="ru-RU" sz="1050" b="1" dirty="0" smtClean="0">
                <a:solidFill>
                  <a:schemeClr val="accent1">
                    <a:lumMod val="75000"/>
                  </a:schemeClr>
                </a:solidFill>
                <a:latin typeface="Tahoma" pitchFamily="34" charset="0"/>
                <a:ea typeface="Tahoma" pitchFamily="34" charset="0"/>
                <a:cs typeface="Tahoma" pitchFamily="34" charset="0"/>
              </a:rPr>
              <a:t> </a:t>
            </a:r>
            <a:r>
              <a:rPr lang="ru-RU" sz="1050" b="1" dirty="0" err="1" smtClean="0">
                <a:solidFill>
                  <a:schemeClr val="accent1">
                    <a:lumMod val="75000"/>
                  </a:schemeClr>
                </a:solidFill>
                <a:latin typeface="Tahoma" pitchFamily="34" charset="0"/>
                <a:ea typeface="Tahoma" pitchFamily="34" charset="0"/>
                <a:cs typeface="Tahoma" pitchFamily="34" charset="0"/>
              </a:rPr>
              <a:t>өнімінің</a:t>
            </a:r>
            <a:r>
              <a:rPr lang="ru-RU" sz="1050" b="1" dirty="0" smtClean="0">
                <a:solidFill>
                  <a:schemeClr val="accent1">
                    <a:lumMod val="75000"/>
                  </a:schemeClr>
                </a:solidFill>
                <a:latin typeface="Tahoma" pitchFamily="34" charset="0"/>
                <a:ea typeface="Tahoma" pitchFamily="34" charset="0"/>
                <a:cs typeface="Tahoma" pitchFamily="34" charset="0"/>
              </a:rPr>
              <a:t> </a:t>
            </a:r>
            <a:r>
              <a:rPr lang="ru-RU" sz="1050" b="1" dirty="0" err="1" smtClean="0">
                <a:solidFill>
                  <a:schemeClr val="accent1">
                    <a:lumMod val="75000"/>
                  </a:schemeClr>
                </a:solidFill>
                <a:latin typeface="Tahoma" pitchFamily="34" charset="0"/>
                <a:ea typeface="Tahoma" pitchFamily="34" charset="0"/>
                <a:cs typeface="Tahoma" pitchFamily="34" charset="0"/>
              </a:rPr>
              <a:t>жалпы</a:t>
            </a:r>
            <a:r>
              <a:rPr lang="ru-RU" sz="1050" b="1" dirty="0" smtClean="0">
                <a:solidFill>
                  <a:schemeClr val="accent1">
                    <a:lumMod val="75000"/>
                  </a:schemeClr>
                </a:solidFill>
                <a:latin typeface="Tahoma" pitchFamily="34" charset="0"/>
                <a:ea typeface="Tahoma" pitchFamily="34" charset="0"/>
                <a:cs typeface="Tahoma" pitchFamily="34" charset="0"/>
              </a:rPr>
              <a:t> </a:t>
            </a:r>
            <a:r>
              <a:rPr lang="ru-RU" sz="1050" b="1" dirty="0" err="1" smtClean="0">
                <a:solidFill>
                  <a:schemeClr val="accent1">
                    <a:lumMod val="75000"/>
                  </a:schemeClr>
                </a:solidFill>
                <a:latin typeface="Tahoma" pitchFamily="34" charset="0"/>
                <a:ea typeface="Tahoma" pitchFamily="34" charset="0"/>
                <a:cs typeface="Tahoma" pitchFamily="34" charset="0"/>
              </a:rPr>
              <a:t>көлемінен</a:t>
            </a:r>
            <a:r>
              <a:rPr lang="ru-RU" sz="1050" b="1" dirty="0" smtClean="0">
                <a:solidFill>
                  <a:schemeClr val="accent1">
                    <a:lumMod val="75000"/>
                  </a:schemeClr>
                </a:solidFill>
                <a:latin typeface="Tahoma" pitchFamily="34" charset="0"/>
                <a:ea typeface="Tahoma" pitchFamily="34" charset="0"/>
                <a:cs typeface="Tahoma" pitchFamily="34" charset="0"/>
              </a:rPr>
              <a:t> </a:t>
            </a:r>
            <a:r>
              <a:rPr lang="ru-RU" sz="1050" b="1" dirty="0">
                <a:solidFill>
                  <a:schemeClr val="accent1">
                    <a:lumMod val="75000"/>
                  </a:schemeClr>
                </a:solidFill>
                <a:latin typeface="Tahoma" pitchFamily="34" charset="0"/>
                <a:ea typeface="Tahoma" pitchFamily="34" charset="0"/>
                <a:cs typeface="Tahoma" pitchFamily="34" charset="0"/>
              </a:rPr>
              <a:t>1 </a:t>
            </a:r>
            <a:r>
              <a:rPr lang="ru-RU" sz="1050" b="1" dirty="0" smtClean="0">
                <a:solidFill>
                  <a:schemeClr val="accent1">
                    <a:lumMod val="75000"/>
                  </a:schemeClr>
                </a:solidFill>
                <a:latin typeface="Tahoma" pitchFamily="34" charset="0"/>
                <a:ea typeface="Tahoma" pitchFamily="34" charset="0"/>
                <a:cs typeface="Tahoma" pitchFamily="34" charset="0"/>
              </a:rPr>
              <a:t>%-</a:t>
            </a:r>
            <a:r>
              <a:rPr lang="ru-RU" sz="1050" b="1" dirty="0" err="1" smtClean="0">
                <a:solidFill>
                  <a:schemeClr val="accent1">
                    <a:lumMod val="75000"/>
                  </a:schemeClr>
                </a:solidFill>
                <a:latin typeface="Tahoma" pitchFamily="34" charset="0"/>
                <a:ea typeface="Tahoma" pitchFamily="34" charset="0"/>
                <a:cs typeface="Tahoma" pitchFamily="34" charset="0"/>
              </a:rPr>
              <a:t>ға</a:t>
            </a:r>
            <a:r>
              <a:rPr lang="ru-RU" sz="1050" b="1" dirty="0" smtClean="0">
                <a:solidFill>
                  <a:schemeClr val="accent1">
                    <a:lumMod val="75000"/>
                  </a:schemeClr>
                </a:solidFill>
                <a:latin typeface="Tahoma" pitchFamily="34" charset="0"/>
                <a:ea typeface="Tahoma" pitchFamily="34" charset="0"/>
                <a:cs typeface="Tahoma" pitchFamily="34" charset="0"/>
              </a:rPr>
              <a:t> </a:t>
            </a:r>
            <a:r>
              <a:rPr lang="ru-RU" sz="1050" b="1" dirty="0" err="1" smtClean="0">
                <a:solidFill>
                  <a:schemeClr val="accent1">
                    <a:lumMod val="75000"/>
                  </a:schemeClr>
                </a:solidFill>
                <a:latin typeface="Tahoma" pitchFamily="34" charset="0"/>
                <a:ea typeface="Tahoma" pitchFamily="34" charset="0"/>
                <a:cs typeface="Tahoma" pitchFamily="34" charset="0"/>
              </a:rPr>
              <a:t>дейін</a:t>
            </a:r>
            <a:r>
              <a:rPr lang="ru-RU" sz="1050" b="1" dirty="0" smtClean="0">
                <a:solidFill>
                  <a:schemeClr val="accent1">
                    <a:lumMod val="75000"/>
                  </a:schemeClr>
                </a:solidFill>
                <a:latin typeface="Tahoma" pitchFamily="34" charset="0"/>
                <a:ea typeface="Tahoma" pitchFamily="34" charset="0"/>
                <a:cs typeface="Tahoma" pitchFamily="34" charset="0"/>
              </a:rPr>
              <a:t>, </a:t>
            </a:r>
            <a:r>
              <a:rPr lang="ru-RU" sz="1050" b="1" dirty="0" err="1" smtClean="0">
                <a:solidFill>
                  <a:schemeClr val="accent1">
                    <a:lumMod val="75000"/>
                  </a:schemeClr>
                </a:solidFill>
                <a:latin typeface="Tahoma" pitchFamily="34" charset="0"/>
                <a:ea typeface="Tahoma" pitchFamily="34" charset="0"/>
                <a:cs typeface="Tahoma" pitchFamily="34" charset="0"/>
              </a:rPr>
              <a:t>оның</a:t>
            </a:r>
            <a:r>
              <a:rPr lang="ru-RU" sz="1050" b="1" dirty="0" smtClean="0">
                <a:solidFill>
                  <a:schemeClr val="accent1">
                    <a:lumMod val="75000"/>
                  </a:schemeClr>
                </a:solidFill>
                <a:latin typeface="Tahoma" pitchFamily="34" charset="0"/>
                <a:ea typeface="Tahoma" pitchFamily="34" charset="0"/>
                <a:cs typeface="Tahoma" pitchFamily="34" charset="0"/>
              </a:rPr>
              <a:t> </a:t>
            </a:r>
            <a:r>
              <a:rPr lang="ru-RU" sz="1050" b="1" dirty="0" err="1" smtClean="0">
                <a:solidFill>
                  <a:schemeClr val="accent1">
                    <a:lumMod val="75000"/>
                  </a:schemeClr>
                </a:solidFill>
                <a:latin typeface="Tahoma" pitchFamily="34" charset="0"/>
                <a:ea typeface="Tahoma" pitchFamily="34" charset="0"/>
                <a:cs typeface="Tahoma" pitchFamily="34" charset="0"/>
              </a:rPr>
              <a:t>ішінде</a:t>
            </a:r>
            <a:r>
              <a:rPr lang="ru-RU" sz="1050" b="1" dirty="0" smtClean="0">
                <a:solidFill>
                  <a:schemeClr val="accent1">
                    <a:lumMod val="75000"/>
                  </a:schemeClr>
                </a:solidFill>
                <a:latin typeface="Tahoma" pitchFamily="34" charset="0"/>
                <a:ea typeface="Tahoma" pitchFamily="34" charset="0"/>
                <a:cs typeface="Tahoma" pitchFamily="34" charset="0"/>
              </a:rPr>
              <a:t> 2021 </a:t>
            </a:r>
            <a:r>
              <a:rPr lang="ru-RU" sz="1050" b="1" dirty="0" err="1" smtClean="0">
                <a:solidFill>
                  <a:schemeClr val="accent1">
                    <a:lumMod val="75000"/>
                  </a:schemeClr>
                </a:solidFill>
                <a:latin typeface="Tahoma" pitchFamily="34" charset="0"/>
                <a:ea typeface="Tahoma" pitchFamily="34" charset="0"/>
                <a:cs typeface="Tahoma" pitchFamily="34" charset="0"/>
              </a:rPr>
              <a:t>жылы</a:t>
            </a:r>
            <a:r>
              <a:rPr lang="ru-RU" sz="1050" b="1" dirty="0" smtClean="0">
                <a:solidFill>
                  <a:schemeClr val="accent1">
                    <a:lumMod val="75000"/>
                  </a:schemeClr>
                </a:solidFill>
                <a:latin typeface="Tahoma" pitchFamily="34" charset="0"/>
                <a:ea typeface="Tahoma" pitchFamily="34" charset="0"/>
                <a:cs typeface="Tahoma" pitchFamily="34" charset="0"/>
              </a:rPr>
              <a:t> </a:t>
            </a:r>
            <a:r>
              <a:rPr lang="ru-RU" sz="1050" b="1" dirty="0">
                <a:solidFill>
                  <a:schemeClr val="accent1">
                    <a:lumMod val="75000"/>
                  </a:schemeClr>
                </a:solidFill>
                <a:latin typeface="Tahoma" pitchFamily="34" charset="0"/>
                <a:ea typeface="Tahoma" pitchFamily="34" charset="0"/>
                <a:cs typeface="Tahoma" pitchFamily="34" charset="0"/>
              </a:rPr>
              <a:t>0,5 </a:t>
            </a:r>
            <a:r>
              <a:rPr lang="ru-RU" sz="1050" b="1" dirty="0" smtClean="0">
                <a:solidFill>
                  <a:schemeClr val="accent1">
                    <a:lumMod val="75000"/>
                  </a:schemeClr>
                </a:solidFill>
                <a:latin typeface="Tahoma" pitchFamily="34" charset="0"/>
                <a:ea typeface="Tahoma" pitchFamily="34" charset="0"/>
                <a:cs typeface="Tahoma" pitchFamily="34" charset="0"/>
              </a:rPr>
              <a:t>%-</a:t>
            </a:r>
            <a:r>
              <a:rPr lang="ru-RU" sz="1050" b="1" dirty="0" err="1" smtClean="0">
                <a:solidFill>
                  <a:schemeClr val="accent1">
                    <a:lumMod val="75000"/>
                  </a:schemeClr>
                </a:solidFill>
                <a:latin typeface="Tahoma" pitchFamily="34" charset="0"/>
                <a:ea typeface="Tahoma" pitchFamily="34" charset="0"/>
                <a:cs typeface="Tahoma" pitchFamily="34" charset="0"/>
              </a:rPr>
              <a:t>ға</a:t>
            </a:r>
            <a:r>
              <a:rPr lang="ru-RU" sz="1050" b="1" dirty="0" smtClean="0">
                <a:solidFill>
                  <a:schemeClr val="accent1">
                    <a:lumMod val="75000"/>
                  </a:schemeClr>
                </a:solidFill>
                <a:latin typeface="Tahoma" pitchFamily="34" charset="0"/>
                <a:ea typeface="Tahoma" pitchFamily="34" charset="0"/>
                <a:cs typeface="Tahoma" pitchFamily="34" charset="0"/>
              </a:rPr>
              <a:t> </a:t>
            </a:r>
            <a:r>
              <a:rPr lang="ru-RU" sz="1050" b="1" dirty="0" err="1" smtClean="0">
                <a:solidFill>
                  <a:schemeClr val="accent1">
                    <a:lumMod val="75000"/>
                  </a:schemeClr>
                </a:solidFill>
                <a:latin typeface="Tahoma" pitchFamily="34" charset="0"/>
                <a:ea typeface="Tahoma" pitchFamily="34" charset="0"/>
                <a:cs typeface="Tahoma" pitchFamily="34" charset="0"/>
              </a:rPr>
              <a:t>дейін</a:t>
            </a:r>
            <a:r>
              <a:rPr lang="ru-RU" sz="1050" b="1" dirty="0" smtClean="0">
                <a:solidFill>
                  <a:schemeClr val="accent1">
                    <a:lumMod val="75000"/>
                  </a:schemeClr>
                </a:solidFill>
                <a:latin typeface="Tahoma" pitchFamily="34" charset="0"/>
                <a:ea typeface="Tahoma" pitchFamily="34" charset="0"/>
                <a:cs typeface="Tahoma" pitchFamily="34" charset="0"/>
              </a:rPr>
              <a:t> </a:t>
            </a:r>
            <a:r>
              <a:rPr lang="ru-RU" sz="1050" b="1" dirty="0" err="1" smtClean="0">
                <a:solidFill>
                  <a:schemeClr val="accent1">
                    <a:lumMod val="75000"/>
                  </a:schemeClr>
                </a:solidFill>
                <a:latin typeface="Tahoma" pitchFamily="34" charset="0"/>
                <a:ea typeface="Tahoma" pitchFamily="34" charset="0"/>
                <a:cs typeface="Tahoma" pitchFamily="34" charset="0"/>
              </a:rPr>
              <a:t>жеткізілетін</a:t>
            </a:r>
            <a:r>
              <a:rPr lang="ru-RU" sz="1050" b="1" dirty="0" smtClean="0">
                <a:solidFill>
                  <a:schemeClr val="accent1">
                    <a:lumMod val="75000"/>
                  </a:schemeClr>
                </a:solidFill>
                <a:latin typeface="Tahoma" pitchFamily="34" charset="0"/>
                <a:ea typeface="Tahoma" pitchFamily="34" charset="0"/>
                <a:cs typeface="Tahoma" pitchFamily="34" charset="0"/>
              </a:rPr>
              <a:t> </a:t>
            </a:r>
            <a:r>
              <a:rPr lang="ru-RU" sz="1050" b="1" dirty="0" err="1" smtClean="0">
                <a:solidFill>
                  <a:schemeClr val="accent1">
                    <a:lumMod val="75000"/>
                  </a:schemeClr>
                </a:solidFill>
                <a:latin typeface="Tahoma" pitchFamily="34" charset="0"/>
                <a:ea typeface="Tahoma" pitchFamily="34" charset="0"/>
                <a:cs typeface="Tahoma" pitchFamily="34" charset="0"/>
              </a:rPr>
              <a:t>болады</a:t>
            </a:r>
            <a:r>
              <a:rPr lang="ru-RU" sz="1050" b="1" dirty="0" smtClean="0">
                <a:solidFill>
                  <a:schemeClr val="accent1">
                    <a:lumMod val="75000"/>
                  </a:schemeClr>
                </a:solidFill>
                <a:latin typeface="Tahoma" pitchFamily="34" charset="0"/>
                <a:ea typeface="Tahoma" pitchFamily="34" charset="0"/>
                <a:cs typeface="Tahoma" pitchFamily="34" charset="0"/>
              </a:rPr>
              <a:t>. </a:t>
            </a:r>
            <a:endParaRPr lang="ru-RU" sz="1050" b="1" dirty="0">
              <a:solidFill>
                <a:schemeClr val="accent1">
                  <a:lumMod val="75000"/>
                </a:schemeClr>
              </a:solidFill>
              <a:latin typeface="Tahoma" pitchFamily="34" charset="0"/>
              <a:ea typeface="Tahoma" pitchFamily="34" charset="0"/>
              <a:cs typeface="Tahoma" pitchFamily="34" charset="0"/>
            </a:endParaRPr>
          </a:p>
        </p:txBody>
      </p:sp>
      <p:sp>
        <p:nvSpPr>
          <p:cNvPr id="20" name="Скругленный прямоугольник 19"/>
          <p:cNvSpPr/>
          <p:nvPr/>
        </p:nvSpPr>
        <p:spPr>
          <a:xfrm>
            <a:off x="4686300" y="1851670"/>
            <a:ext cx="4206875" cy="1368152"/>
          </a:xfrm>
          <a:prstGeom prst="roundRect">
            <a:avLst/>
          </a:prstGeom>
          <a:solidFill>
            <a:srgbClr val="B4C7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4288" algn="just"/>
            <a:r>
              <a:rPr lang="ru-RU" sz="1050" b="1" dirty="0" err="1" smtClean="0">
                <a:solidFill>
                  <a:schemeClr val="accent1">
                    <a:lumMod val="75000"/>
                  </a:schemeClr>
                </a:solidFill>
                <a:latin typeface="Tahoma" pitchFamily="34" charset="0"/>
                <a:ea typeface="Tahoma" pitchFamily="34" charset="0"/>
                <a:cs typeface="Tahoma" pitchFamily="34" charset="0"/>
              </a:rPr>
              <a:t>Аграрлық</a:t>
            </a:r>
            <a:r>
              <a:rPr lang="ru-RU" sz="1050" b="1" dirty="0" smtClean="0">
                <a:solidFill>
                  <a:schemeClr val="accent1">
                    <a:lumMod val="75000"/>
                  </a:schemeClr>
                </a:solidFill>
                <a:latin typeface="Tahoma" pitchFamily="34" charset="0"/>
                <a:ea typeface="Tahoma" pitchFamily="34" charset="0"/>
                <a:cs typeface="Tahoma" pitchFamily="34" charset="0"/>
              </a:rPr>
              <a:t> </a:t>
            </a:r>
            <a:r>
              <a:rPr lang="ru-RU" sz="1050" b="1" dirty="0" err="1" smtClean="0">
                <a:solidFill>
                  <a:schemeClr val="accent1">
                    <a:lumMod val="75000"/>
                  </a:schemeClr>
                </a:solidFill>
                <a:latin typeface="Tahoma" pitchFamily="34" charset="0"/>
                <a:ea typeface="Tahoma" pitchFamily="34" charset="0"/>
                <a:cs typeface="Tahoma" pitchFamily="34" charset="0"/>
              </a:rPr>
              <a:t>ғылымның</a:t>
            </a:r>
            <a:r>
              <a:rPr lang="ru-RU" sz="1050" b="1" dirty="0" smtClean="0">
                <a:solidFill>
                  <a:schemeClr val="accent1">
                    <a:lumMod val="75000"/>
                  </a:schemeClr>
                </a:solidFill>
                <a:latin typeface="Tahoma" pitchFamily="34" charset="0"/>
                <a:ea typeface="Tahoma" pitchFamily="34" charset="0"/>
                <a:cs typeface="Tahoma" pitchFamily="34" charset="0"/>
              </a:rPr>
              <a:t> </a:t>
            </a:r>
            <a:r>
              <a:rPr lang="ru-RU" sz="1050" b="1" dirty="0" err="1" smtClean="0">
                <a:solidFill>
                  <a:schemeClr val="accent1">
                    <a:lumMod val="75000"/>
                  </a:schemeClr>
                </a:solidFill>
                <a:latin typeface="Tahoma" pitchFamily="34" charset="0"/>
                <a:ea typeface="Tahoma" pitchFamily="34" charset="0"/>
                <a:cs typeface="Tahoma" pitchFamily="34" charset="0"/>
              </a:rPr>
              <a:t>агробизнеспен</a:t>
            </a:r>
            <a:r>
              <a:rPr lang="ru-RU" sz="1050" b="1" dirty="0" smtClean="0">
                <a:solidFill>
                  <a:schemeClr val="accent1">
                    <a:lumMod val="75000"/>
                  </a:schemeClr>
                </a:solidFill>
                <a:latin typeface="Tahoma" pitchFamily="34" charset="0"/>
                <a:ea typeface="Tahoma" pitchFamily="34" charset="0"/>
                <a:cs typeface="Tahoma" pitchFamily="34" charset="0"/>
              </a:rPr>
              <a:t> </a:t>
            </a:r>
            <a:r>
              <a:rPr lang="ru-RU" sz="1050" b="1" dirty="0" err="1" smtClean="0">
                <a:solidFill>
                  <a:schemeClr val="accent1">
                    <a:lumMod val="75000"/>
                  </a:schemeClr>
                </a:solidFill>
                <a:latin typeface="Tahoma" pitchFamily="34" charset="0"/>
                <a:ea typeface="Tahoma" pitchFamily="34" charset="0"/>
                <a:cs typeface="Tahoma" pitchFamily="34" charset="0"/>
              </a:rPr>
              <a:t>тығыз</a:t>
            </a:r>
            <a:r>
              <a:rPr lang="ru-RU" sz="1050" b="1" dirty="0" smtClean="0">
                <a:solidFill>
                  <a:schemeClr val="accent1">
                    <a:lumMod val="75000"/>
                  </a:schemeClr>
                </a:solidFill>
                <a:latin typeface="Tahoma" pitchFamily="34" charset="0"/>
                <a:ea typeface="Tahoma" pitchFamily="34" charset="0"/>
                <a:cs typeface="Tahoma" pitchFamily="34" charset="0"/>
              </a:rPr>
              <a:t> </a:t>
            </a:r>
            <a:r>
              <a:rPr lang="ru-RU" sz="1050" b="1" dirty="0" err="1" smtClean="0">
                <a:solidFill>
                  <a:schemeClr val="accent1">
                    <a:lumMod val="75000"/>
                  </a:schemeClr>
                </a:solidFill>
                <a:latin typeface="Tahoma" pitchFamily="34" charset="0"/>
                <a:ea typeface="Tahoma" pitchFamily="34" charset="0"/>
                <a:cs typeface="Tahoma" pitchFamily="34" charset="0"/>
              </a:rPr>
              <a:t>интеграциялануы</a:t>
            </a:r>
            <a:r>
              <a:rPr lang="ru-RU" sz="1050" b="1" dirty="0" smtClean="0">
                <a:solidFill>
                  <a:schemeClr val="accent1">
                    <a:lumMod val="75000"/>
                  </a:schemeClr>
                </a:solidFill>
                <a:latin typeface="Tahoma" pitchFamily="34" charset="0"/>
                <a:ea typeface="Tahoma" pitchFamily="34" charset="0"/>
                <a:cs typeface="Tahoma" pitchFamily="34" charset="0"/>
              </a:rPr>
              <a:t>.</a:t>
            </a:r>
          </a:p>
          <a:p>
            <a:pPr marL="14288" algn="just"/>
            <a:r>
              <a:rPr lang="ru-RU" sz="1050" b="1" dirty="0" smtClean="0">
                <a:solidFill>
                  <a:schemeClr val="accent1">
                    <a:lumMod val="75000"/>
                  </a:schemeClr>
                </a:solidFill>
                <a:latin typeface="Tahoma" pitchFamily="34" charset="0"/>
                <a:ea typeface="Tahoma" pitchFamily="34" charset="0"/>
                <a:cs typeface="Tahoma" pitchFamily="34" charset="0"/>
              </a:rPr>
              <a:t>Бизнес </a:t>
            </a:r>
            <a:r>
              <a:rPr lang="ru-RU" sz="1050" b="1" dirty="0" err="1" smtClean="0">
                <a:solidFill>
                  <a:schemeClr val="accent1">
                    <a:lumMod val="75000"/>
                  </a:schemeClr>
                </a:solidFill>
                <a:latin typeface="Tahoma" pitchFamily="34" charset="0"/>
                <a:ea typeface="Tahoma" pitchFamily="34" charset="0"/>
                <a:cs typeface="Tahoma" pitchFamily="34" charset="0"/>
              </a:rPr>
              <a:t>үшін</a:t>
            </a:r>
            <a:r>
              <a:rPr lang="ru-RU" sz="1050" b="1" dirty="0" smtClean="0">
                <a:solidFill>
                  <a:schemeClr val="accent1">
                    <a:lumMod val="75000"/>
                  </a:schemeClr>
                </a:solidFill>
                <a:latin typeface="Tahoma" pitchFamily="34" charset="0"/>
                <a:ea typeface="Tahoma" pitchFamily="34" charset="0"/>
                <a:cs typeface="Tahoma" pitchFamily="34" charset="0"/>
              </a:rPr>
              <a:t> </a:t>
            </a:r>
            <a:r>
              <a:rPr lang="ru-RU" sz="1050" b="1" dirty="0" err="1" smtClean="0">
                <a:solidFill>
                  <a:schemeClr val="accent1">
                    <a:lumMod val="75000"/>
                  </a:schemeClr>
                </a:solidFill>
                <a:latin typeface="Tahoma" pitchFamily="34" charset="0"/>
                <a:ea typeface="Tahoma" pitchFamily="34" charset="0"/>
                <a:cs typeface="Tahoma" pitchFamily="34" charset="0"/>
              </a:rPr>
              <a:t>сұранысқа</a:t>
            </a:r>
            <a:r>
              <a:rPr lang="ru-RU" sz="1050" b="1" dirty="0" smtClean="0">
                <a:solidFill>
                  <a:schemeClr val="accent1">
                    <a:lumMod val="75000"/>
                  </a:schemeClr>
                </a:solidFill>
                <a:latin typeface="Tahoma" pitchFamily="34" charset="0"/>
                <a:ea typeface="Tahoma" pitchFamily="34" charset="0"/>
                <a:cs typeface="Tahoma" pitchFamily="34" charset="0"/>
              </a:rPr>
              <a:t> </a:t>
            </a:r>
            <a:r>
              <a:rPr lang="ru-RU" sz="1050" b="1" dirty="0" err="1" smtClean="0">
                <a:solidFill>
                  <a:schemeClr val="accent1">
                    <a:lumMod val="75000"/>
                  </a:schemeClr>
                </a:solidFill>
                <a:latin typeface="Tahoma" pitchFamily="34" charset="0"/>
                <a:ea typeface="Tahoma" pitchFamily="34" charset="0"/>
                <a:cs typeface="Tahoma" pitchFamily="34" charset="0"/>
              </a:rPr>
              <a:t>ие</a:t>
            </a:r>
            <a:r>
              <a:rPr lang="ru-RU" sz="1050" b="1" dirty="0" smtClean="0">
                <a:solidFill>
                  <a:schemeClr val="accent1">
                    <a:lumMod val="75000"/>
                  </a:schemeClr>
                </a:solidFill>
                <a:latin typeface="Tahoma" pitchFamily="34" charset="0"/>
                <a:ea typeface="Tahoma" pitchFamily="34" charset="0"/>
                <a:cs typeface="Tahoma" pitchFamily="34" charset="0"/>
              </a:rPr>
              <a:t> ҒЗТКЖ </a:t>
            </a:r>
            <a:r>
              <a:rPr lang="ru-RU" sz="1050" b="1" dirty="0" err="1" smtClean="0">
                <a:solidFill>
                  <a:schemeClr val="accent1">
                    <a:lumMod val="75000"/>
                  </a:schemeClr>
                </a:solidFill>
                <a:latin typeface="Tahoma" pitchFamily="34" charset="0"/>
                <a:ea typeface="Tahoma" pitchFamily="34" charset="0"/>
                <a:cs typeface="Tahoma" pitchFamily="34" charset="0"/>
              </a:rPr>
              <a:t>жүргізу</a:t>
            </a:r>
            <a:r>
              <a:rPr lang="ru-RU" sz="1050" b="1" dirty="0" smtClean="0">
                <a:solidFill>
                  <a:schemeClr val="accent1">
                    <a:lumMod val="75000"/>
                  </a:schemeClr>
                </a:solidFill>
                <a:latin typeface="Tahoma" pitchFamily="34" charset="0"/>
                <a:ea typeface="Tahoma" pitchFamily="34" charset="0"/>
                <a:cs typeface="Tahoma" pitchFamily="34" charset="0"/>
              </a:rPr>
              <a:t>.</a:t>
            </a:r>
            <a:endParaRPr lang="ru-RU" sz="1050" b="1" dirty="0">
              <a:solidFill>
                <a:schemeClr val="accent1">
                  <a:lumMod val="75000"/>
                </a:schemeClr>
              </a:solidFill>
              <a:latin typeface="Tahoma" pitchFamily="34" charset="0"/>
              <a:ea typeface="Tahoma" pitchFamily="34" charset="0"/>
              <a:cs typeface="Tahoma" pitchFamily="34" charset="0"/>
            </a:endParaRPr>
          </a:p>
          <a:p>
            <a:pPr marL="14288" algn="just"/>
            <a:r>
              <a:rPr lang="ru-RU" sz="1050" b="1" dirty="0" err="1" smtClean="0">
                <a:solidFill>
                  <a:schemeClr val="accent1">
                    <a:lumMod val="75000"/>
                  </a:schemeClr>
                </a:solidFill>
                <a:latin typeface="Tahoma" pitchFamily="34" charset="0"/>
                <a:ea typeface="Tahoma" pitchFamily="34" charset="0"/>
                <a:cs typeface="Tahoma" pitchFamily="34" charset="0"/>
              </a:rPr>
              <a:t>Аграрлық</a:t>
            </a:r>
            <a:r>
              <a:rPr lang="ru-RU" sz="1050" b="1" dirty="0" smtClean="0">
                <a:solidFill>
                  <a:schemeClr val="accent1">
                    <a:lumMod val="75000"/>
                  </a:schemeClr>
                </a:solidFill>
                <a:latin typeface="Tahoma" pitchFamily="34" charset="0"/>
                <a:ea typeface="Tahoma" pitchFamily="34" charset="0"/>
                <a:cs typeface="Tahoma" pitchFamily="34" charset="0"/>
              </a:rPr>
              <a:t> </a:t>
            </a:r>
            <a:r>
              <a:rPr lang="ru-RU" sz="1050" b="1" dirty="0" err="1" smtClean="0">
                <a:solidFill>
                  <a:schemeClr val="accent1">
                    <a:lumMod val="75000"/>
                  </a:schemeClr>
                </a:solidFill>
                <a:latin typeface="Tahoma" pitchFamily="34" charset="0"/>
                <a:ea typeface="Tahoma" pitchFamily="34" charset="0"/>
                <a:cs typeface="Tahoma" pitchFamily="34" charset="0"/>
              </a:rPr>
              <a:t>ғылымды</a:t>
            </a:r>
            <a:r>
              <a:rPr lang="ru-RU" sz="1050" b="1" dirty="0" smtClean="0">
                <a:solidFill>
                  <a:schemeClr val="accent1">
                    <a:lumMod val="75000"/>
                  </a:schemeClr>
                </a:solidFill>
                <a:latin typeface="Tahoma" pitchFamily="34" charset="0"/>
                <a:ea typeface="Tahoma" pitchFamily="34" charset="0"/>
                <a:cs typeface="Tahoma" pitchFamily="34" charset="0"/>
              </a:rPr>
              <a:t> </a:t>
            </a:r>
            <a:r>
              <a:rPr lang="ru-RU" sz="1050" b="1" dirty="0" err="1" smtClean="0">
                <a:solidFill>
                  <a:schemeClr val="accent1">
                    <a:lumMod val="75000"/>
                  </a:schemeClr>
                </a:solidFill>
                <a:latin typeface="Tahoma" pitchFamily="34" charset="0"/>
                <a:ea typeface="Tahoma" pitchFamily="34" charset="0"/>
                <a:cs typeface="Tahoma" pitchFamily="34" charset="0"/>
              </a:rPr>
              <a:t>жандандыру</a:t>
            </a:r>
            <a:r>
              <a:rPr lang="ru-RU" sz="1050" b="1" dirty="0" smtClean="0">
                <a:solidFill>
                  <a:schemeClr val="accent1">
                    <a:lumMod val="75000"/>
                  </a:schemeClr>
                </a:solidFill>
                <a:latin typeface="Tahoma" pitchFamily="34" charset="0"/>
                <a:ea typeface="Tahoma" pitchFamily="34" charset="0"/>
                <a:cs typeface="Tahoma" pitchFamily="34" charset="0"/>
              </a:rPr>
              <a:t> </a:t>
            </a:r>
            <a:r>
              <a:rPr lang="ru-RU" sz="1050" b="1" dirty="0" err="1" smtClean="0">
                <a:solidFill>
                  <a:schemeClr val="accent1">
                    <a:lumMod val="75000"/>
                  </a:schemeClr>
                </a:solidFill>
                <a:latin typeface="Tahoma" pitchFamily="34" charset="0"/>
                <a:ea typeface="Tahoma" pitchFamily="34" charset="0"/>
                <a:cs typeface="Tahoma" pitchFamily="34" charset="0"/>
              </a:rPr>
              <a:t>және</a:t>
            </a:r>
            <a:r>
              <a:rPr lang="ru-RU" sz="1050" b="1" dirty="0" smtClean="0">
                <a:solidFill>
                  <a:schemeClr val="accent1">
                    <a:lumMod val="75000"/>
                  </a:schemeClr>
                </a:solidFill>
                <a:latin typeface="Tahoma" pitchFamily="34" charset="0"/>
                <a:ea typeface="Tahoma" pitchFamily="34" charset="0"/>
                <a:cs typeface="Tahoma" pitchFamily="34" charset="0"/>
              </a:rPr>
              <a:t> </a:t>
            </a:r>
            <a:r>
              <a:rPr lang="ru-RU" sz="1050" b="1" dirty="0" err="1" smtClean="0">
                <a:solidFill>
                  <a:schemeClr val="accent1">
                    <a:lumMod val="75000"/>
                  </a:schemeClr>
                </a:solidFill>
                <a:latin typeface="Tahoma" pitchFamily="34" charset="0"/>
                <a:ea typeface="Tahoma" pitchFamily="34" charset="0"/>
                <a:cs typeface="Tahoma" pitchFamily="34" charset="0"/>
              </a:rPr>
              <a:t>оңалту</a:t>
            </a:r>
            <a:r>
              <a:rPr lang="ru-RU" sz="1050" b="1" dirty="0" smtClean="0">
                <a:solidFill>
                  <a:schemeClr val="accent1">
                    <a:lumMod val="75000"/>
                  </a:schemeClr>
                </a:solidFill>
                <a:latin typeface="Tahoma" pitchFamily="34" charset="0"/>
                <a:ea typeface="Tahoma" pitchFamily="34" charset="0"/>
                <a:cs typeface="Tahoma" pitchFamily="34" charset="0"/>
              </a:rPr>
              <a:t>.</a:t>
            </a:r>
            <a:endParaRPr lang="ru-RU" sz="1050" b="1" dirty="0">
              <a:solidFill>
                <a:schemeClr val="accent1">
                  <a:lumMod val="75000"/>
                </a:schemeClr>
              </a:solidFill>
              <a:latin typeface="Tahoma" pitchFamily="34" charset="0"/>
              <a:ea typeface="Tahoma" pitchFamily="34" charset="0"/>
              <a:cs typeface="Tahoma" pitchFamily="34" charset="0"/>
            </a:endParaRPr>
          </a:p>
        </p:txBody>
      </p:sp>
      <p:sp>
        <p:nvSpPr>
          <p:cNvPr id="4" name="Прямоугольник 3"/>
          <p:cNvSpPr/>
          <p:nvPr/>
        </p:nvSpPr>
        <p:spPr>
          <a:xfrm>
            <a:off x="130629" y="57422"/>
            <a:ext cx="8833859" cy="830997"/>
          </a:xfrm>
          <a:prstGeom prst="rect">
            <a:avLst/>
          </a:prstGeom>
        </p:spPr>
        <p:txBody>
          <a:bodyPr wrap="square">
            <a:spAutoFit/>
          </a:bodyPr>
          <a:lstStyle/>
          <a:p>
            <a:pPr algn="ctr">
              <a:defRPr/>
            </a:pPr>
            <a:r>
              <a:rPr lang="ru-RU" sz="1600" b="1" dirty="0" smtClean="0">
                <a:solidFill>
                  <a:schemeClr val="accent1">
                    <a:lumMod val="50000"/>
                  </a:schemeClr>
                </a:solidFill>
                <a:latin typeface="Arial" panose="020B0604020202020204" pitchFamily="34" charset="0"/>
                <a:cs typeface="Arial" panose="020B0604020202020204" pitchFamily="34" charset="0"/>
              </a:rPr>
              <a:t>АГРАРЛЫҚ </a:t>
            </a:r>
            <a:r>
              <a:rPr lang="ru-RU" sz="1600" b="1" dirty="0">
                <a:solidFill>
                  <a:schemeClr val="accent1">
                    <a:lumMod val="50000"/>
                  </a:schemeClr>
                </a:solidFill>
                <a:latin typeface="Arial" panose="020B0604020202020204" pitchFamily="34" charset="0"/>
                <a:cs typeface="Arial" panose="020B0604020202020204" pitchFamily="34" charset="0"/>
              </a:rPr>
              <a:t>ҒЫЛЫМДЫ ДАМЫТУДЫ, ТЕХНОЛОГИЯЛАРДЫҢ ТРАНСФЕРТІН ЖӘНЕ АӨК СУБЪЕКТІЛЕРІ ҚҰЗЫРЕТТЕРІНІҢ ДЕҢГЕЙІН ҚАМТАМАСЫЗ ЕТУ</a:t>
            </a:r>
          </a:p>
          <a:p>
            <a:pPr algn="ctr">
              <a:defRPr/>
            </a:pPr>
            <a:r>
              <a:rPr lang="ru-RU" sz="1600" b="1" dirty="0" smtClean="0">
                <a:solidFill>
                  <a:srgbClr val="C00000"/>
                </a:solidFill>
                <a:latin typeface="Arial" panose="020B0604020202020204" pitchFamily="34" charset="0"/>
                <a:cs typeface="Arial" pitchFamily="34" charset="0"/>
              </a:rPr>
              <a:t>АГРАРЛЫҚ ҒЫЛЫМ ЖӘНЕ БІЛІМ</a:t>
            </a:r>
            <a:endParaRPr lang="ru-RU" sz="1600" b="1" dirty="0">
              <a:solidFill>
                <a:srgbClr val="C00000"/>
              </a:solidFill>
              <a:latin typeface="Arial" panose="020B0604020202020204" pitchFamily="34" charset="0"/>
              <a:cs typeface="Arial" pitchFamily="34" charset="0"/>
            </a:endParaRPr>
          </a:p>
        </p:txBody>
      </p:sp>
      <p:cxnSp>
        <p:nvCxnSpPr>
          <p:cNvPr id="17" name="Прямая соединительная линия 16"/>
          <p:cNvCxnSpPr/>
          <p:nvPr/>
        </p:nvCxnSpPr>
        <p:spPr bwMode="auto">
          <a:xfrm>
            <a:off x="107950" y="915566"/>
            <a:ext cx="8785225" cy="0"/>
          </a:xfrm>
          <a:prstGeom prst="line">
            <a:avLst/>
          </a:prstGeom>
          <a:ln w="508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1" name="Скругленный прямоугольник 20"/>
          <p:cNvSpPr/>
          <p:nvPr/>
        </p:nvSpPr>
        <p:spPr>
          <a:xfrm>
            <a:off x="130629" y="987574"/>
            <a:ext cx="8762546" cy="432048"/>
          </a:xfrm>
          <a:prstGeom prst="roundRect">
            <a:avLst/>
          </a:prstGeom>
          <a:solidFill>
            <a:schemeClr val="bg1"/>
          </a:solid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00038" lvl="0" indent="-285750" algn="just">
              <a:buFont typeface="Wingdings" panose="05000000000000000000" pitchFamily="2" charset="2"/>
              <a:buChar char="Ø"/>
            </a:pPr>
            <a:r>
              <a:rPr lang="ru-RU" sz="1400" dirty="0" err="1" smtClean="0">
                <a:solidFill>
                  <a:schemeClr val="accent1">
                    <a:lumMod val="75000"/>
                  </a:schemeClr>
                </a:solidFill>
                <a:latin typeface="Arial" pitchFamily="34" charset="0"/>
                <a:ea typeface="Tahoma" pitchFamily="34" charset="0"/>
                <a:cs typeface="Arial" pitchFamily="34" charset="0"/>
              </a:rPr>
              <a:t>Ғылым</a:t>
            </a:r>
            <a:r>
              <a:rPr lang="ru-RU" sz="1400" dirty="0" smtClean="0">
                <a:solidFill>
                  <a:schemeClr val="accent1">
                    <a:lumMod val="75000"/>
                  </a:schemeClr>
                </a:solidFill>
                <a:latin typeface="Arial" pitchFamily="34" charset="0"/>
                <a:ea typeface="Tahoma" pitchFamily="34" charset="0"/>
                <a:cs typeface="Arial" pitchFamily="34" charset="0"/>
              </a:rPr>
              <a:t> мен бизнес </a:t>
            </a:r>
            <a:r>
              <a:rPr lang="ru-RU" sz="1400" dirty="0" err="1" smtClean="0">
                <a:solidFill>
                  <a:schemeClr val="accent1">
                    <a:lumMod val="75000"/>
                  </a:schemeClr>
                </a:solidFill>
                <a:latin typeface="Arial" pitchFamily="34" charset="0"/>
                <a:ea typeface="Tahoma" pitchFamily="34" charset="0"/>
                <a:cs typeface="Arial" pitchFamily="34" charset="0"/>
              </a:rPr>
              <a:t>шашырыңқы</a:t>
            </a:r>
            <a:r>
              <a:rPr lang="ru-RU" sz="1400" dirty="0" smtClean="0">
                <a:solidFill>
                  <a:schemeClr val="accent1">
                    <a:lumMod val="75000"/>
                  </a:schemeClr>
                </a:solidFill>
                <a:latin typeface="Arial" pitchFamily="34" charset="0"/>
                <a:ea typeface="Tahoma" pitchFamily="34" charset="0"/>
                <a:cs typeface="Arial" pitchFamily="34" charset="0"/>
              </a:rPr>
              <a:t> </a:t>
            </a:r>
            <a:r>
              <a:rPr lang="ru-RU" sz="1400" dirty="0" err="1" smtClean="0">
                <a:solidFill>
                  <a:schemeClr val="accent1">
                    <a:lumMod val="75000"/>
                  </a:schemeClr>
                </a:solidFill>
                <a:latin typeface="Arial" pitchFamily="34" charset="0"/>
                <a:ea typeface="Tahoma" pitchFamily="34" charset="0"/>
                <a:cs typeface="Arial" pitchFamily="34" charset="0"/>
              </a:rPr>
              <a:t>дамуда</a:t>
            </a:r>
            <a:r>
              <a:rPr lang="ru-RU" sz="1400" dirty="0" smtClean="0">
                <a:solidFill>
                  <a:schemeClr val="accent1">
                    <a:lumMod val="75000"/>
                  </a:schemeClr>
                </a:solidFill>
                <a:latin typeface="Arial" pitchFamily="34" charset="0"/>
                <a:ea typeface="Tahoma" pitchFamily="34" charset="0"/>
                <a:cs typeface="Arial" pitchFamily="34" charset="0"/>
              </a:rPr>
              <a:t>  - бизнес </a:t>
            </a:r>
            <a:r>
              <a:rPr lang="ru-RU" sz="1400" dirty="0" err="1" smtClean="0">
                <a:solidFill>
                  <a:schemeClr val="accent1">
                    <a:lumMod val="75000"/>
                  </a:schemeClr>
                </a:solidFill>
                <a:latin typeface="Arial" pitchFamily="34" charset="0"/>
                <a:ea typeface="Tahoma" pitchFamily="34" charset="0"/>
                <a:cs typeface="Arial" pitchFamily="34" charset="0"/>
              </a:rPr>
              <a:t>өзінің</a:t>
            </a:r>
            <a:r>
              <a:rPr lang="ru-RU" sz="1400" dirty="0" smtClean="0">
                <a:solidFill>
                  <a:schemeClr val="accent1">
                    <a:lumMod val="75000"/>
                  </a:schemeClr>
                </a:solidFill>
                <a:latin typeface="Arial" pitchFamily="34" charset="0"/>
                <a:ea typeface="Tahoma" pitchFamily="34" charset="0"/>
                <a:cs typeface="Arial" pitchFamily="34" charset="0"/>
              </a:rPr>
              <a:t> </a:t>
            </a:r>
            <a:r>
              <a:rPr lang="ru-RU" sz="1400" dirty="0" err="1" smtClean="0">
                <a:solidFill>
                  <a:schemeClr val="accent1">
                    <a:lumMod val="75000"/>
                  </a:schemeClr>
                </a:solidFill>
                <a:latin typeface="Arial" pitchFamily="34" charset="0"/>
                <a:ea typeface="Tahoma" pitchFamily="34" charset="0"/>
                <a:cs typeface="Arial" pitchFamily="34" charset="0"/>
              </a:rPr>
              <a:t>жүйелі</a:t>
            </a:r>
            <a:r>
              <a:rPr lang="ru-RU" sz="1400" dirty="0" smtClean="0">
                <a:solidFill>
                  <a:schemeClr val="accent1">
                    <a:lumMod val="75000"/>
                  </a:schemeClr>
                </a:solidFill>
                <a:latin typeface="Arial" pitchFamily="34" charset="0"/>
                <a:ea typeface="Tahoma" pitchFamily="34" charset="0"/>
                <a:cs typeface="Arial" pitchFamily="34" charset="0"/>
              </a:rPr>
              <a:t> </a:t>
            </a:r>
            <a:r>
              <a:rPr lang="ru-RU" sz="1400" dirty="0" err="1" smtClean="0">
                <a:solidFill>
                  <a:schemeClr val="accent1">
                    <a:lumMod val="75000"/>
                  </a:schemeClr>
                </a:solidFill>
                <a:latin typeface="Arial" pitchFamily="34" charset="0"/>
                <a:ea typeface="Tahoma" pitchFamily="34" charset="0"/>
                <a:cs typeface="Arial" pitchFamily="34" charset="0"/>
              </a:rPr>
              <a:t>проблемаларын</a:t>
            </a:r>
            <a:r>
              <a:rPr lang="ru-RU" sz="1400" dirty="0" smtClean="0">
                <a:solidFill>
                  <a:schemeClr val="accent1">
                    <a:lumMod val="75000"/>
                  </a:schemeClr>
                </a:solidFill>
                <a:latin typeface="Arial" pitchFamily="34" charset="0"/>
                <a:ea typeface="Tahoma" pitchFamily="34" charset="0"/>
                <a:cs typeface="Arial" pitchFamily="34" charset="0"/>
              </a:rPr>
              <a:t> </a:t>
            </a:r>
            <a:r>
              <a:rPr lang="ru-RU" sz="1400" dirty="0" err="1" smtClean="0">
                <a:solidFill>
                  <a:schemeClr val="accent1">
                    <a:lumMod val="75000"/>
                  </a:schemeClr>
                </a:solidFill>
                <a:latin typeface="Arial" pitchFamily="34" charset="0"/>
                <a:ea typeface="Tahoma" pitchFamily="34" charset="0"/>
                <a:cs typeface="Arial" pitchFamily="34" charset="0"/>
              </a:rPr>
              <a:t>өз</a:t>
            </a:r>
            <a:r>
              <a:rPr lang="ru-RU" sz="1400" dirty="0" smtClean="0">
                <a:solidFill>
                  <a:schemeClr val="accent1">
                    <a:lumMod val="75000"/>
                  </a:schemeClr>
                </a:solidFill>
                <a:latin typeface="Arial" pitchFamily="34" charset="0"/>
                <a:ea typeface="Tahoma" pitchFamily="34" charset="0"/>
                <a:cs typeface="Arial" pitchFamily="34" charset="0"/>
              </a:rPr>
              <a:t> </a:t>
            </a:r>
            <a:r>
              <a:rPr lang="ru-RU" sz="1400" dirty="0" err="1" smtClean="0">
                <a:solidFill>
                  <a:schemeClr val="accent1">
                    <a:lumMod val="75000"/>
                  </a:schemeClr>
                </a:solidFill>
                <a:latin typeface="Arial" pitchFamily="34" charset="0"/>
                <a:ea typeface="Tahoma" pitchFamily="34" charset="0"/>
                <a:cs typeface="Arial" pitchFamily="34" charset="0"/>
              </a:rPr>
              <a:t>бетімен</a:t>
            </a:r>
            <a:r>
              <a:rPr lang="ru-RU" sz="1400" dirty="0" smtClean="0">
                <a:solidFill>
                  <a:schemeClr val="accent1">
                    <a:lumMod val="75000"/>
                  </a:schemeClr>
                </a:solidFill>
                <a:latin typeface="Arial" pitchFamily="34" charset="0"/>
                <a:ea typeface="Tahoma" pitchFamily="34" charset="0"/>
                <a:cs typeface="Arial" pitchFamily="34" charset="0"/>
              </a:rPr>
              <a:t> </a:t>
            </a:r>
            <a:r>
              <a:rPr lang="ru-RU" sz="1400" dirty="0" err="1" smtClean="0">
                <a:solidFill>
                  <a:schemeClr val="accent1">
                    <a:lumMod val="75000"/>
                  </a:schemeClr>
                </a:solidFill>
                <a:latin typeface="Arial" pitchFamily="34" charset="0"/>
                <a:ea typeface="Tahoma" pitchFamily="34" charset="0"/>
                <a:cs typeface="Arial" pitchFamily="34" charset="0"/>
              </a:rPr>
              <a:t>шешеді</a:t>
            </a:r>
            <a:r>
              <a:rPr lang="ru-RU" sz="1400" dirty="0" smtClean="0">
                <a:solidFill>
                  <a:schemeClr val="accent1">
                    <a:lumMod val="75000"/>
                  </a:schemeClr>
                </a:solidFill>
                <a:latin typeface="Arial" pitchFamily="34" charset="0"/>
                <a:ea typeface="Tahoma" pitchFamily="34" charset="0"/>
                <a:cs typeface="Arial" pitchFamily="34" charset="0"/>
              </a:rPr>
              <a:t>, ал </a:t>
            </a:r>
            <a:r>
              <a:rPr lang="ru-RU" sz="1400" dirty="0" err="1" smtClean="0">
                <a:solidFill>
                  <a:schemeClr val="accent1">
                    <a:lumMod val="75000"/>
                  </a:schemeClr>
                </a:solidFill>
                <a:latin typeface="Arial" pitchFamily="34" charset="0"/>
                <a:ea typeface="Tahoma" pitchFamily="34" charset="0"/>
                <a:cs typeface="Arial" pitchFamily="34" charset="0"/>
              </a:rPr>
              <a:t>ғылыми</a:t>
            </a:r>
            <a:r>
              <a:rPr lang="ru-RU" sz="1400" dirty="0" smtClean="0">
                <a:solidFill>
                  <a:schemeClr val="accent1">
                    <a:lumMod val="75000"/>
                  </a:schemeClr>
                </a:solidFill>
                <a:latin typeface="Arial" pitchFamily="34" charset="0"/>
                <a:ea typeface="Tahoma" pitchFamily="34" charset="0"/>
                <a:cs typeface="Arial" pitchFamily="34" charset="0"/>
              </a:rPr>
              <a:t> </a:t>
            </a:r>
            <a:r>
              <a:rPr lang="ru-RU" sz="1400" dirty="0" err="1" smtClean="0">
                <a:solidFill>
                  <a:schemeClr val="accent1">
                    <a:lumMod val="75000"/>
                  </a:schemeClr>
                </a:solidFill>
                <a:latin typeface="Arial" pitchFamily="34" charset="0"/>
                <a:ea typeface="Tahoma" pitchFamily="34" charset="0"/>
                <a:cs typeface="Arial" pitchFamily="34" charset="0"/>
              </a:rPr>
              <a:t>институттар</a:t>
            </a:r>
            <a:r>
              <a:rPr lang="ru-RU" sz="1400" dirty="0" smtClean="0">
                <a:solidFill>
                  <a:schemeClr val="accent1">
                    <a:lumMod val="75000"/>
                  </a:schemeClr>
                </a:solidFill>
                <a:latin typeface="Arial" pitchFamily="34" charset="0"/>
                <a:ea typeface="Tahoma" pitchFamily="34" charset="0"/>
                <a:cs typeface="Arial" pitchFamily="34" charset="0"/>
              </a:rPr>
              <a:t> </a:t>
            </a:r>
            <a:r>
              <a:rPr lang="ru-RU" sz="1400" dirty="0" err="1" smtClean="0">
                <a:solidFill>
                  <a:schemeClr val="accent1">
                    <a:lumMod val="75000"/>
                  </a:schemeClr>
                </a:solidFill>
                <a:latin typeface="Arial" pitchFamily="34" charset="0"/>
                <a:ea typeface="Tahoma" pitchFamily="34" charset="0"/>
                <a:cs typeface="Arial" pitchFamily="34" charset="0"/>
              </a:rPr>
              <a:t>нарықта</a:t>
            </a:r>
            <a:r>
              <a:rPr lang="ru-RU" sz="1400" dirty="0" smtClean="0">
                <a:solidFill>
                  <a:schemeClr val="accent1">
                    <a:lumMod val="75000"/>
                  </a:schemeClr>
                </a:solidFill>
                <a:latin typeface="Arial" pitchFamily="34" charset="0"/>
                <a:ea typeface="Tahoma" pitchFamily="34" charset="0"/>
                <a:cs typeface="Arial" pitchFamily="34" charset="0"/>
              </a:rPr>
              <a:t> </a:t>
            </a:r>
            <a:r>
              <a:rPr lang="ru-RU" sz="1400" dirty="0" err="1" smtClean="0">
                <a:solidFill>
                  <a:schemeClr val="accent1">
                    <a:lumMod val="75000"/>
                  </a:schemeClr>
                </a:solidFill>
                <a:latin typeface="Arial" pitchFamily="34" charset="0"/>
                <a:ea typeface="Tahoma" pitchFamily="34" charset="0"/>
                <a:cs typeface="Arial" pitchFamily="34" charset="0"/>
              </a:rPr>
              <a:t>сұранысқа</a:t>
            </a:r>
            <a:r>
              <a:rPr lang="ru-RU" sz="1400" dirty="0" smtClean="0">
                <a:solidFill>
                  <a:schemeClr val="accent1">
                    <a:lumMod val="75000"/>
                  </a:schemeClr>
                </a:solidFill>
                <a:latin typeface="Arial" pitchFamily="34" charset="0"/>
                <a:ea typeface="Tahoma" pitchFamily="34" charset="0"/>
                <a:cs typeface="Arial" pitchFamily="34" charset="0"/>
              </a:rPr>
              <a:t> </a:t>
            </a:r>
            <a:r>
              <a:rPr lang="ru-RU" sz="1400" dirty="0" err="1" smtClean="0">
                <a:solidFill>
                  <a:schemeClr val="accent1">
                    <a:lumMod val="75000"/>
                  </a:schemeClr>
                </a:solidFill>
                <a:latin typeface="Arial" pitchFamily="34" charset="0"/>
                <a:ea typeface="Tahoma" pitchFamily="34" charset="0"/>
                <a:cs typeface="Arial" pitchFamily="34" charset="0"/>
              </a:rPr>
              <a:t>ие</a:t>
            </a:r>
            <a:r>
              <a:rPr lang="ru-RU" sz="1400" dirty="0" smtClean="0">
                <a:solidFill>
                  <a:schemeClr val="accent1">
                    <a:lumMod val="75000"/>
                  </a:schemeClr>
                </a:solidFill>
                <a:latin typeface="Arial" pitchFamily="34" charset="0"/>
                <a:ea typeface="Tahoma" pitchFamily="34" charset="0"/>
                <a:cs typeface="Arial" pitchFamily="34" charset="0"/>
              </a:rPr>
              <a:t> </a:t>
            </a:r>
            <a:r>
              <a:rPr lang="ru-RU" sz="1400" dirty="0" err="1" smtClean="0">
                <a:solidFill>
                  <a:schemeClr val="accent1">
                    <a:lumMod val="75000"/>
                  </a:schemeClr>
                </a:solidFill>
                <a:latin typeface="Arial" pitchFamily="34" charset="0"/>
                <a:ea typeface="Tahoma" pitchFamily="34" charset="0"/>
                <a:cs typeface="Arial" pitchFamily="34" charset="0"/>
              </a:rPr>
              <a:t>емес</a:t>
            </a:r>
            <a:r>
              <a:rPr lang="ru-RU" sz="1400" dirty="0" smtClean="0">
                <a:solidFill>
                  <a:schemeClr val="accent1">
                    <a:lumMod val="75000"/>
                  </a:schemeClr>
                </a:solidFill>
                <a:latin typeface="Arial" pitchFamily="34" charset="0"/>
                <a:ea typeface="Tahoma" pitchFamily="34" charset="0"/>
                <a:cs typeface="Arial" pitchFamily="34" charset="0"/>
              </a:rPr>
              <a:t> ҒЗТКЖ </a:t>
            </a:r>
            <a:r>
              <a:rPr lang="ru-RU" sz="1400" dirty="0" err="1" smtClean="0">
                <a:solidFill>
                  <a:schemeClr val="accent1">
                    <a:lumMod val="75000"/>
                  </a:schemeClr>
                </a:solidFill>
                <a:latin typeface="Arial" pitchFamily="34" charset="0"/>
                <a:ea typeface="Tahoma" pitchFamily="34" charset="0"/>
                <a:cs typeface="Arial" pitchFamily="34" charset="0"/>
              </a:rPr>
              <a:t>жүзеге</a:t>
            </a:r>
            <a:r>
              <a:rPr lang="ru-RU" sz="1400" dirty="0" smtClean="0">
                <a:solidFill>
                  <a:schemeClr val="accent1">
                    <a:lumMod val="75000"/>
                  </a:schemeClr>
                </a:solidFill>
                <a:latin typeface="Arial" pitchFamily="34" charset="0"/>
                <a:ea typeface="Tahoma" pitchFamily="34" charset="0"/>
                <a:cs typeface="Arial" pitchFamily="34" charset="0"/>
              </a:rPr>
              <a:t> </a:t>
            </a:r>
            <a:r>
              <a:rPr lang="ru-RU" sz="1400" dirty="0" err="1" smtClean="0">
                <a:solidFill>
                  <a:schemeClr val="accent1">
                    <a:lumMod val="75000"/>
                  </a:schemeClr>
                </a:solidFill>
                <a:latin typeface="Arial" pitchFamily="34" charset="0"/>
                <a:ea typeface="Tahoma" pitchFamily="34" charset="0"/>
                <a:cs typeface="Arial" pitchFamily="34" charset="0"/>
              </a:rPr>
              <a:t>асырады</a:t>
            </a:r>
            <a:endParaRPr lang="ru-RU" sz="1400" dirty="0">
              <a:solidFill>
                <a:schemeClr val="accent1">
                  <a:lumMod val="75000"/>
                </a:schemeClr>
              </a:solidFill>
              <a:latin typeface="Arial" pitchFamily="34" charset="0"/>
              <a:ea typeface="Tahoma" pitchFamily="34" charset="0"/>
              <a:cs typeface="Arial" pitchFamily="34" charset="0"/>
            </a:endParaRPr>
          </a:p>
        </p:txBody>
      </p:sp>
      <p:sp>
        <p:nvSpPr>
          <p:cNvPr id="11" name="Скругленный прямоугольник 10"/>
          <p:cNvSpPr/>
          <p:nvPr/>
        </p:nvSpPr>
        <p:spPr>
          <a:xfrm>
            <a:off x="107950" y="1491630"/>
            <a:ext cx="4358732" cy="278606"/>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ru-RU" sz="1200" b="1" dirty="0" err="1" smtClean="0">
                <a:solidFill>
                  <a:schemeClr val="accent1">
                    <a:lumMod val="75000"/>
                  </a:schemeClr>
                </a:solidFill>
                <a:latin typeface="Tahoma" pitchFamily="34" charset="0"/>
                <a:cs typeface="Tahoma" pitchFamily="34" charset="0"/>
              </a:rPr>
              <a:t>Ұсынылатын</a:t>
            </a:r>
            <a:r>
              <a:rPr lang="ru-RU" sz="1200" b="1" dirty="0" smtClean="0">
                <a:solidFill>
                  <a:schemeClr val="accent1">
                    <a:lumMod val="75000"/>
                  </a:schemeClr>
                </a:solidFill>
                <a:latin typeface="Tahoma" pitchFamily="34" charset="0"/>
                <a:cs typeface="Tahoma" pitchFamily="34" charset="0"/>
              </a:rPr>
              <a:t> </a:t>
            </a:r>
            <a:r>
              <a:rPr lang="ru-RU" sz="1200" b="1" dirty="0" err="1" smtClean="0">
                <a:solidFill>
                  <a:schemeClr val="accent1">
                    <a:lumMod val="75000"/>
                  </a:schemeClr>
                </a:solidFill>
                <a:latin typeface="Tahoma" pitchFamily="34" charset="0"/>
                <a:cs typeface="Tahoma" pitchFamily="34" charset="0"/>
              </a:rPr>
              <a:t>шаралар</a:t>
            </a:r>
            <a:r>
              <a:rPr lang="ru-RU" sz="1200" b="1" dirty="0" smtClean="0">
                <a:solidFill>
                  <a:schemeClr val="accent1">
                    <a:lumMod val="75000"/>
                  </a:schemeClr>
                </a:solidFill>
                <a:latin typeface="Tahoma" pitchFamily="34" charset="0"/>
                <a:cs typeface="Tahoma" pitchFamily="34" charset="0"/>
              </a:rPr>
              <a:t>: </a:t>
            </a:r>
            <a:endParaRPr lang="ru-RU" sz="1200" b="1" dirty="0">
              <a:solidFill>
                <a:schemeClr val="accent1">
                  <a:lumMod val="75000"/>
                </a:schemeClr>
              </a:solidFill>
              <a:latin typeface="Tahoma" pitchFamily="34" charset="0"/>
              <a:cs typeface="Tahoma" pitchFamily="34" charset="0"/>
            </a:endParaRPr>
          </a:p>
        </p:txBody>
      </p:sp>
      <p:sp>
        <p:nvSpPr>
          <p:cNvPr id="12" name="Скругленный прямоугольник 11"/>
          <p:cNvSpPr/>
          <p:nvPr/>
        </p:nvSpPr>
        <p:spPr>
          <a:xfrm>
            <a:off x="4686301" y="1491630"/>
            <a:ext cx="4206874" cy="278606"/>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200" b="1" dirty="0" err="1" smtClean="0">
                <a:solidFill>
                  <a:schemeClr val="accent1">
                    <a:lumMod val="75000"/>
                  </a:schemeClr>
                </a:solidFill>
                <a:latin typeface="Tahoma" pitchFamily="34" charset="0"/>
                <a:cs typeface="Tahoma" pitchFamily="34" charset="0"/>
              </a:rPr>
              <a:t>Күтілетін</a:t>
            </a:r>
            <a:r>
              <a:rPr lang="ru-RU" sz="1200" b="1" dirty="0" smtClean="0">
                <a:solidFill>
                  <a:schemeClr val="accent1">
                    <a:lumMod val="75000"/>
                  </a:schemeClr>
                </a:solidFill>
                <a:latin typeface="Tahoma" pitchFamily="34" charset="0"/>
                <a:cs typeface="Tahoma" pitchFamily="34" charset="0"/>
              </a:rPr>
              <a:t> </a:t>
            </a:r>
            <a:r>
              <a:rPr lang="ru-RU" sz="1200" b="1" dirty="0" err="1" smtClean="0">
                <a:solidFill>
                  <a:schemeClr val="accent1">
                    <a:lumMod val="75000"/>
                  </a:schemeClr>
                </a:solidFill>
                <a:latin typeface="Tahoma" pitchFamily="34" charset="0"/>
                <a:cs typeface="Tahoma" pitchFamily="34" charset="0"/>
              </a:rPr>
              <a:t>әсер</a:t>
            </a:r>
            <a:r>
              <a:rPr lang="ru-RU" sz="1200" b="1" dirty="0" smtClean="0">
                <a:solidFill>
                  <a:schemeClr val="accent1">
                    <a:lumMod val="75000"/>
                  </a:schemeClr>
                </a:solidFill>
                <a:latin typeface="Tahoma" pitchFamily="34" charset="0"/>
                <a:cs typeface="Tahoma" pitchFamily="34" charset="0"/>
              </a:rPr>
              <a:t>: </a:t>
            </a:r>
            <a:endParaRPr lang="ru-RU" sz="1200" b="1" dirty="0">
              <a:solidFill>
                <a:schemeClr val="accent1">
                  <a:lumMod val="75000"/>
                </a:schemeClr>
              </a:solidFill>
              <a:latin typeface="Tahoma" pitchFamily="34" charset="0"/>
              <a:cs typeface="Tahoma" pitchFamily="34" charset="0"/>
            </a:endParaRPr>
          </a:p>
        </p:txBody>
      </p:sp>
      <p:sp>
        <p:nvSpPr>
          <p:cNvPr id="13" name="Скругленный прямоугольник 12"/>
          <p:cNvSpPr/>
          <p:nvPr/>
        </p:nvSpPr>
        <p:spPr>
          <a:xfrm>
            <a:off x="1042989" y="3291159"/>
            <a:ext cx="7850187" cy="288703"/>
          </a:xfrm>
          <a:prstGeom prst="roundRect">
            <a:avLst/>
          </a:prstGeom>
          <a:solidFill>
            <a:schemeClr val="bg1"/>
          </a:solidFill>
          <a:ln>
            <a:solidFill>
              <a:schemeClr val="accent1"/>
            </a:solidFill>
          </a:ln>
        </p:spPr>
        <p:style>
          <a:lnRef idx="1">
            <a:schemeClr val="accent3"/>
          </a:lnRef>
          <a:fillRef idx="3">
            <a:schemeClr val="accent3"/>
          </a:fillRef>
          <a:effectRef idx="2">
            <a:schemeClr val="accent3"/>
          </a:effectRef>
          <a:fontRef idx="minor">
            <a:schemeClr val="lt1"/>
          </a:fontRef>
        </p:style>
        <p:txBody>
          <a:bodyPr anchor="ctr"/>
          <a:lstStyle/>
          <a:p>
            <a:pPr algn="just" eaLnBrk="1" fontAlgn="auto" hangingPunct="1">
              <a:spcBef>
                <a:spcPts val="0"/>
              </a:spcBef>
              <a:spcAft>
                <a:spcPts val="0"/>
              </a:spcAft>
              <a:defRPr/>
            </a:pPr>
            <a:r>
              <a:rPr lang="ru-RU" sz="1050" b="1" dirty="0" err="1" smtClean="0">
                <a:solidFill>
                  <a:schemeClr val="accent1">
                    <a:lumMod val="75000"/>
                  </a:schemeClr>
                </a:solidFill>
                <a:latin typeface="Arial" pitchFamily="34" charset="0"/>
                <a:cs typeface="Arial" pitchFamily="34" charset="0"/>
              </a:rPr>
              <a:t>Ауылдық</a:t>
            </a:r>
            <a:r>
              <a:rPr lang="ru-RU" sz="1050" b="1" dirty="0" smtClean="0">
                <a:solidFill>
                  <a:schemeClr val="accent1">
                    <a:lumMod val="75000"/>
                  </a:schemeClr>
                </a:solidFill>
                <a:latin typeface="Arial" pitchFamily="34" charset="0"/>
                <a:cs typeface="Arial" pitchFamily="34" charset="0"/>
              </a:rPr>
              <a:t> </a:t>
            </a:r>
            <a:r>
              <a:rPr lang="ru-RU" sz="1050" b="1" dirty="0" err="1" smtClean="0">
                <a:solidFill>
                  <a:schemeClr val="accent1">
                    <a:lumMod val="75000"/>
                  </a:schemeClr>
                </a:solidFill>
                <a:latin typeface="Arial" pitchFamily="34" charset="0"/>
                <a:cs typeface="Arial" pitchFamily="34" charset="0"/>
              </a:rPr>
              <a:t>квотаны</a:t>
            </a:r>
            <a:r>
              <a:rPr lang="ru-RU" sz="1050" b="1" dirty="0" smtClean="0">
                <a:solidFill>
                  <a:schemeClr val="accent1">
                    <a:lumMod val="75000"/>
                  </a:schemeClr>
                </a:solidFill>
                <a:latin typeface="Arial" pitchFamily="34" charset="0"/>
                <a:cs typeface="Arial" pitchFamily="34" charset="0"/>
              </a:rPr>
              <a:t> 30</a:t>
            </a:r>
            <a:r>
              <a:rPr lang="ru-RU" sz="1050" b="1" dirty="0">
                <a:solidFill>
                  <a:schemeClr val="accent1">
                    <a:lumMod val="75000"/>
                  </a:schemeClr>
                </a:solidFill>
                <a:latin typeface="Arial" pitchFamily="34" charset="0"/>
                <a:cs typeface="Arial" pitchFamily="34" charset="0"/>
              </a:rPr>
              <a:t>% </a:t>
            </a:r>
            <a:r>
              <a:rPr lang="ru-RU" sz="1050" b="1" dirty="0" smtClean="0">
                <a:solidFill>
                  <a:schemeClr val="accent1">
                    <a:lumMod val="75000"/>
                  </a:schemeClr>
                </a:solidFill>
                <a:latin typeface="Arial" pitchFamily="34" charset="0"/>
                <a:cs typeface="Arial" pitchFamily="34" charset="0"/>
              </a:rPr>
              <a:t>-дан 70%-</a:t>
            </a:r>
            <a:r>
              <a:rPr lang="ru-RU" sz="1050" b="1" dirty="0" err="1" smtClean="0">
                <a:solidFill>
                  <a:schemeClr val="accent1">
                    <a:lumMod val="75000"/>
                  </a:schemeClr>
                </a:solidFill>
                <a:latin typeface="Arial" pitchFamily="34" charset="0"/>
                <a:cs typeface="Arial" pitchFamily="34" charset="0"/>
              </a:rPr>
              <a:t>ға</a:t>
            </a:r>
            <a:r>
              <a:rPr lang="ru-RU" sz="1050" b="1" dirty="0" smtClean="0">
                <a:solidFill>
                  <a:schemeClr val="accent1">
                    <a:lumMod val="75000"/>
                  </a:schemeClr>
                </a:solidFill>
                <a:latin typeface="Arial" pitchFamily="34" charset="0"/>
                <a:cs typeface="Arial" pitchFamily="34" charset="0"/>
              </a:rPr>
              <a:t> </a:t>
            </a:r>
            <a:r>
              <a:rPr lang="ru-RU" sz="1050" b="1" dirty="0" err="1" smtClean="0">
                <a:solidFill>
                  <a:schemeClr val="accent1">
                    <a:lumMod val="75000"/>
                  </a:schemeClr>
                </a:solidFill>
                <a:latin typeface="Arial" pitchFamily="34" charset="0"/>
                <a:cs typeface="Arial" pitchFamily="34" charset="0"/>
              </a:rPr>
              <a:t>дейін</a:t>
            </a:r>
            <a:r>
              <a:rPr lang="ru-RU" sz="1050" b="1" dirty="0" smtClean="0">
                <a:solidFill>
                  <a:schemeClr val="accent1">
                    <a:lumMod val="75000"/>
                  </a:schemeClr>
                </a:solidFill>
                <a:latin typeface="Arial" pitchFamily="34" charset="0"/>
                <a:cs typeface="Arial" pitchFamily="34" charset="0"/>
              </a:rPr>
              <a:t> </a:t>
            </a:r>
            <a:r>
              <a:rPr lang="ru-RU" sz="1050" b="1" dirty="0" err="1" smtClean="0">
                <a:solidFill>
                  <a:schemeClr val="accent1">
                    <a:lumMod val="75000"/>
                  </a:schemeClr>
                </a:solidFill>
                <a:latin typeface="Arial" pitchFamily="34" charset="0"/>
                <a:cs typeface="Arial" pitchFamily="34" charset="0"/>
              </a:rPr>
              <a:t>ұлғайту</a:t>
            </a:r>
            <a:endParaRPr lang="ru-RU" sz="1050" b="1" dirty="0">
              <a:solidFill>
                <a:schemeClr val="accent1">
                  <a:lumMod val="75000"/>
                </a:schemeClr>
              </a:solidFill>
              <a:latin typeface="Arial" pitchFamily="34" charset="0"/>
              <a:cs typeface="Arial" pitchFamily="34" charset="0"/>
            </a:endParaRPr>
          </a:p>
        </p:txBody>
      </p:sp>
      <p:sp>
        <p:nvSpPr>
          <p:cNvPr id="15" name="Скругленный прямоугольник 14"/>
          <p:cNvSpPr/>
          <p:nvPr/>
        </p:nvSpPr>
        <p:spPr>
          <a:xfrm>
            <a:off x="1042989" y="3651689"/>
            <a:ext cx="7850187" cy="288213"/>
          </a:xfrm>
          <a:prstGeom prst="roundRect">
            <a:avLst/>
          </a:prstGeom>
          <a:solidFill>
            <a:schemeClr val="bg1"/>
          </a:solidFill>
          <a:ln>
            <a:solidFill>
              <a:schemeClr val="accent1"/>
            </a:solidFill>
          </a:ln>
        </p:spPr>
        <p:style>
          <a:lnRef idx="1">
            <a:schemeClr val="accent3"/>
          </a:lnRef>
          <a:fillRef idx="3">
            <a:schemeClr val="accent3"/>
          </a:fillRef>
          <a:effectRef idx="2">
            <a:schemeClr val="accent3"/>
          </a:effectRef>
          <a:fontRef idx="minor">
            <a:schemeClr val="lt1"/>
          </a:fontRef>
        </p:style>
        <p:txBody>
          <a:bodyPr anchor="ctr"/>
          <a:lstStyle/>
          <a:p>
            <a:pPr algn="just" eaLnBrk="1" fontAlgn="auto" hangingPunct="1">
              <a:spcBef>
                <a:spcPts val="0"/>
              </a:spcBef>
              <a:spcAft>
                <a:spcPts val="0"/>
              </a:spcAft>
              <a:defRPr/>
            </a:pPr>
            <a:r>
              <a:rPr lang="ru-RU" sz="1050" b="1" dirty="0" err="1" smtClean="0">
                <a:solidFill>
                  <a:schemeClr val="accent1">
                    <a:lumMod val="75000"/>
                  </a:schemeClr>
                </a:solidFill>
                <a:latin typeface="Arial" pitchFamily="34" charset="0"/>
                <a:cs typeface="Arial" pitchFamily="34" charset="0"/>
              </a:rPr>
              <a:t>Оқу</a:t>
            </a:r>
            <a:r>
              <a:rPr lang="ru-RU" sz="1050" b="1" dirty="0" smtClean="0">
                <a:solidFill>
                  <a:schemeClr val="accent1">
                    <a:lumMod val="75000"/>
                  </a:schemeClr>
                </a:solidFill>
                <a:latin typeface="Arial" pitchFamily="34" charset="0"/>
                <a:cs typeface="Arial" pitchFamily="34" charset="0"/>
              </a:rPr>
              <a:t> </a:t>
            </a:r>
            <a:r>
              <a:rPr lang="ru-RU" sz="1050" b="1" dirty="0" err="1" smtClean="0">
                <a:solidFill>
                  <a:schemeClr val="accent1">
                    <a:lumMod val="75000"/>
                  </a:schemeClr>
                </a:solidFill>
                <a:latin typeface="Arial" pitchFamily="34" charset="0"/>
                <a:cs typeface="Arial" pitchFamily="34" charset="0"/>
              </a:rPr>
              <a:t>бітірген</a:t>
            </a:r>
            <a:r>
              <a:rPr lang="ru-RU" sz="1050" b="1" dirty="0" smtClean="0">
                <a:solidFill>
                  <a:schemeClr val="accent1">
                    <a:lumMod val="75000"/>
                  </a:schemeClr>
                </a:solidFill>
                <a:latin typeface="Arial" pitchFamily="34" charset="0"/>
                <a:cs typeface="Arial" pitchFamily="34" charset="0"/>
              </a:rPr>
              <a:t> </a:t>
            </a:r>
            <a:r>
              <a:rPr lang="ru-RU" sz="1050" b="1" dirty="0" err="1" smtClean="0">
                <a:solidFill>
                  <a:schemeClr val="accent1">
                    <a:lumMod val="75000"/>
                  </a:schemeClr>
                </a:solidFill>
                <a:latin typeface="Arial" pitchFamily="34" charset="0"/>
                <a:cs typeface="Arial" pitchFamily="34" charset="0"/>
              </a:rPr>
              <a:t>түлектің</a:t>
            </a:r>
            <a:r>
              <a:rPr lang="ru-RU" sz="1050" b="1" dirty="0" smtClean="0">
                <a:solidFill>
                  <a:schemeClr val="accent1">
                    <a:lumMod val="75000"/>
                  </a:schemeClr>
                </a:solidFill>
                <a:latin typeface="Arial" pitchFamily="34" charset="0"/>
                <a:cs typeface="Arial" pitchFamily="34" charset="0"/>
              </a:rPr>
              <a:t> </a:t>
            </a:r>
            <a:r>
              <a:rPr lang="ru-RU" sz="1050" b="1" dirty="0" err="1" smtClean="0">
                <a:solidFill>
                  <a:schemeClr val="accent1">
                    <a:lumMod val="75000"/>
                  </a:schemeClr>
                </a:solidFill>
                <a:latin typeface="Arial" pitchFamily="34" charset="0"/>
                <a:cs typeface="Arial" pitchFamily="34" charset="0"/>
              </a:rPr>
              <a:t>ауылдық</a:t>
            </a:r>
            <a:r>
              <a:rPr lang="ru-RU" sz="1050" b="1" dirty="0" smtClean="0">
                <a:solidFill>
                  <a:schemeClr val="accent1">
                    <a:lumMod val="75000"/>
                  </a:schemeClr>
                </a:solidFill>
                <a:latin typeface="Arial" pitchFamily="34" charset="0"/>
                <a:cs typeface="Arial" pitchFamily="34" charset="0"/>
              </a:rPr>
              <a:t> </a:t>
            </a:r>
            <a:r>
              <a:rPr lang="ru-RU" sz="1050" b="1" dirty="0" err="1" smtClean="0">
                <a:solidFill>
                  <a:schemeClr val="accent1">
                    <a:lumMod val="75000"/>
                  </a:schemeClr>
                </a:solidFill>
                <a:latin typeface="Arial" pitchFamily="34" charset="0"/>
                <a:cs typeface="Arial" pitchFamily="34" charset="0"/>
              </a:rPr>
              <a:t>жерлерде</a:t>
            </a:r>
            <a:r>
              <a:rPr lang="ru-RU" sz="1050" b="1" dirty="0" smtClean="0">
                <a:solidFill>
                  <a:schemeClr val="accent1">
                    <a:lumMod val="75000"/>
                  </a:schemeClr>
                </a:solidFill>
                <a:latin typeface="Arial" pitchFamily="34" charset="0"/>
                <a:cs typeface="Arial" pitchFamily="34" charset="0"/>
              </a:rPr>
              <a:t> </a:t>
            </a:r>
            <a:r>
              <a:rPr lang="ru-RU" sz="1050" b="1" dirty="0" err="1" smtClean="0">
                <a:solidFill>
                  <a:schemeClr val="accent1">
                    <a:lumMod val="75000"/>
                  </a:schemeClr>
                </a:solidFill>
                <a:latin typeface="Arial" pitchFamily="34" charset="0"/>
                <a:cs typeface="Arial" pitchFamily="34" charset="0"/>
              </a:rPr>
              <a:t>міндетті</a:t>
            </a:r>
            <a:r>
              <a:rPr lang="ru-RU" sz="1050" b="1" dirty="0" smtClean="0">
                <a:solidFill>
                  <a:schemeClr val="accent1">
                    <a:lumMod val="75000"/>
                  </a:schemeClr>
                </a:solidFill>
                <a:latin typeface="Arial" pitchFamily="34" charset="0"/>
                <a:cs typeface="Arial" pitchFamily="34" charset="0"/>
              </a:rPr>
              <a:t> </a:t>
            </a:r>
            <a:r>
              <a:rPr lang="ru-RU" sz="1050" b="1" dirty="0" err="1" smtClean="0">
                <a:solidFill>
                  <a:schemeClr val="accent1">
                    <a:lumMod val="75000"/>
                  </a:schemeClr>
                </a:solidFill>
                <a:latin typeface="Arial" pitchFamily="34" charset="0"/>
                <a:cs typeface="Arial" pitchFamily="34" charset="0"/>
              </a:rPr>
              <a:t>түрде</a:t>
            </a:r>
            <a:r>
              <a:rPr lang="ru-RU" sz="1050" b="1" dirty="0" smtClean="0">
                <a:solidFill>
                  <a:schemeClr val="accent1">
                    <a:lumMod val="75000"/>
                  </a:schemeClr>
                </a:solidFill>
                <a:latin typeface="Arial" pitchFamily="34" charset="0"/>
                <a:cs typeface="Arial" pitchFamily="34" charset="0"/>
              </a:rPr>
              <a:t> </a:t>
            </a:r>
            <a:r>
              <a:rPr lang="ru-RU" sz="1050" b="1" dirty="0" err="1" smtClean="0">
                <a:solidFill>
                  <a:schemeClr val="accent1">
                    <a:lumMod val="75000"/>
                  </a:schemeClr>
                </a:solidFill>
                <a:latin typeface="Arial" pitchFamily="34" charset="0"/>
                <a:cs typeface="Arial" pitchFamily="34" charset="0"/>
              </a:rPr>
              <a:t>жұмыс</a:t>
            </a:r>
            <a:r>
              <a:rPr lang="ru-RU" sz="1050" b="1" dirty="0" smtClean="0">
                <a:solidFill>
                  <a:schemeClr val="accent1">
                    <a:lumMod val="75000"/>
                  </a:schemeClr>
                </a:solidFill>
                <a:latin typeface="Arial" pitchFamily="34" charset="0"/>
                <a:cs typeface="Arial" pitchFamily="34" charset="0"/>
              </a:rPr>
              <a:t> </a:t>
            </a:r>
            <a:r>
              <a:rPr lang="ru-RU" sz="1050" b="1" dirty="0" err="1" smtClean="0">
                <a:solidFill>
                  <a:schemeClr val="accent1">
                    <a:lumMod val="75000"/>
                  </a:schemeClr>
                </a:solidFill>
                <a:latin typeface="Arial" pitchFamily="34" charset="0"/>
                <a:cs typeface="Arial" pitchFamily="34" charset="0"/>
              </a:rPr>
              <a:t>өтеуін</a:t>
            </a:r>
            <a:r>
              <a:rPr lang="ru-RU" sz="1050" b="1" dirty="0" smtClean="0">
                <a:solidFill>
                  <a:schemeClr val="accent1">
                    <a:lumMod val="75000"/>
                  </a:schemeClr>
                </a:solidFill>
                <a:latin typeface="Arial" pitchFamily="34" charset="0"/>
                <a:cs typeface="Arial" pitchFamily="34" charset="0"/>
              </a:rPr>
              <a:t> (</a:t>
            </a:r>
            <a:r>
              <a:rPr lang="ru-RU" sz="1050" b="1" dirty="0" err="1" smtClean="0">
                <a:solidFill>
                  <a:schemeClr val="accent1">
                    <a:lumMod val="75000"/>
                  </a:schemeClr>
                </a:solidFill>
                <a:latin typeface="Arial" pitchFamily="34" charset="0"/>
                <a:cs typeface="Arial" pitchFamily="34" charset="0"/>
              </a:rPr>
              <a:t>үш</a:t>
            </a:r>
            <a:r>
              <a:rPr lang="ru-RU" sz="1050" b="1" dirty="0" smtClean="0">
                <a:solidFill>
                  <a:schemeClr val="accent1">
                    <a:lumMod val="75000"/>
                  </a:schemeClr>
                </a:solidFill>
                <a:latin typeface="Arial" pitchFamily="34" charset="0"/>
                <a:cs typeface="Arial" pitchFamily="34" charset="0"/>
              </a:rPr>
              <a:t> </a:t>
            </a:r>
            <a:r>
              <a:rPr lang="ru-RU" sz="1050" b="1" dirty="0" err="1" smtClean="0">
                <a:solidFill>
                  <a:schemeClr val="accent1">
                    <a:lumMod val="75000"/>
                  </a:schemeClr>
                </a:solidFill>
                <a:latin typeface="Arial" pitchFamily="34" charset="0"/>
                <a:cs typeface="Arial" pitchFamily="34" charset="0"/>
              </a:rPr>
              <a:t>жылдық</a:t>
            </a:r>
            <a:r>
              <a:rPr lang="ru-RU" sz="1050" b="1" dirty="0" smtClean="0">
                <a:solidFill>
                  <a:schemeClr val="accent1">
                    <a:lumMod val="75000"/>
                  </a:schemeClr>
                </a:solidFill>
                <a:latin typeface="Arial" pitchFamily="34" charset="0"/>
                <a:cs typeface="Arial" pitchFamily="34" charset="0"/>
              </a:rPr>
              <a:t>) </a:t>
            </a:r>
            <a:r>
              <a:rPr lang="ru-RU" sz="1050" b="1" dirty="0" err="1" smtClean="0">
                <a:solidFill>
                  <a:schemeClr val="accent1">
                    <a:lumMod val="75000"/>
                  </a:schemeClr>
                </a:solidFill>
                <a:latin typeface="Arial" pitchFamily="34" charset="0"/>
                <a:cs typeface="Arial" pitchFamily="34" charset="0"/>
              </a:rPr>
              <a:t>белгілеу</a:t>
            </a:r>
            <a:endParaRPr lang="ru-RU" sz="1050" b="1" dirty="0">
              <a:solidFill>
                <a:schemeClr val="accent1">
                  <a:lumMod val="75000"/>
                </a:schemeClr>
              </a:solidFill>
              <a:latin typeface="Arial" pitchFamily="34" charset="0"/>
              <a:cs typeface="Arial" pitchFamily="34" charset="0"/>
            </a:endParaRPr>
          </a:p>
        </p:txBody>
      </p:sp>
      <p:sp>
        <p:nvSpPr>
          <p:cNvPr id="16" name="Скругленный прямоугольник 15"/>
          <p:cNvSpPr/>
          <p:nvPr/>
        </p:nvSpPr>
        <p:spPr>
          <a:xfrm>
            <a:off x="1036639" y="4003029"/>
            <a:ext cx="7850187" cy="288703"/>
          </a:xfrm>
          <a:prstGeom prst="roundRect">
            <a:avLst/>
          </a:prstGeom>
          <a:solidFill>
            <a:schemeClr val="bg1"/>
          </a:solidFill>
          <a:ln>
            <a:solidFill>
              <a:schemeClr val="accent1"/>
            </a:solidFill>
          </a:ln>
        </p:spPr>
        <p:style>
          <a:lnRef idx="1">
            <a:schemeClr val="accent3"/>
          </a:lnRef>
          <a:fillRef idx="3">
            <a:schemeClr val="accent3"/>
          </a:fillRef>
          <a:effectRef idx="2">
            <a:schemeClr val="accent3"/>
          </a:effectRef>
          <a:fontRef idx="minor">
            <a:schemeClr val="lt1"/>
          </a:fontRef>
        </p:style>
        <p:txBody>
          <a:bodyPr anchor="ctr"/>
          <a:lstStyle/>
          <a:p>
            <a:pPr algn="just" eaLnBrk="1" fontAlgn="auto" hangingPunct="1">
              <a:spcBef>
                <a:spcPts val="0"/>
              </a:spcBef>
              <a:spcAft>
                <a:spcPts val="0"/>
              </a:spcAft>
              <a:defRPr/>
            </a:pPr>
            <a:r>
              <a:rPr lang="ru-RU" sz="1050" b="1" dirty="0" err="1" smtClean="0">
                <a:solidFill>
                  <a:schemeClr val="accent1">
                    <a:lumMod val="75000"/>
                  </a:schemeClr>
                </a:solidFill>
                <a:latin typeface="Arial" pitchFamily="34" charset="0"/>
                <a:cs typeface="Arial" pitchFamily="34" charset="0"/>
              </a:rPr>
              <a:t>Аграрлық</a:t>
            </a:r>
            <a:r>
              <a:rPr lang="ru-RU" sz="1050" b="1" dirty="0" smtClean="0">
                <a:solidFill>
                  <a:schemeClr val="accent1">
                    <a:lumMod val="75000"/>
                  </a:schemeClr>
                </a:solidFill>
                <a:latin typeface="Arial" pitchFamily="34" charset="0"/>
                <a:cs typeface="Arial" pitchFamily="34" charset="0"/>
              </a:rPr>
              <a:t> </a:t>
            </a:r>
            <a:r>
              <a:rPr lang="ru-RU" sz="1050" b="1" dirty="0" err="1" smtClean="0">
                <a:solidFill>
                  <a:schemeClr val="accent1">
                    <a:lumMod val="75000"/>
                  </a:schemeClr>
                </a:solidFill>
                <a:latin typeface="Arial" pitchFamily="34" charset="0"/>
                <a:cs typeface="Arial" pitchFamily="34" charset="0"/>
              </a:rPr>
              <a:t>мамандарға</a:t>
            </a:r>
            <a:r>
              <a:rPr lang="ru-RU" sz="1050" b="1" dirty="0" smtClean="0">
                <a:solidFill>
                  <a:schemeClr val="accent1">
                    <a:lumMod val="75000"/>
                  </a:schemeClr>
                </a:solidFill>
                <a:latin typeface="Arial" pitchFamily="34" charset="0"/>
                <a:cs typeface="Arial" pitchFamily="34" charset="0"/>
              </a:rPr>
              <a:t> </a:t>
            </a:r>
            <a:r>
              <a:rPr lang="ru-RU" sz="1050" b="1" dirty="0" err="1" smtClean="0">
                <a:solidFill>
                  <a:schemeClr val="accent1">
                    <a:lumMod val="75000"/>
                  </a:schemeClr>
                </a:solidFill>
                <a:latin typeface="Arial" pitchFamily="34" charset="0"/>
                <a:cs typeface="Arial" pitchFamily="34" charset="0"/>
              </a:rPr>
              <a:t>білім</a:t>
            </a:r>
            <a:r>
              <a:rPr lang="ru-RU" sz="1050" b="1" dirty="0" smtClean="0">
                <a:solidFill>
                  <a:schemeClr val="accent1">
                    <a:lumMod val="75000"/>
                  </a:schemeClr>
                </a:solidFill>
                <a:latin typeface="Arial" pitchFamily="34" charset="0"/>
                <a:cs typeface="Arial" pitchFamily="34" charset="0"/>
              </a:rPr>
              <a:t> беру </a:t>
            </a:r>
            <a:r>
              <a:rPr lang="ru-RU" sz="1050" b="1" dirty="0" err="1" smtClean="0">
                <a:solidFill>
                  <a:schemeClr val="accent1">
                    <a:lumMod val="75000"/>
                  </a:schemeClr>
                </a:solidFill>
                <a:latin typeface="Arial" pitchFamily="34" charset="0"/>
                <a:cs typeface="Arial" pitchFamily="34" charset="0"/>
              </a:rPr>
              <a:t>гранттарын</a:t>
            </a:r>
            <a:r>
              <a:rPr lang="ru-RU" sz="1050" b="1" dirty="0" smtClean="0">
                <a:solidFill>
                  <a:schemeClr val="accent1">
                    <a:lumMod val="75000"/>
                  </a:schemeClr>
                </a:solidFill>
                <a:latin typeface="Arial" pitchFamily="34" charset="0"/>
                <a:cs typeface="Arial" pitchFamily="34" charset="0"/>
              </a:rPr>
              <a:t> </a:t>
            </a:r>
            <a:r>
              <a:rPr lang="ru-RU" sz="1050" b="1" dirty="0" err="1" smtClean="0">
                <a:solidFill>
                  <a:schemeClr val="accent1">
                    <a:lumMod val="75000"/>
                  </a:schemeClr>
                </a:solidFill>
                <a:latin typeface="Arial" pitchFamily="34" charset="0"/>
                <a:cs typeface="Arial" pitchFamily="34" charset="0"/>
              </a:rPr>
              <a:t>көбейту</a:t>
            </a:r>
            <a:endParaRPr lang="ru-RU" sz="1050" b="1" dirty="0">
              <a:solidFill>
                <a:schemeClr val="accent1">
                  <a:lumMod val="75000"/>
                </a:schemeClr>
              </a:solidFill>
              <a:latin typeface="Arial" pitchFamily="34" charset="0"/>
              <a:cs typeface="Arial" pitchFamily="34" charset="0"/>
            </a:endParaRPr>
          </a:p>
        </p:txBody>
      </p:sp>
      <p:sp>
        <p:nvSpPr>
          <p:cNvPr id="18" name="Скругленный прямоугольник 17"/>
          <p:cNvSpPr/>
          <p:nvPr/>
        </p:nvSpPr>
        <p:spPr>
          <a:xfrm>
            <a:off x="1042989" y="4371768"/>
            <a:ext cx="7850187" cy="288214"/>
          </a:xfrm>
          <a:prstGeom prst="roundRect">
            <a:avLst/>
          </a:prstGeom>
          <a:solidFill>
            <a:schemeClr val="bg1"/>
          </a:solidFill>
          <a:ln>
            <a:solidFill>
              <a:schemeClr val="accent1"/>
            </a:solidFill>
          </a:ln>
        </p:spPr>
        <p:style>
          <a:lnRef idx="1">
            <a:schemeClr val="accent3"/>
          </a:lnRef>
          <a:fillRef idx="3">
            <a:schemeClr val="accent3"/>
          </a:fillRef>
          <a:effectRef idx="2">
            <a:schemeClr val="accent3"/>
          </a:effectRef>
          <a:fontRef idx="minor">
            <a:schemeClr val="lt1"/>
          </a:fontRef>
        </p:style>
        <p:txBody>
          <a:bodyPr anchor="ctr"/>
          <a:lstStyle/>
          <a:p>
            <a:pPr algn="just" eaLnBrk="1" fontAlgn="auto" hangingPunct="1">
              <a:spcBef>
                <a:spcPts val="0"/>
              </a:spcBef>
              <a:spcAft>
                <a:spcPts val="0"/>
              </a:spcAft>
              <a:defRPr/>
            </a:pPr>
            <a:r>
              <a:rPr lang="ru-RU" sz="1050" b="1" dirty="0" smtClean="0">
                <a:solidFill>
                  <a:schemeClr val="accent1">
                    <a:lumMod val="75000"/>
                  </a:schemeClr>
                </a:solidFill>
                <a:latin typeface="Arial" pitchFamily="34" charset="0"/>
                <a:cs typeface="Arial" pitchFamily="34" charset="0"/>
              </a:rPr>
              <a:t>ООО-</a:t>
            </a:r>
            <a:r>
              <a:rPr lang="ru-RU" sz="1050" b="1" dirty="0" err="1" smtClean="0">
                <a:solidFill>
                  <a:schemeClr val="accent1">
                    <a:lumMod val="75000"/>
                  </a:schemeClr>
                </a:solidFill>
                <a:latin typeface="Arial" pitchFamily="34" charset="0"/>
                <a:cs typeface="Arial" pitchFamily="34" charset="0"/>
              </a:rPr>
              <a:t>лар</a:t>
            </a:r>
            <a:r>
              <a:rPr lang="ru-RU" sz="1050" b="1" dirty="0" smtClean="0">
                <a:solidFill>
                  <a:schemeClr val="accent1">
                    <a:lumMod val="75000"/>
                  </a:schemeClr>
                </a:solidFill>
                <a:latin typeface="Arial" pitchFamily="34" charset="0"/>
                <a:cs typeface="Arial" pitchFamily="34" charset="0"/>
              </a:rPr>
              <a:t> мен ЖОО-</a:t>
            </a:r>
            <a:r>
              <a:rPr lang="ru-RU" sz="1050" b="1" dirty="0" err="1" smtClean="0">
                <a:solidFill>
                  <a:schemeClr val="accent1">
                    <a:lumMod val="75000"/>
                  </a:schemeClr>
                </a:solidFill>
                <a:latin typeface="Arial" pitchFamily="34" charset="0"/>
                <a:cs typeface="Arial" pitchFamily="34" charset="0"/>
              </a:rPr>
              <a:t>ларды</a:t>
            </a:r>
            <a:r>
              <a:rPr lang="ru-RU" sz="1050" b="1" dirty="0" smtClean="0">
                <a:solidFill>
                  <a:schemeClr val="accent1">
                    <a:lumMod val="75000"/>
                  </a:schemeClr>
                </a:solidFill>
                <a:latin typeface="Arial" pitchFamily="34" charset="0"/>
                <a:cs typeface="Arial" pitchFamily="34" charset="0"/>
              </a:rPr>
              <a:t> </a:t>
            </a:r>
            <a:r>
              <a:rPr lang="ru-RU" sz="1050" b="1" dirty="0" err="1" smtClean="0">
                <a:solidFill>
                  <a:schemeClr val="accent1">
                    <a:lumMod val="75000"/>
                  </a:schemeClr>
                </a:solidFill>
                <a:latin typeface="Arial" pitchFamily="34" charset="0"/>
                <a:cs typeface="Arial" pitchFamily="34" charset="0"/>
              </a:rPr>
              <a:t>аграрлық</a:t>
            </a:r>
            <a:r>
              <a:rPr lang="ru-RU" sz="1050" b="1" dirty="0" smtClean="0">
                <a:solidFill>
                  <a:schemeClr val="accent1">
                    <a:lumMod val="75000"/>
                  </a:schemeClr>
                </a:solidFill>
                <a:latin typeface="Arial" pitchFamily="34" charset="0"/>
                <a:cs typeface="Arial" pitchFamily="34" charset="0"/>
              </a:rPr>
              <a:t> </a:t>
            </a:r>
            <a:r>
              <a:rPr lang="ru-RU" sz="1050" b="1" dirty="0" err="1" smtClean="0">
                <a:solidFill>
                  <a:schemeClr val="accent1">
                    <a:lumMod val="75000"/>
                  </a:schemeClr>
                </a:solidFill>
                <a:latin typeface="Arial" pitchFamily="34" charset="0"/>
                <a:cs typeface="Arial" pitchFamily="34" charset="0"/>
              </a:rPr>
              <a:t>секторға</a:t>
            </a:r>
            <a:r>
              <a:rPr lang="ru-RU" sz="1050" b="1" dirty="0" smtClean="0">
                <a:solidFill>
                  <a:schemeClr val="accent1">
                    <a:lumMod val="75000"/>
                  </a:schemeClr>
                </a:solidFill>
                <a:latin typeface="Arial" pitchFamily="34" charset="0"/>
                <a:cs typeface="Arial" pitchFamily="34" charset="0"/>
              </a:rPr>
              <a:t> </a:t>
            </a:r>
            <a:r>
              <a:rPr lang="ru-RU" sz="1050" b="1" dirty="0" err="1" smtClean="0">
                <a:solidFill>
                  <a:schemeClr val="accent1">
                    <a:lumMod val="75000"/>
                  </a:schemeClr>
                </a:solidFill>
                <a:latin typeface="Arial" pitchFamily="34" charset="0"/>
                <a:cs typeface="Arial" pitchFamily="34" charset="0"/>
              </a:rPr>
              <a:t>біріктіру</a:t>
            </a:r>
            <a:endParaRPr lang="ru-RU" sz="1050" b="1" dirty="0">
              <a:solidFill>
                <a:schemeClr val="accent1">
                  <a:lumMod val="75000"/>
                </a:schemeClr>
              </a:solidFill>
              <a:latin typeface="Arial" pitchFamily="34" charset="0"/>
              <a:cs typeface="Arial" pitchFamily="34" charset="0"/>
            </a:endParaRPr>
          </a:p>
        </p:txBody>
      </p:sp>
      <p:sp>
        <p:nvSpPr>
          <p:cNvPr id="19" name="Стрелка вправо 18"/>
          <p:cNvSpPr/>
          <p:nvPr/>
        </p:nvSpPr>
        <p:spPr>
          <a:xfrm>
            <a:off x="251520" y="3322920"/>
            <a:ext cx="576263" cy="184264"/>
          </a:xfrm>
          <a:prstGeom prst="rightArrow">
            <a:avLst/>
          </a:prstGeom>
          <a:solidFill>
            <a:schemeClr val="accent1">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sz="1100" dirty="0">
              <a:solidFill>
                <a:schemeClr val="accent1">
                  <a:lumMod val="75000"/>
                </a:schemeClr>
              </a:solidFill>
            </a:endParaRPr>
          </a:p>
        </p:txBody>
      </p:sp>
      <p:sp>
        <p:nvSpPr>
          <p:cNvPr id="23" name="Стрелка вправо 22"/>
          <p:cNvSpPr/>
          <p:nvPr/>
        </p:nvSpPr>
        <p:spPr>
          <a:xfrm>
            <a:off x="250826" y="3692438"/>
            <a:ext cx="576263" cy="184263"/>
          </a:xfrm>
          <a:prstGeom prst="rightArrow">
            <a:avLst/>
          </a:prstGeom>
          <a:solidFill>
            <a:schemeClr val="accent1">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sz="1100" dirty="0">
              <a:solidFill>
                <a:schemeClr val="accent1">
                  <a:lumMod val="75000"/>
                </a:schemeClr>
              </a:solidFill>
            </a:endParaRPr>
          </a:p>
        </p:txBody>
      </p:sp>
      <p:sp>
        <p:nvSpPr>
          <p:cNvPr id="24" name="Стрелка вправо 23"/>
          <p:cNvSpPr/>
          <p:nvPr/>
        </p:nvSpPr>
        <p:spPr>
          <a:xfrm>
            <a:off x="250826" y="4011911"/>
            <a:ext cx="576263" cy="184263"/>
          </a:xfrm>
          <a:prstGeom prst="rightArrow">
            <a:avLst/>
          </a:prstGeom>
          <a:solidFill>
            <a:schemeClr val="accent1">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sz="1100" dirty="0">
              <a:solidFill>
                <a:schemeClr val="accent1">
                  <a:lumMod val="75000"/>
                </a:schemeClr>
              </a:solidFill>
            </a:endParaRPr>
          </a:p>
        </p:txBody>
      </p:sp>
      <p:sp>
        <p:nvSpPr>
          <p:cNvPr id="25" name="Стрелка вправо 24"/>
          <p:cNvSpPr/>
          <p:nvPr/>
        </p:nvSpPr>
        <p:spPr>
          <a:xfrm>
            <a:off x="251322" y="4412516"/>
            <a:ext cx="576262" cy="184264"/>
          </a:xfrm>
          <a:prstGeom prst="rightArrow">
            <a:avLst/>
          </a:prstGeom>
          <a:solidFill>
            <a:schemeClr val="accent1">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sz="1100" dirty="0">
              <a:solidFill>
                <a:schemeClr val="accent1">
                  <a:lumMod val="75000"/>
                </a:schemeClr>
              </a:solidFill>
            </a:endParaRPr>
          </a:p>
        </p:txBody>
      </p:sp>
      <p:sp>
        <p:nvSpPr>
          <p:cNvPr id="26" name="Скругленный прямоугольник 25"/>
          <p:cNvSpPr/>
          <p:nvPr/>
        </p:nvSpPr>
        <p:spPr>
          <a:xfrm>
            <a:off x="1036639" y="4722895"/>
            <a:ext cx="7850187" cy="287724"/>
          </a:xfrm>
          <a:prstGeom prst="roundRect">
            <a:avLst/>
          </a:prstGeom>
          <a:solidFill>
            <a:schemeClr val="bg1"/>
          </a:solidFill>
          <a:ln>
            <a:solidFill>
              <a:schemeClr val="accent1"/>
            </a:solidFill>
          </a:ln>
        </p:spPr>
        <p:style>
          <a:lnRef idx="1">
            <a:schemeClr val="accent3"/>
          </a:lnRef>
          <a:fillRef idx="3">
            <a:schemeClr val="accent3"/>
          </a:fillRef>
          <a:effectRef idx="2">
            <a:schemeClr val="accent3"/>
          </a:effectRef>
          <a:fontRef idx="minor">
            <a:schemeClr val="lt1"/>
          </a:fontRef>
        </p:style>
        <p:txBody>
          <a:bodyPr anchor="ctr"/>
          <a:lstStyle/>
          <a:p>
            <a:pPr algn="just" eaLnBrk="1" fontAlgn="auto" hangingPunct="1">
              <a:spcBef>
                <a:spcPts val="0"/>
              </a:spcBef>
              <a:spcAft>
                <a:spcPts val="0"/>
              </a:spcAft>
              <a:defRPr/>
            </a:pPr>
            <a:r>
              <a:rPr lang="ru-RU" sz="1050" b="1" dirty="0" err="1" smtClean="0">
                <a:solidFill>
                  <a:schemeClr val="accent1">
                    <a:lumMod val="75000"/>
                  </a:schemeClr>
                </a:solidFill>
                <a:latin typeface="Arial" pitchFamily="34" charset="0"/>
                <a:cs typeface="Arial" pitchFamily="34" charset="0"/>
              </a:rPr>
              <a:t>Аграрлық</a:t>
            </a:r>
            <a:r>
              <a:rPr lang="ru-RU" sz="1050" b="1" dirty="0" smtClean="0">
                <a:solidFill>
                  <a:schemeClr val="accent1">
                    <a:lumMod val="75000"/>
                  </a:schemeClr>
                </a:solidFill>
                <a:latin typeface="Arial" pitchFamily="34" charset="0"/>
                <a:cs typeface="Arial" pitchFamily="34" charset="0"/>
              </a:rPr>
              <a:t> ЖОО-</a:t>
            </a:r>
            <a:r>
              <a:rPr lang="ru-RU" sz="1050" b="1" dirty="0" err="1" smtClean="0">
                <a:solidFill>
                  <a:schemeClr val="accent1">
                    <a:lumMod val="75000"/>
                  </a:schemeClr>
                </a:solidFill>
                <a:latin typeface="Arial" pitchFamily="34" charset="0"/>
                <a:cs typeface="Arial" pitchFamily="34" charset="0"/>
              </a:rPr>
              <a:t>ларды</a:t>
            </a:r>
            <a:r>
              <a:rPr lang="ru-RU" sz="1050" b="1" dirty="0" smtClean="0">
                <a:solidFill>
                  <a:schemeClr val="accent1">
                    <a:lumMod val="75000"/>
                  </a:schemeClr>
                </a:solidFill>
                <a:latin typeface="Arial" pitchFamily="34" charset="0"/>
                <a:cs typeface="Arial" pitchFamily="34" charset="0"/>
              </a:rPr>
              <a:t> </a:t>
            </a:r>
            <a:r>
              <a:rPr lang="ru-RU" sz="1050" b="1" dirty="0" err="1" smtClean="0">
                <a:solidFill>
                  <a:schemeClr val="accent1">
                    <a:lumMod val="75000"/>
                  </a:schemeClr>
                </a:solidFill>
                <a:latin typeface="Arial" pitchFamily="34" charset="0"/>
                <a:cs typeface="Arial" pitchFamily="34" charset="0"/>
              </a:rPr>
              <a:t>трансформациялау</a:t>
            </a:r>
            <a:r>
              <a:rPr lang="ru-RU" sz="1050" b="1" dirty="0" smtClean="0">
                <a:solidFill>
                  <a:schemeClr val="accent1">
                    <a:lumMod val="75000"/>
                  </a:schemeClr>
                </a:solidFill>
                <a:latin typeface="Arial" pitchFamily="34" charset="0"/>
                <a:cs typeface="Arial" pitchFamily="34" charset="0"/>
              </a:rPr>
              <a:t> (ҚАТУ </a:t>
            </a:r>
            <a:r>
              <a:rPr lang="ru-RU" sz="1050" b="1" dirty="0">
                <a:solidFill>
                  <a:schemeClr val="accent1">
                    <a:lumMod val="75000"/>
                  </a:schemeClr>
                </a:solidFill>
                <a:latin typeface="Arial" pitchFamily="34" charset="0"/>
                <a:cs typeface="Arial" pitchFamily="34" charset="0"/>
              </a:rPr>
              <a:t>– </a:t>
            </a:r>
            <a:r>
              <a:rPr lang="ru-RU" sz="1050" b="1" dirty="0" err="1" smtClean="0">
                <a:solidFill>
                  <a:schemeClr val="accent1">
                    <a:lumMod val="75000"/>
                  </a:schemeClr>
                </a:solidFill>
                <a:latin typeface="Arial" pitchFamily="34" charset="0"/>
                <a:cs typeface="Arial" pitchFamily="34" charset="0"/>
              </a:rPr>
              <a:t>цифровизация</a:t>
            </a:r>
            <a:r>
              <a:rPr lang="ru-RU" sz="1050" b="1" dirty="0" smtClean="0">
                <a:solidFill>
                  <a:schemeClr val="accent1">
                    <a:lumMod val="75000"/>
                  </a:schemeClr>
                </a:solidFill>
                <a:latin typeface="Arial" pitchFamily="34" charset="0"/>
                <a:cs typeface="Arial" pitchFamily="34" charset="0"/>
              </a:rPr>
              <a:t> </a:t>
            </a:r>
            <a:r>
              <a:rPr lang="ru-RU" sz="1050" b="1" dirty="0" err="1" smtClean="0">
                <a:solidFill>
                  <a:schemeClr val="accent1">
                    <a:lumMod val="75000"/>
                  </a:schemeClr>
                </a:solidFill>
                <a:latin typeface="Arial" pitchFamily="34" charset="0"/>
                <a:cs typeface="Arial" pitchFamily="34" charset="0"/>
              </a:rPr>
              <a:t>орталығы</a:t>
            </a:r>
            <a:r>
              <a:rPr lang="ru-RU" sz="1050" b="1" dirty="0" smtClean="0">
                <a:solidFill>
                  <a:schemeClr val="accent1">
                    <a:lumMod val="75000"/>
                  </a:schemeClr>
                </a:solidFill>
                <a:latin typeface="Arial" pitchFamily="34" charset="0"/>
                <a:cs typeface="Arial" pitchFamily="34" charset="0"/>
              </a:rPr>
              <a:t>, </a:t>
            </a:r>
            <a:r>
              <a:rPr lang="ru-RU" sz="1050" b="1" dirty="0" err="1" smtClean="0">
                <a:solidFill>
                  <a:schemeClr val="accent1">
                    <a:lumMod val="75000"/>
                  </a:schemeClr>
                </a:solidFill>
                <a:latin typeface="Arial" pitchFamily="34" charset="0"/>
                <a:cs typeface="Arial" pitchFamily="34" charset="0"/>
              </a:rPr>
              <a:t>ҚазҰАУ</a:t>
            </a:r>
            <a:r>
              <a:rPr lang="ru-RU" sz="1050" b="1" dirty="0" smtClean="0">
                <a:solidFill>
                  <a:schemeClr val="accent1">
                    <a:lumMod val="75000"/>
                  </a:schemeClr>
                </a:solidFill>
                <a:latin typeface="Arial" pitchFamily="34" charset="0"/>
                <a:cs typeface="Arial" pitchFamily="34" charset="0"/>
              </a:rPr>
              <a:t> </a:t>
            </a:r>
            <a:r>
              <a:rPr lang="ru-RU" sz="1050" b="1" dirty="0">
                <a:solidFill>
                  <a:schemeClr val="accent1">
                    <a:lumMod val="75000"/>
                  </a:schemeClr>
                </a:solidFill>
                <a:latin typeface="Arial" pitchFamily="34" charset="0"/>
                <a:cs typeface="Arial" pitchFamily="34" charset="0"/>
              </a:rPr>
              <a:t>– </a:t>
            </a:r>
            <a:r>
              <a:rPr lang="ru-RU" sz="1050" b="1" dirty="0" err="1" smtClean="0">
                <a:solidFill>
                  <a:schemeClr val="accent1">
                    <a:lumMod val="75000"/>
                  </a:schemeClr>
                </a:solidFill>
                <a:latin typeface="Arial" pitchFamily="34" charset="0"/>
                <a:cs typeface="Arial" pitchFamily="34" charset="0"/>
              </a:rPr>
              <a:t>егін</a:t>
            </a:r>
            <a:r>
              <a:rPr lang="ru-RU" sz="1050" b="1" dirty="0" smtClean="0">
                <a:solidFill>
                  <a:schemeClr val="accent1">
                    <a:lumMod val="75000"/>
                  </a:schemeClr>
                </a:solidFill>
                <a:latin typeface="Arial" pitchFamily="34" charset="0"/>
                <a:cs typeface="Arial" pitchFamily="34" charset="0"/>
              </a:rPr>
              <a:t> </a:t>
            </a:r>
            <a:r>
              <a:rPr lang="ru-RU" sz="1050" b="1" dirty="0" err="1" smtClean="0">
                <a:solidFill>
                  <a:schemeClr val="accent1">
                    <a:lumMod val="75000"/>
                  </a:schemeClr>
                </a:solidFill>
                <a:latin typeface="Arial" pitchFamily="34" charset="0"/>
                <a:cs typeface="Arial" pitchFamily="34" charset="0"/>
              </a:rPr>
              <a:t>шаруашылығы</a:t>
            </a:r>
            <a:r>
              <a:rPr lang="ru-RU" sz="1050" b="1" dirty="0" smtClean="0">
                <a:solidFill>
                  <a:schemeClr val="accent1">
                    <a:lumMod val="75000"/>
                  </a:schemeClr>
                </a:solidFill>
                <a:latin typeface="Arial" pitchFamily="34" charset="0"/>
                <a:cs typeface="Arial" pitchFamily="34" charset="0"/>
              </a:rPr>
              <a:t> </a:t>
            </a:r>
            <a:r>
              <a:rPr lang="ru-RU" sz="1050" b="1" dirty="0" err="1" smtClean="0">
                <a:solidFill>
                  <a:schemeClr val="accent1">
                    <a:lumMod val="75000"/>
                  </a:schemeClr>
                </a:solidFill>
                <a:latin typeface="Arial" pitchFamily="34" charset="0"/>
                <a:cs typeface="Arial" pitchFamily="34" charset="0"/>
              </a:rPr>
              <a:t>орталығы</a:t>
            </a:r>
            <a:r>
              <a:rPr lang="ru-RU" sz="1050" b="1" dirty="0" smtClean="0">
                <a:solidFill>
                  <a:schemeClr val="accent1">
                    <a:lumMod val="75000"/>
                  </a:schemeClr>
                </a:solidFill>
                <a:latin typeface="Arial" pitchFamily="34" charset="0"/>
                <a:cs typeface="Arial" pitchFamily="34" charset="0"/>
              </a:rPr>
              <a:t>, БҚАТУ </a:t>
            </a:r>
            <a:r>
              <a:rPr lang="ru-RU" sz="1050" b="1" dirty="0">
                <a:solidFill>
                  <a:schemeClr val="accent1">
                    <a:lumMod val="75000"/>
                  </a:schemeClr>
                </a:solidFill>
                <a:latin typeface="Arial" pitchFamily="34" charset="0"/>
                <a:cs typeface="Arial" pitchFamily="34" charset="0"/>
              </a:rPr>
              <a:t>– </a:t>
            </a:r>
            <a:r>
              <a:rPr lang="ru-RU" sz="1050" b="1" dirty="0" smtClean="0">
                <a:solidFill>
                  <a:schemeClr val="accent1">
                    <a:lumMod val="75000"/>
                  </a:schemeClr>
                </a:solidFill>
                <a:latin typeface="Arial" pitchFamily="34" charset="0"/>
                <a:cs typeface="Arial" pitchFamily="34" charset="0"/>
              </a:rPr>
              <a:t>мал </a:t>
            </a:r>
            <a:r>
              <a:rPr lang="ru-RU" sz="1050" b="1" dirty="0" err="1" smtClean="0">
                <a:solidFill>
                  <a:schemeClr val="accent1">
                    <a:lumMod val="75000"/>
                  </a:schemeClr>
                </a:solidFill>
                <a:latin typeface="Arial" pitchFamily="34" charset="0"/>
                <a:cs typeface="Arial" pitchFamily="34" charset="0"/>
              </a:rPr>
              <a:t>шаруашылығы</a:t>
            </a:r>
            <a:r>
              <a:rPr lang="ru-RU" sz="1050" b="1" dirty="0" smtClean="0">
                <a:solidFill>
                  <a:schemeClr val="accent1">
                    <a:lumMod val="75000"/>
                  </a:schemeClr>
                </a:solidFill>
                <a:latin typeface="Arial" pitchFamily="34" charset="0"/>
                <a:cs typeface="Arial" pitchFamily="34" charset="0"/>
              </a:rPr>
              <a:t> </a:t>
            </a:r>
            <a:r>
              <a:rPr lang="ru-RU" sz="1050" b="1" dirty="0" err="1" smtClean="0">
                <a:solidFill>
                  <a:schemeClr val="accent1">
                    <a:lumMod val="75000"/>
                  </a:schemeClr>
                </a:solidFill>
                <a:latin typeface="Arial" pitchFamily="34" charset="0"/>
                <a:cs typeface="Arial" pitchFamily="34" charset="0"/>
              </a:rPr>
              <a:t>орталығы</a:t>
            </a:r>
            <a:r>
              <a:rPr lang="ru-RU" sz="1050" b="1" dirty="0" smtClean="0">
                <a:solidFill>
                  <a:schemeClr val="accent1">
                    <a:lumMod val="75000"/>
                  </a:schemeClr>
                </a:solidFill>
                <a:latin typeface="Arial" pitchFamily="34" charset="0"/>
                <a:cs typeface="Arial" pitchFamily="34" charset="0"/>
              </a:rPr>
              <a:t>)</a:t>
            </a:r>
            <a:endParaRPr lang="ru-RU" sz="1050" b="1" dirty="0">
              <a:solidFill>
                <a:schemeClr val="accent1">
                  <a:lumMod val="75000"/>
                </a:schemeClr>
              </a:solidFill>
              <a:latin typeface="Arial" pitchFamily="34" charset="0"/>
              <a:cs typeface="Arial" pitchFamily="34" charset="0"/>
            </a:endParaRPr>
          </a:p>
        </p:txBody>
      </p:sp>
      <p:sp>
        <p:nvSpPr>
          <p:cNvPr id="27" name="Стрелка вправо 26"/>
          <p:cNvSpPr/>
          <p:nvPr/>
        </p:nvSpPr>
        <p:spPr>
          <a:xfrm>
            <a:off x="252909" y="4731990"/>
            <a:ext cx="574675" cy="184860"/>
          </a:xfrm>
          <a:prstGeom prst="rightArrow">
            <a:avLst/>
          </a:prstGeom>
          <a:solidFill>
            <a:schemeClr val="accent1">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sz="1100" dirty="0">
              <a:solidFill>
                <a:schemeClr val="accent1">
                  <a:lumMod val="75000"/>
                </a:schemeClr>
              </a:solidFill>
            </a:endParaRPr>
          </a:p>
        </p:txBody>
      </p:sp>
      <p:sp>
        <p:nvSpPr>
          <p:cNvPr id="22" name="Номер слайда 1"/>
          <p:cNvSpPr>
            <a:spLocks noGrp="1"/>
          </p:cNvSpPr>
          <p:nvPr>
            <p:ph type="sldNum" sz="quarter" idx="12"/>
          </p:nvPr>
        </p:nvSpPr>
        <p:spPr>
          <a:xfrm>
            <a:off x="6995937" y="4869656"/>
            <a:ext cx="2133600" cy="273844"/>
          </a:xfrm>
        </p:spPr>
        <p:txBody>
          <a:bodyPr/>
          <a:lstStyle/>
          <a:p>
            <a:r>
              <a:rPr lang="ru-RU" sz="900" b="1" dirty="0" smtClean="0">
                <a:solidFill>
                  <a:schemeClr val="tx2">
                    <a:lumMod val="75000"/>
                  </a:schemeClr>
                </a:solidFill>
                <a:latin typeface="Arial" panose="020B0604020202020204" pitchFamily="34" charset="0"/>
                <a:cs typeface="Arial" panose="020B0604020202020204" pitchFamily="34" charset="0"/>
              </a:rPr>
              <a:t>20</a:t>
            </a:r>
            <a:endParaRPr lang="ru-RU" sz="900" b="1"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487275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Прямая соединительная линия 16"/>
          <p:cNvCxnSpPr/>
          <p:nvPr/>
        </p:nvCxnSpPr>
        <p:spPr bwMode="auto">
          <a:xfrm>
            <a:off x="107950" y="915566"/>
            <a:ext cx="8936039" cy="0"/>
          </a:xfrm>
          <a:prstGeom prst="line">
            <a:avLst/>
          </a:prstGeom>
          <a:ln w="508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3" name="Скругленный прямоугольник 12"/>
          <p:cNvSpPr/>
          <p:nvPr/>
        </p:nvSpPr>
        <p:spPr>
          <a:xfrm>
            <a:off x="1042989" y="1436713"/>
            <a:ext cx="7850187" cy="351830"/>
          </a:xfrm>
          <a:prstGeom prst="roundRect">
            <a:avLst/>
          </a:prstGeom>
          <a:solidFill>
            <a:schemeClr val="bg1"/>
          </a:solidFill>
          <a:ln>
            <a:solidFill>
              <a:schemeClr val="accent1"/>
            </a:solidFill>
          </a:ln>
        </p:spPr>
        <p:style>
          <a:lnRef idx="1">
            <a:schemeClr val="accent3"/>
          </a:lnRef>
          <a:fillRef idx="3">
            <a:schemeClr val="accent3"/>
          </a:fillRef>
          <a:effectRef idx="2">
            <a:schemeClr val="accent3"/>
          </a:effectRef>
          <a:fontRef idx="minor">
            <a:schemeClr val="lt1"/>
          </a:fontRef>
        </p:style>
        <p:txBody>
          <a:bodyPr anchor="ctr"/>
          <a:lstStyle/>
          <a:p>
            <a:pPr algn="just" fontAlgn="auto">
              <a:spcBef>
                <a:spcPts val="0"/>
              </a:spcBef>
              <a:spcAft>
                <a:spcPts val="0"/>
              </a:spcAft>
              <a:defRPr/>
            </a:pPr>
            <a:r>
              <a:rPr lang="ru-RU" sz="1050" b="1" dirty="0" smtClean="0">
                <a:solidFill>
                  <a:schemeClr val="accent1">
                    <a:lumMod val="75000"/>
                  </a:schemeClr>
                </a:solidFill>
                <a:latin typeface="Arial" pitchFamily="34" charset="0"/>
                <a:cs typeface="Arial" pitchFamily="34" charset="0"/>
              </a:rPr>
              <a:t>e-</a:t>
            </a:r>
            <a:r>
              <a:rPr lang="ru-RU" sz="1050" b="1" dirty="0" err="1" smtClean="0">
                <a:solidFill>
                  <a:schemeClr val="accent1">
                    <a:lumMod val="75000"/>
                  </a:schemeClr>
                </a:solidFill>
                <a:latin typeface="Arial" pitchFamily="34" charset="0"/>
                <a:cs typeface="Arial" pitchFamily="34" charset="0"/>
              </a:rPr>
              <a:t>Extension</a:t>
            </a:r>
            <a:r>
              <a:rPr lang="ru-RU" sz="1050" b="1" dirty="0" smtClean="0">
                <a:solidFill>
                  <a:schemeClr val="accent1">
                    <a:lumMod val="75000"/>
                  </a:schemeClr>
                </a:solidFill>
                <a:latin typeface="Arial" pitchFamily="34" charset="0"/>
                <a:cs typeface="Arial" pitchFamily="34" charset="0"/>
              </a:rPr>
              <a:t> </a:t>
            </a:r>
            <a:r>
              <a:rPr lang="ru-RU" sz="1050" b="1" dirty="0" err="1" smtClean="0">
                <a:solidFill>
                  <a:schemeClr val="accent1">
                    <a:lumMod val="75000"/>
                  </a:schemeClr>
                </a:solidFill>
                <a:latin typeface="Arial" pitchFamily="34" charset="0"/>
                <a:cs typeface="Arial" pitchFamily="34" charset="0"/>
              </a:rPr>
              <a:t>форматында</a:t>
            </a:r>
            <a:r>
              <a:rPr lang="ru-RU" sz="1050" b="1" dirty="0" smtClean="0">
                <a:solidFill>
                  <a:schemeClr val="accent1">
                    <a:lumMod val="75000"/>
                  </a:schemeClr>
                </a:solidFill>
                <a:latin typeface="Arial" pitchFamily="34" charset="0"/>
                <a:cs typeface="Arial" pitchFamily="34" charset="0"/>
              </a:rPr>
              <a:t> </a:t>
            </a:r>
            <a:r>
              <a:rPr lang="ru-RU" sz="1050" b="1" dirty="0" err="1" smtClean="0">
                <a:solidFill>
                  <a:schemeClr val="accent1">
                    <a:lumMod val="75000"/>
                  </a:schemeClr>
                </a:solidFill>
                <a:latin typeface="Arial" pitchFamily="34" charset="0"/>
                <a:cs typeface="Arial" pitchFamily="34" charset="0"/>
              </a:rPr>
              <a:t>бағдарламалық</a:t>
            </a:r>
            <a:r>
              <a:rPr lang="ru-RU" sz="1050" b="1" dirty="0" smtClean="0">
                <a:solidFill>
                  <a:schemeClr val="accent1">
                    <a:lumMod val="75000"/>
                  </a:schemeClr>
                </a:solidFill>
                <a:latin typeface="Arial" pitchFamily="34" charset="0"/>
                <a:cs typeface="Arial" pitchFamily="34" charset="0"/>
              </a:rPr>
              <a:t> </a:t>
            </a:r>
            <a:r>
              <a:rPr lang="ru-RU" sz="1050" b="1" dirty="0" err="1" smtClean="0">
                <a:solidFill>
                  <a:schemeClr val="accent1">
                    <a:lumMod val="75000"/>
                  </a:schemeClr>
                </a:solidFill>
                <a:latin typeface="Arial" pitchFamily="34" charset="0"/>
                <a:cs typeface="Arial" pitchFamily="34" charset="0"/>
              </a:rPr>
              <a:t>өнім</a:t>
            </a:r>
            <a:r>
              <a:rPr lang="ru-RU" sz="1050" b="1" dirty="0" smtClean="0">
                <a:solidFill>
                  <a:schemeClr val="accent1">
                    <a:lumMod val="75000"/>
                  </a:schemeClr>
                </a:solidFill>
                <a:latin typeface="Arial" pitchFamily="34" charset="0"/>
                <a:cs typeface="Arial" pitchFamily="34" charset="0"/>
              </a:rPr>
              <a:t> (</a:t>
            </a:r>
            <a:r>
              <a:rPr lang="ru-RU" sz="1050" b="1" dirty="0" err="1" smtClean="0">
                <a:solidFill>
                  <a:schemeClr val="accent1">
                    <a:lumMod val="75000"/>
                  </a:schemeClr>
                </a:solidFill>
                <a:latin typeface="Arial" pitchFamily="34" charset="0"/>
                <a:cs typeface="Arial" pitchFamily="34" charset="0"/>
              </a:rPr>
              <a:t>мобильдік</a:t>
            </a:r>
            <a:r>
              <a:rPr lang="ru-RU" sz="1050" b="1" dirty="0" smtClean="0">
                <a:solidFill>
                  <a:schemeClr val="accent1">
                    <a:lumMod val="75000"/>
                  </a:schemeClr>
                </a:solidFill>
                <a:latin typeface="Arial" pitchFamily="34" charset="0"/>
                <a:cs typeface="Arial" pitchFamily="34" charset="0"/>
              </a:rPr>
              <a:t> </a:t>
            </a:r>
            <a:r>
              <a:rPr lang="ru-RU" sz="1050" b="1" dirty="0" err="1" smtClean="0">
                <a:solidFill>
                  <a:schemeClr val="accent1">
                    <a:lumMod val="75000"/>
                  </a:schemeClr>
                </a:solidFill>
                <a:latin typeface="Arial" pitchFamily="34" charset="0"/>
                <a:cs typeface="Arial" pitchFamily="34" charset="0"/>
              </a:rPr>
              <a:t>қосымшалар</a:t>
            </a:r>
            <a:r>
              <a:rPr lang="ru-RU" sz="1050" b="1" dirty="0" smtClean="0">
                <a:solidFill>
                  <a:schemeClr val="accent1">
                    <a:lumMod val="75000"/>
                  </a:schemeClr>
                </a:solidFill>
                <a:latin typeface="Arial" pitchFamily="34" charset="0"/>
                <a:cs typeface="Arial" pitchFamily="34" charset="0"/>
              </a:rPr>
              <a:t> </a:t>
            </a:r>
            <a:r>
              <a:rPr lang="ru-RU" sz="1050" b="1" dirty="0" err="1" smtClean="0">
                <a:solidFill>
                  <a:schemeClr val="accent1">
                    <a:lumMod val="75000"/>
                  </a:schemeClr>
                </a:solidFill>
                <a:latin typeface="Arial" pitchFamily="34" charset="0"/>
                <a:cs typeface="Arial" pitchFamily="34" charset="0"/>
              </a:rPr>
              <a:t>және</a:t>
            </a:r>
            <a:r>
              <a:rPr lang="ru-RU" sz="1050" b="1" dirty="0" smtClean="0">
                <a:solidFill>
                  <a:schemeClr val="accent1">
                    <a:lumMod val="75000"/>
                  </a:schemeClr>
                </a:solidFill>
                <a:latin typeface="Arial" pitchFamily="34" charset="0"/>
                <a:cs typeface="Arial" pitchFamily="34" charset="0"/>
              </a:rPr>
              <a:t>/</a:t>
            </a:r>
            <a:r>
              <a:rPr lang="ru-RU" sz="1050" b="1" dirty="0" err="1" smtClean="0">
                <a:solidFill>
                  <a:schemeClr val="accent1">
                    <a:lumMod val="75000"/>
                  </a:schemeClr>
                </a:solidFill>
                <a:latin typeface="Arial" pitchFamily="34" charset="0"/>
                <a:cs typeface="Arial" pitchFamily="34" charset="0"/>
              </a:rPr>
              <a:t>немесе</a:t>
            </a:r>
            <a:r>
              <a:rPr lang="ru-RU" sz="1050" b="1" dirty="0" smtClean="0">
                <a:solidFill>
                  <a:schemeClr val="accent1">
                    <a:lumMod val="75000"/>
                  </a:schemeClr>
                </a:solidFill>
                <a:latin typeface="Arial" pitchFamily="34" charset="0"/>
                <a:cs typeface="Arial" pitchFamily="34" charset="0"/>
              </a:rPr>
              <a:t> </a:t>
            </a:r>
            <a:r>
              <a:rPr lang="ru-RU" sz="1050" b="1" dirty="0" err="1" smtClean="0">
                <a:solidFill>
                  <a:schemeClr val="accent1">
                    <a:lumMod val="75000"/>
                  </a:schemeClr>
                </a:solidFill>
                <a:latin typeface="Arial" pitchFamily="34" charset="0"/>
                <a:cs typeface="Arial" pitchFamily="34" charset="0"/>
              </a:rPr>
              <a:t>басқалар</a:t>
            </a:r>
            <a:r>
              <a:rPr lang="ru-RU" sz="1050" b="1" dirty="0" smtClean="0">
                <a:solidFill>
                  <a:schemeClr val="accent1">
                    <a:lumMod val="75000"/>
                  </a:schemeClr>
                </a:solidFill>
                <a:latin typeface="Arial" pitchFamily="34" charset="0"/>
                <a:cs typeface="Arial" pitchFamily="34" charset="0"/>
              </a:rPr>
              <a:t>) </a:t>
            </a:r>
            <a:r>
              <a:rPr lang="ru-RU" sz="1050" b="1" dirty="0" err="1" smtClean="0">
                <a:solidFill>
                  <a:schemeClr val="accent1">
                    <a:lumMod val="75000"/>
                  </a:schemeClr>
                </a:solidFill>
                <a:latin typeface="Arial" pitchFamily="34" charset="0"/>
                <a:cs typeface="Arial" pitchFamily="34" charset="0"/>
              </a:rPr>
              <a:t>жасау</a:t>
            </a:r>
            <a:r>
              <a:rPr lang="ru-RU" sz="1050" b="1" dirty="0" smtClean="0">
                <a:solidFill>
                  <a:schemeClr val="accent1">
                    <a:lumMod val="75000"/>
                  </a:schemeClr>
                </a:solidFill>
                <a:latin typeface="Arial" pitchFamily="34" charset="0"/>
                <a:cs typeface="Arial" pitchFamily="34" charset="0"/>
              </a:rPr>
              <a:t> </a:t>
            </a:r>
            <a:endParaRPr lang="ru-RU" sz="1050" b="1" dirty="0">
              <a:solidFill>
                <a:schemeClr val="accent1">
                  <a:lumMod val="75000"/>
                </a:schemeClr>
              </a:solidFill>
              <a:latin typeface="Arial" pitchFamily="34" charset="0"/>
              <a:cs typeface="Arial" pitchFamily="34" charset="0"/>
            </a:endParaRPr>
          </a:p>
        </p:txBody>
      </p:sp>
      <p:sp>
        <p:nvSpPr>
          <p:cNvPr id="15" name="Скругленный прямоугольник 14"/>
          <p:cNvSpPr/>
          <p:nvPr/>
        </p:nvSpPr>
        <p:spPr>
          <a:xfrm>
            <a:off x="1042989" y="1859880"/>
            <a:ext cx="7850187" cy="351233"/>
          </a:xfrm>
          <a:prstGeom prst="roundRect">
            <a:avLst/>
          </a:prstGeom>
          <a:solidFill>
            <a:schemeClr val="bg1"/>
          </a:solidFill>
          <a:ln>
            <a:solidFill>
              <a:schemeClr val="accent1"/>
            </a:solidFill>
          </a:ln>
        </p:spPr>
        <p:style>
          <a:lnRef idx="1">
            <a:schemeClr val="accent3"/>
          </a:lnRef>
          <a:fillRef idx="3">
            <a:schemeClr val="accent3"/>
          </a:fillRef>
          <a:effectRef idx="2">
            <a:schemeClr val="accent3"/>
          </a:effectRef>
          <a:fontRef idx="minor">
            <a:schemeClr val="lt1"/>
          </a:fontRef>
        </p:style>
        <p:txBody>
          <a:bodyPr anchor="ctr"/>
          <a:lstStyle/>
          <a:p>
            <a:pPr algn="just" eaLnBrk="1" fontAlgn="auto" hangingPunct="1">
              <a:spcBef>
                <a:spcPts val="0"/>
              </a:spcBef>
              <a:spcAft>
                <a:spcPts val="0"/>
              </a:spcAft>
              <a:defRPr/>
            </a:pPr>
            <a:r>
              <a:rPr lang="ru-RU" sz="1050" b="1" dirty="0">
                <a:solidFill>
                  <a:schemeClr val="accent1">
                    <a:lumMod val="75000"/>
                  </a:schemeClr>
                </a:solidFill>
                <a:latin typeface="Arial" pitchFamily="34" charset="0"/>
                <a:cs typeface="Arial" pitchFamily="34" charset="0"/>
              </a:rPr>
              <a:t>АӨК </a:t>
            </a:r>
            <a:r>
              <a:rPr lang="ru-RU" sz="1050" b="1" dirty="0" err="1" smtClean="0">
                <a:solidFill>
                  <a:schemeClr val="accent1">
                    <a:lumMod val="75000"/>
                  </a:schemeClr>
                </a:solidFill>
                <a:latin typeface="Arial" pitchFamily="34" charset="0"/>
                <a:cs typeface="Arial" pitchFamily="34" charset="0"/>
              </a:rPr>
              <a:t>с</a:t>
            </a:r>
            <a:r>
              <a:rPr lang="ru-RU" sz="1050" b="1" dirty="0" err="1">
                <a:solidFill>
                  <a:schemeClr val="accent1">
                    <a:lumMod val="75000"/>
                  </a:schemeClr>
                </a:solidFill>
                <a:latin typeface="Arial" pitchFamily="34" charset="0"/>
                <a:cs typeface="Arial" pitchFamily="34" charset="0"/>
              </a:rPr>
              <a:t>у</a:t>
            </a:r>
            <a:r>
              <a:rPr lang="ru-RU" sz="1050" b="1" dirty="0" err="1" smtClean="0">
                <a:solidFill>
                  <a:schemeClr val="accent1">
                    <a:lumMod val="75000"/>
                  </a:schemeClr>
                </a:solidFill>
                <a:latin typeface="Arial" pitchFamily="34" charset="0"/>
                <a:cs typeface="Arial" pitchFamily="34" charset="0"/>
              </a:rPr>
              <a:t>бъектілерінен</a:t>
            </a:r>
            <a:r>
              <a:rPr lang="ru-RU" sz="1050" b="1" dirty="0" smtClean="0">
                <a:solidFill>
                  <a:schemeClr val="accent1">
                    <a:lumMod val="75000"/>
                  </a:schemeClr>
                </a:solidFill>
                <a:latin typeface="Arial" pitchFamily="34" charset="0"/>
                <a:cs typeface="Arial" pitchFamily="34" charset="0"/>
              </a:rPr>
              <a:t> </a:t>
            </a:r>
            <a:r>
              <a:rPr lang="ru-RU" sz="1050" b="1" dirty="0" err="1">
                <a:solidFill>
                  <a:schemeClr val="accent1">
                    <a:lumMod val="75000"/>
                  </a:schemeClr>
                </a:solidFill>
                <a:latin typeface="Arial" pitchFamily="34" charset="0"/>
                <a:cs typeface="Arial" pitchFamily="34" charset="0"/>
              </a:rPr>
              <a:t>салалық</a:t>
            </a:r>
            <a:r>
              <a:rPr lang="ru-RU" sz="1050" b="1" dirty="0">
                <a:solidFill>
                  <a:schemeClr val="accent1">
                    <a:lumMod val="75000"/>
                  </a:schemeClr>
                </a:solidFill>
                <a:latin typeface="Arial" pitchFamily="34" charset="0"/>
                <a:cs typeface="Arial" pitchFamily="34" charset="0"/>
              </a:rPr>
              <a:t> </a:t>
            </a:r>
            <a:r>
              <a:rPr lang="ru-RU" sz="1050" b="1" dirty="0" smtClean="0">
                <a:solidFill>
                  <a:schemeClr val="accent1">
                    <a:lumMod val="75000"/>
                  </a:schemeClr>
                </a:solidFill>
                <a:latin typeface="Arial" pitchFamily="34" charset="0"/>
                <a:cs typeface="Arial" pitchFamily="34" charset="0"/>
              </a:rPr>
              <a:t>ҮЕҰ-</a:t>
            </a:r>
            <a:r>
              <a:rPr lang="ru-RU" sz="1050" b="1" dirty="0" err="1" smtClean="0">
                <a:solidFill>
                  <a:schemeClr val="accent1">
                    <a:lumMod val="75000"/>
                  </a:schemeClr>
                </a:solidFill>
                <a:latin typeface="Arial" pitchFamily="34" charset="0"/>
                <a:cs typeface="Arial" pitchFamily="34" charset="0"/>
              </a:rPr>
              <a:t>лар</a:t>
            </a:r>
            <a:r>
              <a:rPr lang="ru-RU" sz="1050" b="1" dirty="0" smtClean="0">
                <a:solidFill>
                  <a:schemeClr val="accent1">
                    <a:lumMod val="75000"/>
                  </a:schemeClr>
                </a:solidFill>
                <a:latin typeface="Arial" pitchFamily="34" charset="0"/>
                <a:cs typeface="Arial" pitchFamily="34" charset="0"/>
              </a:rPr>
              <a:t> </a:t>
            </a:r>
            <a:r>
              <a:rPr lang="ru-RU" sz="1050" b="1" dirty="0" err="1" smtClean="0">
                <a:solidFill>
                  <a:schemeClr val="accent1">
                    <a:lumMod val="75000"/>
                  </a:schemeClr>
                </a:solidFill>
                <a:latin typeface="Arial" pitchFamily="34" charset="0"/>
                <a:cs typeface="Arial" pitchFamily="34" charset="0"/>
              </a:rPr>
              <a:t>арқылы</a:t>
            </a:r>
            <a:r>
              <a:rPr lang="ru-RU" sz="1050" b="1" dirty="0" smtClean="0">
                <a:solidFill>
                  <a:schemeClr val="accent1">
                    <a:lumMod val="75000"/>
                  </a:schemeClr>
                </a:solidFill>
                <a:latin typeface="Arial" pitchFamily="34" charset="0"/>
                <a:cs typeface="Arial" pitchFamily="34" charset="0"/>
              </a:rPr>
              <a:t> </a:t>
            </a:r>
            <a:r>
              <a:rPr lang="ru-RU" sz="1050" b="1" dirty="0" err="1" smtClean="0">
                <a:solidFill>
                  <a:schemeClr val="accent1">
                    <a:lumMod val="75000"/>
                  </a:schemeClr>
                </a:solidFill>
                <a:latin typeface="Arial" pitchFamily="34" charset="0"/>
                <a:cs typeface="Arial" pitchFamily="34" charset="0"/>
              </a:rPr>
              <a:t>оқыту</a:t>
            </a:r>
            <a:r>
              <a:rPr lang="ru-RU" sz="1050" b="1" dirty="0" smtClean="0">
                <a:solidFill>
                  <a:schemeClr val="accent1">
                    <a:lumMod val="75000"/>
                  </a:schemeClr>
                </a:solidFill>
                <a:latin typeface="Arial" pitchFamily="34" charset="0"/>
                <a:cs typeface="Arial" pitchFamily="34" charset="0"/>
              </a:rPr>
              <a:t> </a:t>
            </a:r>
            <a:r>
              <a:rPr lang="ru-RU" sz="1050" b="1" dirty="0" err="1" smtClean="0">
                <a:solidFill>
                  <a:schemeClr val="accent1">
                    <a:lumMod val="75000"/>
                  </a:schemeClr>
                </a:solidFill>
                <a:latin typeface="Arial" pitchFamily="34" charset="0"/>
                <a:cs typeface="Arial" pitchFamily="34" charset="0"/>
              </a:rPr>
              <a:t>тақырыптарының</a:t>
            </a:r>
            <a:r>
              <a:rPr lang="ru-RU" sz="1050" b="1" dirty="0" smtClean="0">
                <a:solidFill>
                  <a:schemeClr val="accent1">
                    <a:lumMod val="75000"/>
                  </a:schemeClr>
                </a:solidFill>
                <a:latin typeface="Arial" pitchFamily="34" charset="0"/>
                <a:cs typeface="Arial" pitchFamily="34" charset="0"/>
              </a:rPr>
              <a:t> </a:t>
            </a:r>
            <a:r>
              <a:rPr lang="ru-RU" sz="1050" b="1" dirty="0" err="1" smtClean="0">
                <a:solidFill>
                  <a:schemeClr val="accent1">
                    <a:lumMod val="75000"/>
                  </a:schemeClr>
                </a:solidFill>
                <a:latin typeface="Arial" pitchFamily="34" charset="0"/>
                <a:cs typeface="Arial" pitchFamily="34" charset="0"/>
              </a:rPr>
              <a:t>тізбесін</a:t>
            </a:r>
            <a:r>
              <a:rPr lang="ru-RU" sz="1050" b="1" dirty="0" smtClean="0">
                <a:solidFill>
                  <a:schemeClr val="accent1">
                    <a:lumMod val="75000"/>
                  </a:schemeClr>
                </a:solidFill>
                <a:latin typeface="Arial" pitchFamily="34" charset="0"/>
                <a:cs typeface="Arial" pitchFamily="34" charset="0"/>
              </a:rPr>
              <a:t> </a:t>
            </a:r>
            <a:r>
              <a:rPr lang="ru-RU" sz="1050" b="1" dirty="0" err="1" smtClean="0">
                <a:solidFill>
                  <a:schemeClr val="accent1">
                    <a:lumMod val="75000"/>
                  </a:schemeClr>
                </a:solidFill>
                <a:latin typeface="Arial" pitchFamily="34" charset="0"/>
                <a:cs typeface="Arial" pitchFamily="34" charset="0"/>
              </a:rPr>
              <a:t>құрастыру</a:t>
            </a:r>
            <a:endParaRPr lang="ru-RU" sz="1050" b="1" dirty="0">
              <a:solidFill>
                <a:schemeClr val="accent1">
                  <a:lumMod val="75000"/>
                </a:schemeClr>
              </a:solidFill>
              <a:latin typeface="Arial" pitchFamily="34" charset="0"/>
              <a:cs typeface="Arial" pitchFamily="34" charset="0"/>
            </a:endParaRPr>
          </a:p>
        </p:txBody>
      </p:sp>
      <p:sp>
        <p:nvSpPr>
          <p:cNvPr id="16" name="Скругленный прямоугольник 15"/>
          <p:cNvSpPr/>
          <p:nvPr/>
        </p:nvSpPr>
        <p:spPr>
          <a:xfrm>
            <a:off x="1036639" y="2291928"/>
            <a:ext cx="7850187" cy="351830"/>
          </a:xfrm>
          <a:prstGeom prst="roundRect">
            <a:avLst/>
          </a:prstGeom>
          <a:solidFill>
            <a:schemeClr val="bg1"/>
          </a:solidFill>
          <a:ln>
            <a:solidFill>
              <a:schemeClr val="accent1"/>
            </a:solidFill>
          </a:ln>
        </p:spPr>
        <p:style>
          <a:lnRef idx="1">
            <a:schemeClr val="accent3"/>
          </a:lnRef>
          <a:fillRef idx="3">
            <a:schemeClr val="accent3"/>
          </a:fillRef>
          <a:effectRef idx="2">
            <a:schemeClr val="accent3"/>
          </a:effectRef>
          <a:fontRef idx="minor">
            <a:schemeClr val="lt1"/>
          </a:fontRef>
        </p:style>
        <p:txBody>
          <a:bodyPr anchor="ctr"/>
          <a:lstStyle/>
          <a:p>
            <a:pPr algn="just" eaLnBrk="1" fontAlgn="auto" hangingPunct="1">
              <a:spcBef>
                <a:spcPts val="0"/>
              </a:spcBef>
              <a:spcAft>
                <a:spcPts val="0"/>
              </a:spcAft>
              <a:defRPr/>
            </a:pPr>
            <a:r>
              <a:rPr lang="ru-RU" sz="1050" b="1" dirty="0" err="1" smtClean="0">
                <a:solidFill>
                  <a:schemeClr val="accent1">
                    <a:lumMod val="75000"/>
                  </a:schemeClr>
                </a:solidFill>
                <a:latin typeface="Arial" pitchFamily="34" charset="0"/>
                <a:cs typeface="Arial" pitchFamily="34" charset="0"/>
              </a:rPr>
              <a:t>тәжірибені</a:t>
            </a:r>
            <a:r>
              <a:rPr lang="ru-RU" sz="1050" b="1" dirty="0" smtClean="0">
                <a:solidFill>
                  <a:schemeClr val="accent1">
                    <a:lumMod val="75000"/>
                  </a:schemeClr>
                </a:solidFill>
                <a:latin typeface="Arial" pitchFamily="34" charset="0"/>
                <a:cs typeface="Arial" pitchFamily="34" charset="0"/>
              </a:rPr>
              <a:t> </a:t>
            </a:r>
            <a:r>
              <a:rPr lang="ru-RU" sz="1050" b="1" dirty="0" err="1" smtClean="0">
                <a:solidFill>
                  <a:schemeClr val="accent1">
                    <a:lumMod val="75000"/>
                  </a:schemeClr>
                </a:solidFill>
                <a:latin typeface="Arial" pitchFamily="34" charset="0"/>
                <a:cs typeface="Arial" pitchFamily="34" charset="0"/>
              </a:rPr>
              <a:t>капиталдандыру</a:t>
            </a:r>
            <a:r>
              <a:rPr lang="ru-RU" sz="1050" b="1" dirty="0" smtClean="0">
                <a:solidFill>
                  <a:schemeClr val="accent1">
                    <a:lumMod val="75000"/>
                  </a:schemeClr>
                </a:solidFill>
                <a:latin typeface="Arial" pitchFamily="34" charset="0"/>
                <a:cs typeface="Arial" pitchFamily="34" charset="0"/>
              </a:rPr>
              <a:t> (</a:t>
            </a:r>
            <a:r>
              <a:rPr lang="ru-RU" sz="1050" b="1" dirty="0" err="1" smtClean="0">
                <a:solidFill>
                  <a:schemeClr val="accent1">
                    <a:lumMod val="75000"/>
                  </a:schemeClr>
                </a:solidFill>
                <a:latin typeface="Arial" pitchFamily="34" charset="0"/>
                <a:cs typeface="Arial" pitchFamily="34" charset="0"/>
              </a:rPr>
              <a:t>технологиялық</a:t>
            </a:r>
            <a:r>
              <a:rPr lang="ru-RU" sz="1050" b="1" dirty="0" smtClean="0">
                <a:solidFill>
                  <a:schemeClr val="accent1">
                    <a:lumMod val="75000"/>
                  </a:schemeClr>
                </a:solidFill>
                <a:latin typeface="Arial" pitchFamily="34" charset="0"/>
                <a:cs typeface="Arial" pitchFamily="34" charset="0"/>
              </a:rPr>
              <a:t> </a:t>
            </a:r>
            <a:r>
              <a:rPr lang="ru-RU" sz="1050" b="1" dirty="0" err="1" smtClean="0">
                <a:solidFill>
                  <a:schemeClr val="accent1">
                    <a:lumMod val="75000"/>
                  </a:schemeClr>
                </a:solidFill>
                <a:latin typeface="Arial" pitchFamily="34" charset="0"/>
                <a:cs typeface="Arial" pitchFamily="34" charset="0"/>
              </a:rPr>
              <a:t>процестер</a:t>
            </a:r>
            <a:r>
              <a:rPr lang="ru-RU" sz="1050" b="1" dirty="0" smtClean="0">
                <a:solidFill>
                  <a:schemeClr val="accent1">
                    <a:lumMod val="75000"/>
                  </a:schemeClr>
                </a:solidFill>
                <a:latin typeface="Arial" pitchFamily="34" charset="0"/>
                <a:cs typeface="Arial" pitchFamily="34" charset="0"/>
              </a:rPr>
              <a:t> </a:t>
            </a:r>
            <a:r>
              <a:rPr lang="ru-RU" sz="1050" b="1" dirty="0" err="1" smtClean="0">
                <a:solidFill>
                  <a:schemeClr val="accent1">
                    <a:lumMod val="75000"/>
                  </a:schemeClr>
                </a:solidFill>
                <a:latin typeface="Arial" pitchFamily="34" charset="0"/>
                <a:cs typeface="Arial" pitchFamily="34" charset="0"/>
              </a:rPr>
              <a:t>тізбесінен</a:t>
            </a:r>
            <a:r>
              <a:rPr lang="ru-RU" sz="1050" b="1" dirty="0" smtClean="0">
                <a:solidFill>
                  <a:schemeClr val="accent1">
                    <a:lumMod val="75000"/>
                  </a:schemeClr>
                </a:solidFill>
                <a:latin typeface="Arial" pitchFamily="34" charset="0"/>
                <a:cs typeface="Arial" pitchFamily="34" charset="0"/>
              </a:rPr>
              <a:t> </a:t>
            </a:r>
            <a:r>
              <a:rPr lang="ru-RU" sz="1050" b="1" dirty="0" err="1" smtClean="0">
                <a:solidFill>
                  <a:schemeClr val="accent1">
                    <a:lumMod val="75000"/>
                  </a:schemeClr>
                </a:solidFill>
                <a:latin typeface="Arial" pitchFamily="34" charset="0"/>
                <a:cs typeface="Arial" pitchFamily="34" charset="0"/>
              </a:rPr>
              <a:t>тұратын</a:t>
            </a:r>
            <a:r>
              <a:rPr lang="ru-RU" sz="1050" b="1" dirty="0" smtClean="0">
                <a:solidFill>
                  <a:schemeClr val="accent1">
                    <a:lumMod val="75000"/>
                  </a:schemeClr>
                </a:solidFill>
                <a:latin typeface="Arial" pitchFamily="34" charset="0"/>
                <a:cs typeface="Arial" pitchFamily="34" charset="0"/>
              </a:rPr>
              <a:t> </a:t>
            </a:r>
            <a:r>
              <a:rPr lang="ru-RU" sz="1050" b="1" dirty="0" err="1" smtClean="0">
                <a:solidFill>
                  <a:schemeClr val="accent1">
                    <a:lumMod val="75000"/>
                  </a:schemeClr>
                </a:solidFill>
                <a:latin typeface="Arial" pitchFamily="34" charset="0"/>
                <a:cs typeface="Arial" pitchFamily="34" charset="0"/>
              </a:rPr>
              <a:t>видеороликтер</a:t>
            </a:r>
            <a:r>
              <a:rPr lang="ru-RU" sz="1050" b="1" dirty="0" smtClean="0">
                <a:solidFill>
                  <a:schemeClr val="accent1">
                    <a:lumMod val="75000"/>
                  </a:schemeClr>
                </a:solidFill>
                <a:latin typeface="Arial" pitchFamily="34" charset="0"/>
                <a:cs typeface="Arial" pitchFamily="34" charset="0"/>
              </a:rPr>
              <a:t> </a:t>
            </a:r>
            <a:r>
              <a:rPr lang="ru-RU" sz="1050" b="1" dirty="0" err="1" smtClean="0">
                <a:solidFill>
                  <a:schemeClr val="accent1">
                    <a:lumMod val="75000"/>
                  </a:schemeClr>
                </a:solidFill>
                <a:latin typeface="Arial" pitchFamily="34" charset="0"/>
                <a:cs typeface="Arial" pitchFamily="34" charset="0"/>
              </a:rPr>
              <a:t>түсірілімін</a:t>
            </a:r>
            <a:r>
              <a:rPr lang="ru-RU" sz="1050" b="1" dirty="0" smtClean="0">
                <a:solidFill>
                  <a:schemeClr val="accent1">
                    <a:lumMod val="75000"/>
                  </a:schemeClr>
                </a:solidFill>
                <a:latin typeface="Arial" pitchFamily="34" charset="0"/>
                <a:cs typeface="Arial" pitchFamily="34" charset="0"/>
              </a:rPr>
              <a:t> </a:t>
            </a:r>
            <a:r>
              <a:rPr lang="ru-RU" sz="1050" b="1" dirty="0" err="1" smtClean="0">
                <a:solidFill>
                  <a:schemeClr val="accent1">
                    <a:lumMod val="75000"/>
                  </a:schemeClr>
                </a:solidFill>
                <a:latin typeface="Arial" pitchFamily="34" charset="0"/>
                <a:cs typeface="Arial" pitchFamily="34" charset="0"/>
              </a:rPr>
              <a:t>жүзеге</a:t>
            </a:r>
            <a:r>
              <a:rPr lang="ru-RU" sz="1050" b="1" dirty="0" smtClean="0">
                <a:solidFill>
                  <a:schemeClr val="accent1">
                    <a:lumMod val="75000"/>
                  </a:schemeClr>
                </a:solidFill>
                <a:latin typeface="Arial" pitchFamily="34" charset="0"/>
                <a:cs typeface="Arial" pitchFamily="34" charset="0"/>
              </a:rPr>
              <a:t> </a:t>
            </a:r>
            <a:r>
              <a:rPr lang="ru-RU" sz="1050" b="1" dirty="0" err="1" smtClean="0">
                <a:solidFill>
                  <a:schemeClr val="accent1">
                    <a:lumMod val="75000"/>
                  </a:schemeClr>
                </a:solidFill>
                <a:latin typeface="Arial" pitchFamily="34" charset="0"/>
                <a:cs typeface="Arial" pitchFamily="34" charset="0"/>
              </a:rPr>
              <a:t>асыру</a:t>
            </a:r>
            <a:r>
              <a:rPr lang="ru-RU" sz="1050" b="1" dirty="0" smtClean="0">
                <a:solidFill>
                  <a:schemeClr val="accent1">
                    <a:lumMod val="75000"/>
                  </a:schemeClr>
                </a:solidFill>
                <a:latin typeface="Arial" pitchFamily="34" charset="0"/>
                <a:cs typeface="Arial" pitchFamily="34" charset="0"/>
              </a:rPr>
              <a:t>)</a:t>
            </a:r>
            <a:endParaRPr lang="ru-RU" sz="1050" b="1" dirty="0">
              <a:solidFill>
                <a:schemeClr val="accent1">
                  <a:lumMod val="75000"/>
                </a:schemeClr>
              </a:solidFill>
              <a:latin typeface="Arial" pitchFamily="34" charset="0"/>
              <a:cs typeface="Arial" pitchFamily="34" charset="0"/>
            </a:endParaRPr>
          </a:p>
        </p:txBody>
      </p:sp>
      <p:sp>
        <p:nvSpPr>
          <p:cNvPr id="18" name="Скругленный прямоугольник 17"/>
          <p:cNvSpPr/>
          <p:nvPr/>
        </p:nvSpPr>
        <p:spPr>
          <a:xfrm>
            <a:off x="1042989" y="2723976"/>
            <a:ext cx="7850187" cy="351234"/>
          </a:xfrm>
          <a:prstGeom prst="roundRect">
            <a:avLst/>
          </a:prstGeom>
          <a:solidFill>
            <a:schemeClr val="bg1"/>
          </a:solidFill>
          <a:ln>
            <a:solidFill>
              <a:schemeClr val="accent1"/>
            </a:solidFill>
          </a:ln>
        </p:spPr>
        <p:style>
          <a:lnRef idx="1">
            <a:schemeClr val="accent3"/>
          </a:lnRef>
          <a:fillRef idx="3">
            <a:schemeClr val="accent3"/>
          </a:fillRef>
          <a:effectRef idx="2">
            <a:schemeClr val="accent3"/>
          </a:effectRef>
          <a:fontRef idx="minor">
            <a:schemeClr val="lt1"/>
          </a:fontRef>
        </p:style>
        <p:txBody>
          <a:bodyPr anchor="ctr"/>
          <a:lstStyle/>
          <a:p>
            <a:pPr algn="just" eaLnBrk="1" fontAlgn="auto" hangingPunct="1">
              <a:spcBef>
                <a:spcPts val="0"/>
              </a:spcBef>
              <a:spcAft>
                <a:spcPts val="0"/>
              </a:spcAft>
              <a:defRPr/>
            </a:pPr>
            <a:r>
              <a:rPr lang="ru-RU" sz="1050" b="1" dirty="0" err="1" smtClean="0">
                <a:solidFill>
                  <a:schemeClr val="accent1">
                    <a:lumMod val="75000"/>
                  </a:schemeClr>
                </a:solidFill>
                <a:latin typeface="Arial" pitchFamily="34" charset="0"/>
                <a:cs typeface="Arial" pitchFamily="34" charset="0"/>
              </a:rPr>
              <a:t>көлденең</a:t>
            </a:r>
            <a:r>
              <a:rPr lang="ru-RU" sz="1050" b="1" dirty="0">
                <a:solidFill>
                  <a:schemeClr val="accent1">
                    <a:lumMod val="75000"/>
                  </a:schemeClr>
                </a:solidFill>
                <a:latin typeface="Arial" pitchFamily="34" charset="0"/>
                <a:cs typeface="Arial" pitchFamily="34" charset="0"/>
              </a:rPr>
              <a:t> </a:t>
            </a:r>
            <a:r>
              <a:rPr lang="ru-RU" sz="1050" b="1" dirty="0" smtClean="0">
                <a:solidFill>
                  <a:schemeClr val="accent1">
                    <a:lumMod val="75000"/>
                  </a:schemeClr>
                </a:solidFill>
                <a:latin typeface="Arial" pitchFamily="34" charset="0"/>
                <a:cs typeface="Arial" pitchFamily="34" charset="0"/>
              </a:rPr>
              <a:t>(</a:t>
            </a:r>
            <a:r>
              <a:rPr lang="ru-RU" sz="1050" b="1" dirty="0" err="1" smtClean="0">
                <a:solidFill>
                  <a:schemeClr val="accent1">
                    <a:lumMod val="75000"/>
                  </a:schemeClr>
                </a:solidFill>
                <a:latin typeface="Arial" pitchFamily="34" charset="0"/>
                <a:cs typeface="Arial" pitchFamily="34" charset="0"/>
              </a:rPr>
              <a:t>тәлімгерлік</a:t>
            </a:r>
            <a:r>
              <a:rPr lang="ru-RU" sz="1050" b="1" dirty="0" smtClean="0">
                <a:solidFill>
                  <a:schemeClr val="accent1">
                    <a:lumMod val="75000"/>
                  </a:schemeClr>
                </a:solidFill>
                <a:latin typeface="Arial" pitchFamily="34" charset="0"/>
                <a:cs typeface="Arial" pitchFamily="34" charset="0"/>
              </a:rPr>
              <a:t>, </a:t>
            </a:r>
            <a:r>
              <a:rPr lang="ru-RU" sz="1050" b="1" dirty="0" err="1" smtClean="0">
                <a:solidFill>
                  <a:schemeClr val="accent1">
                    <a:lumMod val="75000"/>
                  </a:schemeClr>
                </a:solidFill>
                <a:latin typeface="Arial" pitchFamily="34" charset="0"/>
                <a:cs typeface="Arial" pitchFamily="34" charset="0"/>
              </a:rPr>
              <a:t>тәжірибе</a:t>
            </a:r>
            <a:r>
              <a:rPr lang="ru-RU" sz="1050" b="1" dirty="0" smtClean="0">
                <a:solidFill>
                  <a:schemeClr val="accent1">
                    <a:lumMod val="75000"/>
                  </a:schemeClr>
                </a:solidFill>
                <a:latin typeface="Arial" pitchFamily="34" charset="0"/>
                <a:cs typeface="Arial" pitchFamily="34" charset="0"/>
              </a:rPr>
              <a:t> беру, </a:t>
            </a:r>
            <a:r>
              <a:rPr lang="ru-RU" sz="1050" b="1" dirty="0" err="1" smtClean="0">
                <a:solidFill>
                  <a:schemeClr val="accent1">
                    <a:lumMod val="75000"/>
                  </a:schemeClr>
                </a:solidFill>
                <a:latin typeface="Arial" pitchFamily="34" charset="0"/>
                <a:cs typeface="Arial" pitchFamily="34" charset="0"/>
              </a:rPr>
              <a:t>өзін-өзі</a:t>
            </a:r>
            <a:r>
              <a:rPr lang="ru-RU" sz="1050" b="1" dirty="0" smtClean="0">
                <a:solidFill>
                  <a:schemeClr val="accent1">
                    <a:lumMod val="75000"/>
                  </a:schemeClr>
                </a:solidFill>
                <a:latin typeface="Arial" pitchFamily="34" charset="0"/>
                <a:cs typeface="Arial" pitchFamily="34" charset="0"/>
              </a:rPr>
              <a:t> </a:t>
            </a:r>
            <a:r>
              <a:rPr lang="ru-RU" sz="1050" b="1" dirty="0" err="1" smtClean="0">
                <a:solidFill>
                  <a:schemeClr val="accent1">
                    <a:lumMod val="75000"/>
                  </a:schemeClr>
                </a:solidFill>
                <a:latin typeface="Arial" pitchFamily="34" charset="0"/>
                <a:cs typeface="Arial" pitchFamily="34" charset="0"/>
              </a:rPr>
              <a:t>оқыту</a:t>
            </a:r>
            <a:r>
              <a:rPr lang="ru-RU" sz="1050" b="1" dirty="0" smtClean="0">
                <a:solidFill>
                  <a:schemeClr val="accent1">
                    <a:lumMod val="75000"/>
                  </a:schemeClr>
                </a:solidFill>
                <a:latin typeface="Arial" pitchFamily="34" charset="0"/>
                <a:cs typeface="Arial" pitchFamily="34" charset="0"/>
              </a:rPr>
              <a:t>) </a:t>
            </a:r>
            <a:r>
              <a:rPr lang="ru-RU" sz="1050" b="1" dirty="0" err="1" smtClean="0">
                <a:solidFill>
                  <a:schemeClr val="accent1">
                    <a:lumMod val="75000"/>
                  </a:schemeClr>
                </a:solidFill>
                <a:latin typeface="Arial" pitchFamily="34" charset="0"/>
                <a:cs typeface="Arial" pitchFamily="34" charset="0"/>
              </a:rPr>
              <a:t>оқытуды</a:t>
            </a:r>
            <a:r>
              <a:rPr lang="ru-RU" sz="1050" b="1" dirty="0" smtClean="0">
                <a:solidFill>
                  <a:schemeClr val="accent1">
                    <a:lumMod val="75000"/>
                  </a:schemeClr>
                </a:solidFill>
                <a:latin typeface="Arial" pitchFamily="34" charset="0"/>
                <a:cs typeface="Arial" pitchFamily="34" charset="0"/>
              </a:rPr>
              <a:t> </a:t>
            </a:r>
            <a:r>
              <a:rPr lang="ru-RU" sz="1050" b="1" dirty="0" err="1">
                <a:solidFill>
                  <a:schemeClr val="accent1">
                    <a:lumMod val="75000"/>
                  </a:schemeClr>
                </a:solidFill>
                <a:latin typeface="Arial" pitchFamily="34" charset="0"/>
                <a:cs typeface="Arial" pitchFamily="34" charset="0"/>
              </a:rPr>
              <a:t>қолдау</a:t>
            </a:r>
            <a:r>
              <a:rPr lang="ru-RU" sz="1050" b="1" dirty="0">
                <a:solidFill>
                  <a:schemeClr val="accent1">
                    <a:lumMod val="75000"/>
                  </a:schemeClr>
                </a:solidFill>
                <a:latin typeface="Arial" pitchFamily="34" charset="0"/>
                <a:cs typeface="Arial" pitchFamily="34" charset="0"/>
              </a:rPr>
              <a:t>;</a:t>
            </a:r>
          </a:p>
        </p:txBody>
      </p:sp>
      <p:sp>
        <p:nvSpPr>
          <p:cNvPr id="19" name="Стрелка вправо 18"/>
          <p:cNvSpPr/>
          <p:nvPr/>
        </p:nvSpPr>
        <p:spPr>
          <a:xfrm>
            <a:off x="250826" y="1531600"/>
            <a:ext cx="576263" cy="184264"/>
          </a:xfrm>
          <a:prstGeom prst="rightArrow">
            <a:avLst/>
          </a:prstGeom>
          <a:solidFill>
            <a:schemeClr val="accent1">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sz="1100" dirty="0">
              <a:solidFill>
                <a:schemeClr val="accent1">
                  <a:lumMod val="75000"/>
                </a:schemeClr>
              </a:solidFill>
            </a:endParaRPr>
          </a:p>
        </p:txBody>
      </p:sp>
      <p:sp>
        <p:nvSpPr>
          <p:cNvPr id="23" name="Стрелка вправо 22"/>
          <p:cNvSpPr/>
          <p:nvPr/>
        </p:nvSpPr>
        <p:spPr>
          <a:xfrm>
            <a:off x="250826" y="1963649"/>
            <a:ext cx="576263" cy="184263"/>
          </a:xfrm>
          <a:prstGeom prst="rightArrow">
            <a:avLst/>
          </a:prstGeom>
          <a:solidFill>
            <a:schemeClr val="accent1">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sz="1100" dirty="0">
              <a:solidFill>
                <a:schemeClr val="accent1">
                  <a:lumMod val="75000"/>
                </a:schemeClr>
              </a:solidFill>
            </a:endParaRPr>
          </a:p>
        </p:txBody>
      </p:sp>
      <p:sp>
        <p:nvSpPr>
          <p:cNvPr id="24" name="Стрелка вправо 23"/>
          <p:cNvSpPr/>
          <p:nvPr/>
        </p:nvSpPr>
        <p:spPr>
          <a:xfrm>
            <a:off x="251520" y="2363936"/>
            <a:ext cx="576263" cy="184263"/>
          </a:xfrm>
          <a:prstGeom prst="rightArrow">
            <a:avLst/>
          </a:prstGeom>
          <a:solidFill>
            <a:schemeClr val="accent1">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sz="1100" dirty="0">
              <a:solidFill>
                <a:schemeClr val="accent1">
                  <a:lumMod val="75000"/>
                </a:schemeClr>
              </a:solidFill>
            </a:endParaRPr>
          </a:p>
        </p:txBody>
      </p:sp>
      <p:sp>
        <p:nvSpPr>
          <p:cNvPr id="25" name="Стрелка вправо 24"/>
          <p:cNvSpPr/>
          <p:nvPr/>
        </p:nvSpPr>
        <p:spPr>
          <a:xfrm>
            <a:off x="251322" y="2827744"/>
            <a:ext cx="576262" cy="184264"/>
          </a:xfrm>
          <a:prstGeom prst="rightArrow">
            <a:avLst/>
          </a:prstGeom>
          <a:solidFill>
            <a:schemeClr val="accent1">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sz="1100" dirty="0">
              <a:solidFill>
                <a:schemeClr val="accent1">
                  <a:lumMod val="75000"/>
                </a:schemeClr>
              </a:solidFill>
            </a:endParaRPr>
          </a:p>
        </p:txBody>
      </p:sp>
      <p:sp>
        <p:nvSpPr>
          <p:cNvPr id="22" name="Номер слайда 1"/>
          <p:cNvSpPr>
            <a:spLocks noGrp="1"/>
          </p:cNvSpPr>
          <p:nvPr>
            <p:ph type="sldNum" sz="quarter" idx="12"/>
          </p:nvPr>
        </p:nvSpPr>
        <p:spPr>
          <a:xfrm>
            <a:off x="6995937" y="4869656"/>
            <a:ext cx="2133600" cy="273844"/>
          </a:xfrm>
        </p:spPr>
        <p:txBody>
          <a:bodyPr/>
          <a:lstStyle/>
          <a:p>
            <a:r>
              <a:rPr lang="ru-RU" sz="900" b="1" dirty="0" smtClean="0">
                <a:solidFill>
                  <a:schemeClr val="tx2">
                    <a:lumMod val="75000"/>
                  </a:schemeClr>
                </a:solidFill>
                <a:latin typeface="Arial" panose="020B0604020202020204" pitchFamily="34" charset="0"/>
                <a:cs typeface="Arial" panose="020B0604020202020204" pitchFamily="34" charset="0"/>
              </a:rPr>
              <a:t>21</a:t>
            </a:r>
            <a:endParaRPr lang="ru-RU" sz="900" b="1" dirty="0">
              <a:solidFill>
                <a:schemeClr val="tx2">
                  <a:lumMod val="75000"/>
                </a:schemeClr>
              </a:solidFill>
              <a:latin typeface="Arial" panose="020B0604020202020204" pitchFamily="34" charset="0"/>
              <a:cs typeface="Arial" panose="020B0604020202020204" pitchFamily="34" charset="0"/>
            </a:endParaRPr>
          </a:p>
        </p:txBody>
      </p:sp>
      <p:sp>
        <p:nvSpPr>
          <p:cNvPr id="28" name="Скругленный прямоугольник 27"/>
          <p:cNvSpPr/>
          <p:nvPr/>
        </p:nvSpPr>
        <p:spPr>
          <a:xfrm>
            <a:off x="1036638" y="3156024"/>
            <a:ext cx="7850187" cy="351830"/>
          </a:xfrm>
          <a:prstGeom prst="roundRect">
            <a:avLst/>
          </a:prstGeom>
          <a:solidFill>
            <a:schemeClr val="bg1"/>
          </a:solidFill>
          <a:ln>
            <a:solidFill>
              <a:schemeClr val="accent1"/>
            </a:solidFill>
          </a:ln>
        </p:spPr>
        <p:style>
          <a:lnRef idx="1">
            <a:schemeClr val="accent3"/>
          </a:lnRef>
          <a:fillRef idx="3">
            <a:schemeClr val="accent3"/>
          </a:fillRef>
          <a:effectRef idx="2">
            <a:schemeClr val="accent3"/>
          </a:effectRef>
          <a:fontRef idx="minor">
            <a:schemeClr val="lt1"/>
          </a:fontRef>
        </p:style>
        <p:txBody>
          <a:bodyPr anchor="ctr"/>
          <a:lstStyle/>
          <a:p>
            <a:pPr algn="just" eaLnBrk="1" fontAlgn="auto" hangingPunct="1">
              <a:spcBef>
                <a:spcPts val="0"/>
              </a:spcBef>
              <a:spcAft>
                <a:spcPts val="0"/>
              </a:spcAft>
              <a:defRPr/>
            </a:pPr>
            <a:r>
              <a:rPr lang="ru-RU" sz="1050" b="1" dirty="0" smtClean="0">
                <a:solidFill>
                  <a:schemeClr val="accent1">
                    <a:lumMod val="75000"/>
                  </a:schemeClr>
                </a:solidFill>
                <a:latin typeface="Arial" pitchFamily="34" charset="0"/>
                <a:cs typeface="Arial" pitchFamily="34" charset="0"/>
              </a:rPr>
              <a:t>«</a:t>
            </a:r>
            <a:r>
              <a:rPr lang="ru-RU" sz="1050" b="1" dirty="0" err="1" smtClean="0">
                <a:solidFill>
                  <a:schemeClr val="accent1">
                    <a:lumMod val="75000"/>
                  </a:schemeClr>
                </a:solidFill>
                <a:latin typeface="Arial" pitchFamily="34" charset="0"/>
                <a:cs typeface="Arial" pitchFamily="34" charset="0"/>
              </a:rPr>
              <a:t>Атамекен</a:t>
            </a:r>
            <a:r>
              <a:rPr lang="ru-RU" sz="1050" b="1" dirty="0" smtClean="0">
                <a:solidFill>
                  <a:schemeClr val="accent1">
                    <a:lumMod val="75000"/>
                  </a:schemeClr>
                </a:solidFill>
                <a:latin typeface="Arial" pitchFamily="34" charset="0"/>
                <a:cs typeface="Arial" pitchFamily="34" charset="0"/>
              </a:rPr>
              <a:t>» ҚР </a:t>
            </a:r>
            <a:r>
              <a:rPr lang="ru-RU" sz="1050" b="1" dirty="0" err="1" smtClean="0">
                <a:solidFill>
                  <a:schemeClr val="accent1">
                    <a:lumMod val="75000"/>
                  </a:schemeClr>
                </a:solidFill>
                <a:latin typeface="Arial" pitchFamily="34" charset="0"/>
                <a:cs typeface="Arial" pitchFamily="34" charset="0"/>
              </a:rPr>
              <a:t>кәсіпкерлердің</a:t>
            </a:r>
            <a:r>
              <a:rPr lang="ru-RU" sz="1050" b="1" dirty="0" smtClean="0">
                <a:solidFill>
                  <a:schemeClr val="accent1">
                    <a:lumMod val="75000"/>
                  </a:schemeClr>
                </a:solidFill>
                <a:latin typeface="Arial" pitchFamily="34" charset="0"/>
                <a:cs typeface="Arial" pitchFamily="34" charset="0"/>
              </a:rPr>
              <a:t> </a:t>
            </a:r>
            <a:r>
              <a:rPr lang="ru-RU" sz="1050" b="1" dirty="0" err="1" smtClean="0">
                <a:solidFill>
                  <a:schemeClr val="accent1">
                    <a:lumMod val="75000"/>
                  </a:schemeClr>
                </a:solidFill>
                <a:latin typeface="Arial" pitchFamily="34" charset="0"/>
                <a:cs typeface="Arial" pitchFamily="34" charset="0"/>
              </a:rPr>
              <a:t>өңірлік</a:t>
            </a:r>
            <a:r>
              <a:rPr lang="ru-RU" sz="1050" b="1" dirty="0" smtClean="0">
                <a:solidFill>
                  <a:schemeClr val="accent1">
                    <a:lumMod val="75000"/>
                  </a:schemeClr>
                </a:solidFill>
                <a:latin typeface="Arial" pitchFamily="34" charset="0"/>
                <a:cs typeface="Arial" pitchFamily="34" charset="0"/>
              </a:rPr>
              <a:t> </a:t>
            </a:r>
            <a:r>
              <a:rPr lang="ru-RU" sz="1050" b="1" dirty="0" err="1" smtClean="0">
                <a:solidFill>
                  <a:schemeClr val="accent1">
                    <a:lumMod val="75000"/>
                  </a:schemeClr>
                </a:solidFill>
                <a:latin typeface="Arial" pitchFamily="34" charset="0"/>
                <a:cs typeface="Arial" pitchFamily="34" charset="0"/>
              </a:rPr>
              <a:t>палаталарын</a:t>
            </a:r>
            <a:r>
              <a:rPr lang="ru-RU" sz="1050" b="1" dirty="0" smtClean="0">
                <a:solidFill>
                  <a:schemeClr val="accent1">
                    <a:lumMod val="75000"/>
                  </a:schemeClr>
                </a:solidFill>
                <a:latin typeface="Arial" pitchFamily="34" charset="0"/>
                <a:cs typeface="Arial" pitchFamily="34" charset="0"/>
              </a:rPr>
              <a:t> </a:t>
            </a:r>
            <a:r>
              <a:rPr lang="ru-RU" sz="1050" b="1" dirty="0" err="1" smtClean="0">
                <a:solidFill>
                  <a:schemeClr val="accent1">
                    <a:lumMod val="75000"/>
                  </a:schemeClr>
                </a:solidFill>
                <a:latin typeface="Arial" pitchFamily="34" charset="0"/>
                <a:cs typeface="Arial" pitchFamily="34" charset="0"/>
              </a:rPr>
              <a:t>оқыту</a:t>
            </a:r>
            <a:endParaRPr lang="ru-RU" sz="1050" b="1" dirty="0">
              <a:solidFill>
                <a:schemeClr val="accent1">
                  <a:lumMod val="75000"/>
                </a:schemeClr>
              </a:solidFill>
              <a:latin typeface="Arial" pitchFamily="34" charset="0"/>
              <a:cs typeface="Arial" pitchFamily="34" charset="0"/>
            </a:endParaRPr>
          </a:p>
        </p:txBody>
      </p:sp>
      <p:sp>
        <p:nvSpPr>
          <p:cNvPr id="29" name="Стрелка вправо 28"/>
          <p:cNvSpPr/>
          <p:nvPr/>
        </p:nvSpPr>
        <p:spPr>
          <a:xfrm>
            <a:off x="251520" y="3239807"/>
            <a:ext cx="576262" cy="184264"/>
          </a:xfrm>
          <a:prstGeom prst="rightArrow">
            <a:avLst/>
          </a:prstGeom>
          <a:solidFill>
            <a:schemeClr val="accent1">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sz="1100" dirty="0">
              <a:solidFill>
                <a:schemeClr val="accent1">
                  <a:lumMod val="75000"/>
                </a:schemeClr>
              </a:solidFill>
            </a:endParaRPr>
          </a:p>
        </p:txBody>
      </p:sp>
      <p:sp>
        <p:nvSpPr>
          <p:cNvPr id="2" name="Прямоугольник 1"/>
          <p:cNvSpPr/>
          <p:nvPr/>
        </p:nvSpPr>
        <p:spPr>
          <a:xfrm>
            <a:off x="2274033" y="575821"/>
            <a:ext cx="4824536" cy="338554"/>
          </a:xfrm>
          <a:prstGeom prst="rect">
            <a:avLst/>
          </a:prstGeom>
        </p:spPr>
        <p:txBody>
          <a:bodyPr wrap="square">
            <a:spAutoFit/>
          </a:bodyPr>
          <a:lstStyle/>
          <a:p>
            <a:pPr lvl="0" algn="ctr">
              <a:defRPr/>
            </a:pPr>
            <a:r>
              <a:rPr lang="ru-RU" sz="1600" b="1" dirty="0" smtClean="0">
                <a:solidFill>
                  <a:srgbClr val="C00000"/>
                </a:solidFill>
                <a:latin typeface="Arial" panose="020B0604020202020204" pitchFamily="34" charset="0"/>
                <a:cs typeface="Arial" panose="020B0604020202020204" pitchFamily="34" charset="0"/>
              </a:rPr>
              <a:t>БІЛІМ ТАРАТУ ЖҮЙЕСІ</a:t>
            </a:r>
            <a:endParaRPr lang="ru-RU" sz="1600" b="1" dirty="0">
              <a:solidFill>
                <a:srgbClr val="C00000"/>
              </a:solidFill>
              <a:latin typeface="Arial" panose="020B0604020202020204" pitchFamily="34" charset="0"/>
              <a:cs typeface="Arial" panose="020B0604020202020204" pitchFamily="34" charset="0"/>
            </a:endParaRPr>
          </a:p>
        </p:txBody>
      </p:sp>
      <p:sp>
        <p:nvSpPr>
          <p:cNvPr id="21" name="Прямоугольник 20"/>
          <p:cNvSpPr/>
          <p:nvPr/>
        </p:nvSpPr>
        <p:spPr>
          <a:xfrm>
            <a:off x="130629" y="57422"/>
            <a:ext cx="8833859" cy="584775"/>
          </a:xfrm>
          <a:prstGeom prst="rect">
            <a:avLst/>
          </a:prstGeom>
        </p:spPr>
        <p:txBody>
          <a:bodyPr wrap="square">
            <a:spAutoFit/>
          </a:bodyPr>
          <a:lstStyle/>
          <a:p>
            <a:pPr algn="ctr">
              <a:defRPr/>
            </a:pPr>
            <a:r>
              <a:rPr lang="ru-RU" sz="1600" b="1" dirty="0" smtClean="0">
                <a:solidFill>
                  <a:schemeClr val="accent1">
                    <a:lumMod val="50000"/>
                  </a:schemeClr>
                </a:solidFill>
                <a:latin typeface="Arial" panose="020B0604020202020204" pitchFamily="34" charset="0"/>
                <a:cs typeface="Arial" panose="020B0604020202020204" pitchFamily="34" charset="0"/>
              </a:rPr>
              <a:t>АГРАРЛЫҚ ҒЫЛЫМДЫ ДАМЫТУДЫ, ТЕХНОЛОГИЯЛАРДЫҢ ТРАНСФЕРТІН ЖӘНЕ АӨК СУБЪЕКТІЛЕРІ ҚҰЗЫРЕТТЕРІНІҢ ДЕҢГЕЙІН ҚАМТАМАСЫЗ ЕТУ</a:t>
            </a:r>
            <a:endParaRPr lang="ru-RU" sz="1600" b="1" dirty="0">
              <a:solidFill>
                <a:schemeClr val="accent1">
                  <a:lumMod val="50000"/>
                </a:schemeClr>
              </a:solidFill>
              <a:latin typeface="Arial" panose="020B0604020202020204" pitchFamily="34" charset="0"/>
              <a:cs typeface="Arial" pitchFamily="34" charset="0"/>
            </a:endParaRPr>
          </a:p>
        </p:txBody>
      </p:sp>
      <p:sp>
        <p:nvSpPr>
          <p:cNvPr id="20" name="Скругленный прямоугольник 19"/>
          <p:cNvSpPr/>
          <p:nvPr/>
        </p:nvSpPr>
        <p:spPr>
          <a:xfrm>
            <a:off x="1042989" y="3660254"/>
            <a:ext cx="7850187" cy="351830"/>
          </a:xfrm>
          <a:prstGeom prst="roundRect">
            <a:avLst/>
          </a:prstGeom>
          <a:solidFill>
            <a:schemeClr val="bg1"/>
          </a:solidFill>
          <a:ln>
            <a:solidFill>
              <a:schemeClr val="accent1"/>
            </a:solidFill>
          </a:ln>
        </p:spPr>
        <p:style>
          <a:lnRef idx="1">
            <a:schemeClr val="accent3"/>
          </a:lnRef>
          <a:fillRef idx="3">
            <a:schemeClr val="accent3"/>
          </a:fillRef>
          <a:effectRef idx="2">
            <a:schemeClr val="accent3"/>
          </a:effectRef>
          <a:fontRef idx="minor">
            <a:schemeClr val="lt1"/>
          </a:fontRef>
        </p:style>
        <p:txBody>
          <a:bodyPr anchor="ctr"/>
          <a:lstStyle/>
          <a:p>
            <a:pPr algn="just" eaLnBrk="1" fontAlgn="auto" hangingPunct="1">
              <a:spcBef>
                <a:spcPts val="0"/>
              </a:spcBef>
              <a:spcAft>
                <a:spcPts val="0"/>
              </a:spcAft>
              <a:defRPr/>
            </a:pPr>
            <a:r>
              <a:rPr lang="ru-RU" sz="1050" b="1" dirty="0" smtClean="0">
                <a:solidFill>
                  <a:schemeClr val="accent1">
                    <a:lumMod val="75000"/>
                  </a:schemeClr>
                </a:solidFill>
                <a:latin typeface="Arial" pitchFamily="34" charset="0"/>
                <a:cs typeface="Arial" pitchFamily="34" charset="0"/>
              </a:rPr>
              <a:t>«АНК» АҚ АӨК </a:t>
            </a:r>
            <a:r>
              <a:rPr lang="ru-RU" sz="1050" b="1" dirty="0" err="1" smtClean="0">
                <a:solidFill>
                  <a:schemeClr val="accent1">
                    <a:lumMod val="75000"/>
                  </a:schemeClr>
                </a:solidFill>
                <a:latin typeface="Arial" pitchFamily="34" charset="0"/>
                <a:cs typeface="Arial" pitchFamily="34" charset="0"/>
              </a:rPr>
              <a:t>субъектілеріне</a:t>
            </a:r>
            <a:r>
              <a:rPr lang="ru-RU" sz="1050" b="1" dirty="0" smtClean="0">
                <a:solidFill>
                  <a:schemeClr val="accent1">
                    <a:lumMod val="75000"/>
                  </a:schemeClr>
                </a:solidFill>
                <a:latin typeface="Arial" pitchFamily="34" charset="0"/>
                <a:cs typeface="Arial" pitchFamily="34" charset="0"/>
              </a:rPr>
              <a:t> </a:t>
            </a:r>
            <a:r>
              <a:rPr lang="ru-RU" sz="1050" b="1" dirty="0" err="1" smtClean="0">
                <a:solidFill>
                  <a:schemeClr val="accent1">
                    <a:lumMod val="75000"/>
                  </a:schemeClr>
                </a:solidFill>
                <a:latin typeface="Arial" pitchFamily="34" charset="0"/>
                <a:cs typeface="Arial" pitchFamily="34" charset="0"/>
              </a:rPr>
              <a:t>ақпараттық</a:t>
            </a:r>
            <a:r>
              <a:rPr lang="ru-RU" sz="1050" b="1" dirty="0" smtClean="0">
                <a:solidFill>
                  <a:schemeClr val="accent1">
                    <a:lumMod val="75000"/>
                  </a:schemeClr>
                </a:solidFill>
                <a:latin typeface="Arial" pitchFamily="34" charset="0"/>
                <a:cs typeface="Arial" pitchFamily="34" charset="0"/>
              </a:rPr>
              <a:t>, </a:t>
            </a:r>
            <a:r>
              <a:rPr lang="ru-RU" sz="1050" b="1" dirty="0" err="1" smtClean="0">
                <a:solidFill>
                  <a:schemeClr val="accent1">
                    <a:lumMod val="75000"/>
                  </a:schemeClr>
                </a:solidFill>
                <a:latin typeface="Arial" pitchFamily="34" charset="0"/>
                <a:cs typeface="Arial" pitchFamily="34" charset="0"/>
              </a:rPr>
              <a:t>консультациялық</a:t>
            </a:r>
            <a:r>
              <a:rPr lang="ru-RU" sz="1050" b="1" dirty="0" smtClean="0">
                <a:solidFill>
                  <a:schemeClr val="accent1">
                    <a:lumMod val="75000"/>
                  </a:schemeClr>
                </a:solidFill>
                <a:latin typeface="Arial" pitchFamily="34" charset="0"/>
                <a:cs typeface="Arial" pitchFamily="34" charset="0"/>
              </a:rPr>
              <a:t>, </a:t>
            </a:r>
            <a:r>
              <a:rPr lang="ru-RU" sz="1050" b="1" dirty="0" err="1" smtClean="0">
                <a:solidFill>
                  <a:schemeClr val="accent1">
                    <a:lumMod val="75000"/>
                  </a:schemeClr>
                </a:solidFill>
                <a:latin typeface="Arial" pitchFamily="34" charset="0"/>
                <a:cs typeface="Arial" pitchFamily="34" charset="0"/>
              </a:rPr>
              <a:t>әдістемелік</a:t>
            </a:r>
            <a:r>
              <a:rPr lang="ru-RU" sz="1050" b="1" dirty="0" smtClean="0">
                <a:solidFill>
                  <a:schemeClr val="accent1">
                    <a:lumMod val="75000"/>
                  </a:schemeClr>
                </a:solidFill>
                <a:latin typeface="Arial" pitchFamily="34" charset="0"/>
                <a:cs typeface="Arial" pitchFamily="34" charset="0"/>
              </a:rPr>
              <a:t> </a:t>
            </a:r>
            <a:r>
              <a:rPr lang="ru-RU" sz="1050" b="1" dirty="0" err="1" smtClean="0">
                <a:solidFill>
                  <a:schemeClr val="accent1">
                    <a:lumMod val="75000"/>
                  </a:schemeClr>
                </a:solidFill>
                <a:latin typeface="Arial" pitchFamily="34" charset="0"/>
                <a:cs typeface="Arial" pitchFamily="34" charset="0"/>
              </a:rPr>
              <a:t>және</a:t>
            </a:r>
            <a:r>
              <a:rPr lang="ru-RU" sz="1050" b="1" dirty="0" smtClean="0">
                <a:solidFill>
                  <a:schemeClr val="accent1">
                    <a:lumMod val="75000"/>
                  </a:schemeClr>
                </a:solidFill>
                <a:latin typeface="Arial" pitchFamily="34" charset="0"/>
                <a:cs typeface="Arial" pitchFamily="34" charset="0"/>
              </a:rPr>
              <a:t> </a:t>
            </a:r>
            <a:r>
              <a:rPr lang="ru-RU" sz="1050" b="1" dirty="0" err="1" smtClean="0">
                <a:solidFill>
                  <a:schemeClr val="accent1">
                    <a:lumMod val="75000"/>
                  </a:schemeClr>
                </a:solidFill>
                <a:latin typeface="Arial" pitchFamily="34" charset="0"/>
                <a:cs typeface="Arial" pitchFamily="34" charset="0"/>
              </a:rPr>
              <a:t>білім</a:t>
            </a:r>
            <a:r>
              <a:rPr lang="ru-RU" sz="1050" b="1" dirty="0" smtClean="0">
                <a:solidFill>
                  <a:schemeClr val="accent1">
                    <a:lumMod val="75000"/>
                  </a:schemeClr>
                </a:solidFill>
                <a:latin typeface="Arial" pitchFamily="34" charset="0"/>
                <a:cs typeface="Arial" pitchFamily="34" charset="0"/>
              </a:rPr>
              <a:t> беру </a:t>
            </a:r>
            <a:r>
              <a:rPr lang="ru-RU" sz="1050" b="1" dirty="0" err="1" smtClean="0">
                <a:solidFill>
                  <a:schemeClr val="accent1">
                    <a:lumMod val="75000"/>
                  </a:schemeClr>
                </a:solidFill>
                <a:latin typeface="Arial" pitchFamily="34" charset="0"/>
                <a:cs typeface="Arial" pitchFamily="34" charset="0"/>
              </a:rPr>
              <a:t>тұрғысынан</a:t>
            </a:r>
            <a:r>
              <a:rPr lang="ru-RU" sz="1050" b="1" dirty="0" smtClean="0">
                <a:solidFill>
                  <a:schemeClr val="accent1">
                    <a:lumMod val="75000"/>
                  </a:schemeClr>
                </a:solidFill>
                <a:latin typeface="Arial" pitchFamily="34" charset="0"/>
                <a:cs typeface="Arial" pitchFamily="34" charset="0"/>
              </a:rPr>
              <a:t> </a:t>
            </a:r>
            <a:r>
              <a:rPr lang="ru-RU" sz="1050" b="1" dirty="0" err="1" smtClean="0">
                <a:solidFill>
                  <a:schemeClr val="accent1">
                    <a:lumMod val="75000"/>
                  </a:schemeClr>
                </a:solidFill>
                <a:latin typeface="Arial" pitchFamily="34" charset="0"/>
                <a:cs typeface="Arial" pitchFamily="34" charset="0"/>
              </a:rPr>
              <a:t>қолдау</a:t>
            </a:r>
            <a:r>
              <a:rPr lang="ru-RU" sz="1050" b="1" dirty="0" smtClean="0">
                <a:solidFill>
                  <a:schemeClr val="accent1">
                    <a:lumMod val="75000"/>
                  </a:schemeClr>
                </a:solidFill>
                <a:latin typeface="Arial" pitchFamily="34" charset="0"/>
                <a:cs typeface="Arial" pitchFamily="34" charset="0"/>
              </a:rPr>
              <a:t> </a:t>
            </a:r>
            <a:r>
              <a:rPr lang="ru-RU" sz="1050" b="1" dirty="0" err="1" smtClean="0">
                <a:solidFill>
                  <a:schemeClr val="accent1">
                    <a:lumMod val="75000"/>
                  </a:schemeClr>
                </a:solidFill>
                <a:latin typeface="Arial" pitchFamily="34" charset="0"/>
                <a:cs typeface="Arial" pitchFamily="34" charset="0"/>
              </a:rPr>
              <a:t>көрсететін</a:t>
            </a:r>
            <a:r>
              <a:rPr lang="ru-RU" sz="1050" b="1" dirty="0" smtClean="0">
                <a:solidFill>
                  <a:schemeClr val="accent1">
                    <a:lumMod val="75000"/>
                  </a:schemeClr>
                </a:solidFill>
                <a:latin typeface="Arial" pitchFamily="34" charset="0"/>
                <a:cs typeface="Arial" pitchFamily="34" charset="0"/>
              </a:rPr>
              <a:t> </a:t>
            </a:r>
            <a:r>
              <a:rPr lang="ru-RU" sz="1050" b="1" dirty="0" err="1" smtClean="0">
                <a:solidFill>
                  <a:schemeClr val="accent1">
                    <a:lumMod val="75000"/>
                  </a:schemeClr>
                </a:solidFill>
                <a:latin typeface="Arial" pitchFamily="34" charset="0"/>
                <a:cs typeface="Arial" pitchFamily="34" charset="0"/>
              </a:rPr>
              <a:t>болады</a:t>
            </a:r>
            <a:endParaRPr lang="ru-RU" sz="1050" b="1" dirty="0">
              <a:solidFill>
                <a:schemeClr val="accent1">
                  <a:lumMod val="75000"/>
                </a:schemeClr>
              </a:solidFill>
              <a:latin typeface="Arial" pitchFamily="34" charset="0"/>
              <a:cs typeface="Arial" pitchFamily="34" charset="0"/>
            </a:endParaRPr>
          </a:p>
        </p:txBody>
      </p:sp>
      <p:sp>
        <p:nvSpPr>
          <p:cNvPr id="26" name="Стрелка вправо 25"/>
          <p:cNvSpPr/>
          <p:nvPr/>
        </p:nvSpPr>
        <p:spPr>
          <a:xfrm>
            <a:off x="253480" y="3744037"/>
            <a:ext cx="576262" cy="184264"/>
          </a:xfrm>
          <a:prstGeom prst="rightArrow">
            <a:avLst/>
          </a:prstGeom>
          <a:solidFill>
            <a:schemeClr val="accent1">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sz="1100" dirty="0">
              <a:solidFill>
                <a:schemeClr val="accent1">
                  <a:lumMod val="75000"/>
                </a:schemeClr>
              </a:solidFill>
            </a:endParaRPr>
          </a:p>
        </p:txBody>
      </p:sp>
    </p:spTree>
    <p:extLst>
      <p:ext uri="{BB962C8B-B14F-4D97-AF65-F5344CB8AC3E}">
        <p14:creationId xmlns:p14="http://schemas.microsoft.com/office/powerpoint/2010/main" val="34718687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txBox="1">
            <a:spLocks/>
          </p:cNvSpPr>
          <p:nvPr/>
        </p:nvSpPr>
        <p:spPr bwMode="auto">
          <a:xfrm>
            <a:off x="0" y="92993"/>
            <a:ext cx="9144000"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defRPr/>
            </a:pPr>
            <a:r>
              <a:rPr lang="ru-RU" sz="1600" b="1" dirty="0" smtClean="0">
                <a:solidFill>
                  <a:schemeClr val="accent1">
                    <a:lumMod val="50000"/>
                  </a:schemeClr>
                </a:solidFill>
                <a:latin typeface="Arial" panose="020B0604020202020204" pitchFamily="34" charset="0"/>
                <a:cs typeface="Arial" pitchFamily="34" charset="0"/>
              </a:rPr>
              <a:t>МЕМЛЕКЕТТІК КӨРСЕТІЛЕТІН ҚЫЗМЕТТЕР ЖҮЙЕСІН ЖЕТІЛДІРУ ЖӘНЕ </a:t>
            </a:r>
            <a:r>
              <a:rPr lang="en-US" sz="1600" b="1" dirty="0">
                <a:solidFill>
                  <a:schemeClr val="accent1">
                    <a:lumMod val="50000"/>
                  </a:schemeClr>
                </a:solidFill>
                <a:latin typeface="Arial" panose="020B0604020202020204" pitchFamily="34" charset="0"/>
                <a:ea typeface="+mn-ea"/>
                <a:cs typeface="Arial" panose="020B0604020202020204" pitchFamily="34" charset="0"/>
              </a:rPr>
              <a:t>IT</a:t>
            </a:r>
            <a:r>
              <a:rPr lang="ru-RU" sz="1600" b="1" dirty="0">
                <a:solidFill>
                  <a:schemeClr val="accent1">
                    <a:lumMod val="50000"/>
                  </a:schemeClr>
                </a:solidFill>
                <a:latin typeface="Arial" panose="020B0604020202020204" pitchFamily="34" charset="0"/>
                <a:ea typeface="+mn-ea"/>
                <a:cs typeface="Arial" panose="020B0604020202020204" pitchFamily="34" charset="0"/>
              </a:rPr>
              <a:t> </a:t>
            </a:r>
            <a:r>
              <a:rPr lang="ru-RU" sz="1600" b="1" dirty="0" smtClean="0">
                <a:solidFill>
                  <a:schemeClr val="accent1">
                    <a:lumMod val="50000"/>
                  </a:schemeClr>
                </a:solidFill>
                <a:latin typeface="Arial" panose="020B0604020202020204" pitchFamily="34" charset="0"/>
                <a:ea typeface="+mn-ea"/>
                <a:cs typeface="Arial" panose="020B0604020202020204" pitchFamily="34" charset="0"/>
              </a:rPr>
              <a:t>– ТЕХНОЛОГИЯЛАРДЫ ОДАН ӘРІ ДАМЫТУ</a:t>
            </a:r>
            <a:endParaRPr lang="ru-RU" sz="1600" b="1" dirty="0">
              <a:solidFill>
                <a:schemeClr val="accent1">
                  <a:lumMod val="50000"/>
                </a:schemeClr>
              </a:solidFill>
              <a:latin typeface="Arial" panose="020B0604020202020204" pitchFamily="34" charset="0"/>
              <a:ea typeface="+mn-ea"/>
              <a:cs typeface="Arial" panose="020B0604020202020204" pitchFamily="34" charset="0"/>
            </a:endParaRPr>
          </a:p>
        </p:txBody>
      </p:sp>
      <p:cxnSp>
        <p:nvCxnSpPr>
          <p:cNvPr id="9" name="Прямая соединительная линия 8"/>
          <p:cNvCxnSpPr/>
          <p:nvPr/>
        </p:nvCxnSpPr>
        <p:spPr>
          <a:xfrm>
            <a:off x="107950" y="699542"/>
            <a:ext cx="8928100" cy="0"/>
          </a:xfrm>
          <a:prstGeom prst="line">
            <a:avLst/>
          </a:prstGeom>
          <a:ln w="50800"/>
        </p:spPr>
        <p:style>
          <a:lnRef idx="1">
            <a:schemeClr val="accent1"/>
          </a:lnRef>
          <a:fillRef idx="0">
            <a:schemeClr val="accent1"/>
          </a:fillRef>
          <a:effectRef idx="0">
            <a:schemeClr val="accent1"/>
          </a:effectRef>
          <a:fontRef idx="minor">
            <a:schemeClr val="tx1"/>
          </a:fontRef>
        </p:style>
      </p:cxnSp>
      <p:sp>
        <p:nvSpPr>
          <p:cNvPr id="28" name="Скругленный прямоугольник 27"/>
          <p:cNvSpPr/>
          <p:nvPr/>
        </p:nvSpPr>
        <p:spPr>
          <a:xfrm>
            <a:off x="6270788" y="1131888"/>
            <a:ext cx="2765261" cy="295275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r>
              <a:rPr lang="ru-RU" sz="1400" dirty="0" err="1" smtClean="0">
                <a:solidFill>
                  <a:schemeClr val="accent1">
                    <a:lumMod val="75000"/>
                  </a:schemeClr>
                </a:solidFill>
                <a:latin typeface="Arial" pitchFamily="34" charset="0"/>
                <a:cs typeface="Arial" pitchFamily="34" charset="0"/>
              </a:rPr>
              <a:t>бір</a:t>
            </a:r>
            <a:r>
              <a:rPr lang="ru-RU" sz="1400" dirty="0" smtClean="0">
                <a:solidFill>
                  <a:schemeClr val="accent1">
                    <a:lumMod val="75000"/>
                  </a:schemeClr>
                </a:solidFill>
                <a:latin typeface="Arial" pitchFamily="34" charset="0"/>
                <a:cs typeface="Arial" pitchFamily="34" charset="0"/>
              </a:rPr>
              <a:t> </a:t>
            </a:r>
            <a:r>
              <a:rPr lang="ru-RU" sz="1400" dirty="0" err="1" smtClean="0">
                <a:solidFill>
                  <a:schemeClr val="accent1">
                    <a:lumMod val="75000"/>
                  </a:schemeClr>
                </a:solidFill>
                <a:latin typeface="Arial" pitchFamily="34" charset="0"/>
                <a:cs typeface="Arial" pitchFamily="34" charset="0"/>
              </a:rPr>
              <a:t>жағынан</a:t>
            </a:r>
            <a:r>
              <a:rPr lang="ru-RU" sz="1400" dirty="0" smtClean="0">
                <a:solidFill>
                  <a:schemeClr val="accent1">
                    <a:lumMod val="75000"/>
                  </a:schemeClr>
                </a:solidFill>
                <a:latin typeface="Arial" pitchFamily="34" charset="0"/>
                <a:cs typeface="Arial" pitchFamily="34" charset="0"/>
              </a:rPr>
              <a:t> </a:t>
            </a:r>
            <a:r>
              <a:rPr lang="ru-RU" sz="1400" dirty="0" err="1" smtClean="0">
                <a:solidFill>
                  <a:schemeClr val="accent1">
                    <a:lumMod val="75000"/>
                  </a:schemeClr>
                </a:solidFill>
                <a:latin typeface="Arial" pitchFamily="34" charset="0"/>
                <a:cs typeface="Arial" pitchFamily="34" charset="0"/>
              </a:rPr>
              <a:t>Министрлік</a:t>
            </a:r>
            <a:r>
              <a:rPr lang="ru-RU" sz="1400" dirty="0" smtClean="0">
                <a:solidFill>
                  <a:schemeClr val="accent1">
                    <a:lumMod val="75000"/>
                  </a:schemeClr>
                </a:solidFill>
                <a:latin typeface="Arial" pitchFamily="34" charset="0"/>
                <a:cs typeface="Arial" pitchFamily="34" charset="0"/>
              </a:rPr>
              <a:t> </a:t>
            </a:r>
            <a:r>
              <a:rPr lang="ru-RU" sz="1400" dirty="0" err="1" smtClean="0">
                <a:solidFill>
                  <a:schemeClr val="accent1">
                    <a:lumMod val="75000"/>
                  </a:schemeClr>
                </a:solidFill>
                <a:latin typeface="Arial" pitchFamily="34" charset="0"/>
                <a:cs typeface="Arial" pitchFamily="34" charset="0"/>
              </a:rPr>
              <a:t>қызметінің</a:t>
            </a:r>
            <a:r>
              <a:rPr lang="ru-RU" sz="1400" dirty="0" smtClean="0">
                <a:solidFill>
                  <a:schemeClr val="accent1">
                    <a:lumMod val="75000"/>
                  </a:schemeClr>
                </a:solidFill>
                <a:latin typeface="Arial" pitchFamily="34" charset="0"/>
                <a:cs typeface="Arial" pitchFamily="34" charset="0"/>
              </a:rPr>
              <a:t> </a:t>
            </a:r>
            <a:r>
              <a:rPr lang="ru-RU" sz="1400" dirty="0" err="1" smtClean="0">
                <a:solidFill>
                  <a:schemeClr val="accent1">
                    <a:lumMod val="75000"/>
                  </a:schemeClr>
                </a:solidFill>
                <a:latin typeface="Arial" pitchFamily="34" charset="0"/>
                <a:cs typeface="Arial" pitchFamily="34" charset="0"/>
              </a:rPr>
              <a:t>тиімділігін</a:t>
            </a:r>
            <a:r>
              <a:rPr lang="ru-RU" sz="1400" dirty="0" smtClean="0">
                <a:solidFill>
                  <a:schemeClr val="accent1">
                    <a:lumMod val="75000"/>
                  </a:schemeClr>
                </a:solidFill>
                <a:latin typeface="Arial" pitchFamily="34" charset="0"/>
                <a:cs typeface="Arial" pitchFamily="34" charset="0"/>
              </a:rPr>
              <a:t> </a:t>
            </a:r>
            <a:r>
              <a:rPr lang="ru-RU" sz="1400" dirty="0" err="1" smtClean="0">
                <a:solidFill>
                  <a:schemeClr val="accent1">
                    <a:lumMod val="75000"/>
                  </a:schemeClr>
                </a:solidFill>
                <a:latin typeface="Arial" pitchFamily="34" charset="0"/>
                <a:cs typeface="Arial" pitchFamily="34" charset="0"/>
              </a:rPr>
              <a:t>арттырады</a:t>
            </a:r>
            <a:r>
              <a:rPr lang="ru-RU" sz="1400" dirty="0" smtClean="0">
                <a:solidFill>
                  <a:schemeClr val="accent1">
                    <a:lumMod val="75000"/>
                  </a:schemeClr>
                </a:solidFill>
                <a:latin typeface="Arial" pitchFamily="34" charset="0"/>
                <a:cs typeface="Arial" pitchFamily="34" charset="0"/>
              </a:rPr>
              <a:t>, ал </a:t>
            </a:r>
            <a:r>
              <a:rPr lang="ru-RU" sz="1400" dirty="0" err="1" smtClean="0">
                <a:solidFill>
                  <a:schemeClr val="accent1">
                    <a:lumMod val="75000"/>
                  </a:schemeClr>
                </a:solidFill>
                <a:latin typeface="Arial" pitchFamily="34" charset="0"/>
                <a:cs typeface="Arial" pitchFamily="34" charset="0"/>
              </a:rPr>
              <a:t>екінші</a:t>
            </a:r>
            <a:r>
              <a:rPr lang="ru-RU" sz="1400" dirty="0" smtClean="0">
                <a:solidFill>
                  <a:schemeClr val="accent1">
                    <a:lumMod val="75000"/>
                  </a:schemeClr>
                </a:solidFill>
                <a:latin typeface="Arial" pitchFamily="34" charset="0"/>
                <a:cs typeface="Arial" pitchFamily="34" charset="0"/>
              </a:rPr>
              <a:t> </a:t>
            </a:r>
            <a:r>
              <a:rPr lang="ru-RU" sz="1400" dirty="0" err="1" smtClean="0">
                <a:solidFill>
                  <a:schemeClr val="accent1">
                    <a:lumMod val="75000"/>
                  </a:schemeClr>
                </a:solidFill>
                <a:latin typeface="Arial" pitchFamily="34" charset="0"/>
                <a:cs typeface="Arial" pitchFamily="34" charset="0"/>
              </a:rPr>
              <a:t>жағынан</a:t>
            </a:r>
            <a:r>
              <a:rPr lang="ru-RU" sz="1400" dirty="0" smtClean="0">
                <a:solidFill>
                  <a:schemeClr val="accent1">
                    <a:lumMod val="75000"/>
                  </a:schemeClr>
                </a:solidFill>
                <a:latin typeface="Arial" pitchFamily="34" charset="0"/>
                <a:cs typeface="Arial" pitchFamily="34" charset="0"/>
              </a:rPr>
              <a:t> </a:t>
            </a:r>
            <a:r>
              <a:rPr lang="ru-RU" sz="1400" dirty="0" err="1" smtClean="0">
                <a:solidFill>
                  <a:schemeClr val="accent1">
                    <a:lumMod val="75000"/>
                  </a:schemeClr>
                </a:solidFill>
                <a:latin typeface="Arial" pitchFamily="34" charset="0"/>
                <a:cs typeface="Arial" pitchFamily="34" charset="0"/>
              </a:rPr>
              <a:t>агробизнеске</a:t>
            </a:r>
            <a:r>
              <a:rPr lang="ru-RU" sz="1400" dirty="0" smtClean="0">
                <a:solidFill>
                  <a:schemeClr val="accent1">
                    <a:lumMod val="75000"/>
                  </a:schemeClr>
                </a:solidFill>
                <a:latin typeface="Arial" pitchFamily="34" charset="0"/>
                <a:cs typeface="Arial" pitchFamily="34" charset="0"/>
              </a:rPr>
              <a:t> </a:t>
            </a:r>
            <a:r>
              <a:rPr lang="ru-RU" sz="1400" dirty="0" err="1" smtClean="0">
                <a:solidFill>
                  <a:schemeClr val="accent1">
                    <a:lumMod val="75000"/>
                  </a:schemeClr>
                </a:solidFill>
                <a:latin typeface="Arial" pitchFamily="34" charset="0"/>
                <a:cs typeface="Arial" pitchFamily="34" charset="0"/>
              </a:rPr>
              <a:t>әкімшілік</a:t>
            </a:r>
            <a:r>
              <a:rPr lang="ru-RU" sz="1400" dirty="0" smtClean="0">
                <a:solidFill>
                  <a:schemeClr val="accent1">
                    <a:lumMod val="75000"/>
                  </a:schemeClr>
                </a:solidFill>
                <a:latin typeface="Arial" pitchFamily="34" charset="0"/>
                <a:cs typeface="Arial" pitchFamily="34" charset="0"/>
              </a:rPr>
              <a:t> </a:t>
            </a:r>
            <a:r>
              <a:rPr lang="ru-RU" sz="1400" dirty="0" err="1" smtClean="0">
                <a:solidFill>
                  <a:schemeClr val="accent1">
                    <a:lumMod val="75000"/>
                  </a:schemeClr>
                </a:solidFill>
                <a:latin typeface="Arial" pitchFamily="34" charset="0"/>
                <a:cs typeface="Arial" pitchFamily="34" charset="0"/>
              </a:rPr>
              <a:t>қысымды</a:t>
            </a:r>
            <a:r>
              <a:rPr lang="ru-RU" sz="1400" dirty="0" smtClean="0">
                <a:solidFill>
                  <a:schemeClr val="accent1">
                    <a:lumMod val="75000"/>
                  </a:schemeClr>
                </a:solidFill>
                <a:latin typeface="Arial" pitchFamily="34" charset="0"/>
                <a:cs typeface="Arial" pitchFamily="34" charset="0"/>
              </a:rPr>
              <a:t> </a:t>
            </a:r>
            <a:r>
              <a:rPr lang="ru-RU" sz="1400" dirty="0" err="1" smtClean="0">
                <a:solidFill>
                  <a:schemeClr val="accent1">
                    <a:lumMod val="75000"/>
                  </a:schemeClr>
                </a:solidFill>
                <a:latin typeface="Arial" pitchFamily="34" charset="0"/>
                <a:cs typeface="Arial" pitchFamily="34" charset="0"/>
              </a:rPr>
              <a:t>төмендетеді</a:t>
            </a:r>
            <a:r>
              <a:rPr lang="ru-RU" sz="1400" dirty="0" smtClean="0">
                <a:solidFill>
                  <a:schemeClr val="accent1">
                    <a:lumMod val="75000"/>
                  </a:schemeClr>
                </a:solidFill>
                <a:latin typeface="Arial" pitchFamily="34" charset="0"/>
                <a:cs typeface="Arial" pitchFamily="34" charset="0"/>
              </a:rPr>
              <a:t>.</a:t>
            </a:r>
            <a:endParaRPr lang="ru-RU" sz="1400" dirty="0">
              <a:solidFill>
                <a:schemeClr val="accent1">
                  <a:lumMod val="75000"/>
                </a:schemeClr>
              </a:solidFill>
              <a:latin typeface="Arial" pitchFamily="34" charset="0"/>
              <a:cs typeface="Arial" pitchFamily="34" charset="0"/>
            </a:endParaRPr>
          </a:p>
        </p:txBody>
      </p:sp>
      <p:sp>
        <p:nvSpPr>
          <p:cNvPr id="31" name="Скругленный прямоугольник 30"/>
          <p:cNvSpPr/>
          <p:nvPr/>
        </p:nvSpPr>
        <p:spPr>
          <a:xfrm>
            <a:off x="107950" y="3435846"/>
            <a:ext cx="3599954" cy="300186"/>
          </a:xfrm>
          <a:prstGeom prst="roundRect">
            <a:avLst/>
          </a:prstGeom>
          <a:solidFill>
            <a:srgbClr val="B4C7E7">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hangingPunct="1">
              <a:defRPr/>
            </a:pPr>
            <a:r>
              <a:rPr lang="ru-RU" sz="1100" b="1" dirty="0" smtClean="0">
                <a:solidFill>
                  <a:schemeClr val="accent1">
                    <a:lumMod val="75000"/>
                  </a:schemeClr>
                </a:solidFill>
                <a:latin typeface="Arial" panose="020B0604020202020204" pitchFamily="34" charset="0"/>
                <a:ea typeface="Tahoma" pitchFamily="34" charset="0"/>
                <a:cs typeface="Arial" panose="020B0604020202020204" pitchFamily="34" charset="0"/>
              </a:rPr>
              <a:t>АӨК-де </a:t>
            </a:r>
            <a:r>
              <a:rPr lang="ru-RU" sz="1100" b="1" dirty="0" err="1" smtClean="0">
                <a:solidFill>
                  <a:schemeClr val="accent1">
                    <a:lumMod val="75000"/>
                  </a:schemeClr>
                </a:solidFill>
                <a:latin typeface="Arial" panose="020B0604020202020204" pitchFamily="34" charset="0"/>
                <a:ea typeface="Tahoma" pitchFamily="34" charset="0"/>
                <a:cs typeface="Arial" panose="020B0604020202020204" pitchFamily="34" charset="0"/>
              </a:rPr>
              <a:t>электрондық</a:t>
            </a:r>
            <a:r>
              <a:rPr lang="ru-RU" sz="1100" b="1" dirty="0" smtClean="0">
                <a:solidFill>
                  <a:schemeClr val="accent1">
                    <a:lumMod val="75000"/>
                  </a:schemeClr>
                </a:solidFill>
                <a:latin typeface="Arial" panose="020B0604020202020204" pitchFamily="34" charset="0"/>
                <a:ea typeface="Tahoma" pitchFamily="34" charset="0"/>
                <a:cs typeface="Arial" panose="020B0604020202020204" pitchFamily="34" charset="0"/>
              </a:rPr>
              <a:t> </a:t>
            </a:r>
            <a:r>
              <a:rPr lang="ru-RU" sz="1100" b="1" dirty="0" err="1" smtClean="0">
                <a:solidFill>
                  <a:schemeClr val="accent1">
                    <a:lumMod val="75000"/>
                  </a:schemeClr>
                </a:solidFill>
                <a:latin typeface="Arial" panose="020B0604020202020204" pitchFamily="34" charset="0"/>
                <a:ea typeface="Tahoma" pitchFamily="34" charset="0"/>
                <a:cs typeface="Arial" panose="020B0604020202020204" pitchFamily="34" charset="0"/>
              </a:rPr>
              <a:t>сауданы</a:t>
            </a:r>
            <a:r>
              <a:rPr lang="ru-RU" sz="1100" b="1" dirty="0" smtClean="0">
                <a:solidFill>
                  <a:schemeClr val="accent1">
                    <a:lumMod val="75000"/>
                  </a:schemeClr>
                </a:solidFill>
                <a:latin typeface="Arial" panose="020B0604020202020204" pitchFamily="34" charset="0"/>
                <a:ea typeface="Tahoma" pitchFamily="34" charset="0"/>
                <a:cs typeface="Arial" panose="020B0604020202020204" pitchFamily="34" charset="0"/>
              </a:rPr>
              <a:t> </a:t>
            </a:r>
            <a:r>
              <a:rPr lang="ru-RU" sz="1100" b="1" dirty="0" err="1" smtClean="0">
                <a:solidFill>
                  <a:schemeClr val="accent1">
                    <a:lumMod val="75000"/>
                  </a:schemeClr>
                </a:solidFill>
                <a:latin typeface="Arial" panose="020B0604020202020204" pitchFamily="34" charset="0"/>
                <a:ea typeface="Tahoma" pitchFamily="34" charset="0"/>
                <a:cs typeface="Arial" panose="020B0604020202020204" pitchFamily="34" charset="0"/>
              </a:rPr>
              <a:t>енгізу</a:t>
            </a:r>
            <a:endParaRPr lang="ru-RU" sz="1100" b="1" dirty="0">
              <a:solidFill>
                <a:schemeClr val="accent1">
                  <a:lumMod val="75000"/>
                </a:schemeClr>
              </a:solidFill>
              <a:latin typeface="Arial" panose="020B0604020202020204" pitchFamily="34" charset="0"/>
              <a:ea typeface="Tahoma" pitchFamily="34" charset="0"/>
              <a:cs typeface="Arial" panose="020B0604020202020204" pitchFamily="34" charset="0"/>
            </a:endParaRPr>
          </a:p>
        </p:txBody>
      </p:sp>
      <p:sp>
        <p:nvSpPr>
          <p:cNvPr id="34" name="Скругленный прямоугольник 33"/>
          <p:cNvSpPr/>
          <p:nvPr/>
        </p:nvSpPr>
        <p:spPr>
          <a:xfrm>
            <a:off x="107950" y="3795886"/>
            <a:ext cx="3599954" cy="300186"/>
          </a:xfrm>
          <a:prstGeom prst="roundRect">
            <a:avLst/>
          </a:prstGeom>
          <a:solidFill>
            <a:srgbClr val="B4C7E7">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ru-RU" sz="1100" b="1" dirty="0" err="1" smtClean="0">
                <a:solidFill>
                  <a:schemeClr val="accent1">
                    <a:lumMod val="75000"/>
                  </a:schemeClr>
                </a:solidFill>
                <a:latin typeface="Arial" panose="020B0604020202020204" pitchFamily="34" charset="0"/>
                <a:ea typeface="Tahoma" pitchFamily="34" charset="0"/>
                <a:cs typeface="Arial" panose="020B0604020202020204" pitchFamily="34" charset="0"/>
              </a:rPr>
              <a:t>Агробизнесті</a:t>
            </a:r>
            <a:r>
              <a:rPr lang="ru-RU" sz="1100" b="1" dirty="0">
                <a:solidFill>
                  <a:schemeClr val="accent1">
                    <a:lumMod val="75000"/>
                  </a:schemeClr>
                </a:solidFill>
                <a:latin typeface="Arial" panose="020B0604020202020204" pitchFamily="34" charset="0"/>
                <a:ea typeface="Tahoma" pitchFamily="34" charset="0"/>
                <a:cs typeface="Arial" panose="020B0604020202020204" pitchFamily="34" charset="0"/>
              </a:rPr>
              <a:t> </a:t>
            </a:r>
            <a:r>
              <a:rPr lang="en-US" sz="1100" b="1" dirty="0" smtClean="0">
                <a:solidFill>
                  <a:schemeClr val="accent1">
                    <a:lumMod val="75000"/>
                  </a:schemeClr>
                </a:solidFill>
                <a:latin typeface="Arial" panose="020B0604020202020204" pitchFamily="34" charset="0"/>
                <a:ea typeface="Tahoma" pitchFamily="34" charset="0"/>
                <a:cs typeface="Arial" panose="020B0604020202020204" pitchFamily="34" charset="0"/>
              </a:rPr>
              <a:t>I</a:t>
            </a:r>
            <a:r>
              <a:rPr lang="ru-RU" sz="1100" b="1" dirty="0" smtClean="0">
                <a:solidFill>
                  <a:schemeClr val="accent1">
                    <a:lumMod val="75000"/>
                  </a:schemeClr>
                </a:solidFill>
                <a:latin typeface="Arial" panose="020B0604020202020204" pitchFamily="34" charset="0"/>
                <a:ea typeface="Tahoma" pitchFamily="34" charset="0"/>
                <a:cs typeface="Arial" panose="020B0604020202020204" pitchFamily="34" charset="0"/>
              </a:rPr>
              <a:t>Т-</a:t>
            </a:r>
            <a:r>
              <a:rPr lang="ru-RU" sz="1100" b="1" dirty="0" err="1" smtClean="0">
                <a:solidFill>
                  <a:schemeClr val="accent1">
                    <a:lumMod val="75000"/>
                  </a:schemeClr>
                </a:solidFill>
                <a:latin typeface="Arial" panose="020B0604020202020204" pitchFamily="34" charset="0"/>
                <a:ea typeface="Tahoma" pitchFamily="34" charset="0"/>
                <a:cs typeface="Arial" panose="020B0604020202020204" pitchFamily="34" charset="0"/>
              </a:rPr>
              <a:t>технологияларға</a:t>
            </a:r>
            <a:r>
              <a:rPr lang="ru-RU" sz="1100" b="1" dirty="0" smtClean="0">
                <a:solidFill>
                  <a:schemeClr val="accent1">
                    <a:lumMod val="75000"/>
                  </a:schemeClr>
                </a:solidFill>
                <a:latin typeface="Arial" panose="020B0604020202020204" pitchFamily="34" charset="0"/>
                <a:ea typeface="Tahoma" pitchFamily="34" charset="0"/>
                <a:cs typeface="Arial" panose="020B0604020202020204" pitchFamily="34" charset="0"/>
              </a:rPr>
              <a:t> </a:t>
            </a:r>
            <a:r>
              <a:rPr lang="ru-RU" sz="1100" b="1" dirty="0" err="1" smtClean="0">
                <a:solidFill>
                  <a:schemeClr val="accent1">
                    <a:lumMod val="75000"/>
                  </a:schemeClr>
                </a:solidFill>
                <a:latin typeface="Arial" panose="020B0604020202020204" pitchFamily="34" charset="0"/>
                <a:ea typeface="Tahoma" pitchFamily="34" charset="0"/>
                <a:cs typeface="Arial" panose="020B0604020202020204" pitchFamily="34" charset="0"/>
              </a:rPr>
              <a:t>тарту</a:t>
            </a:r>
            <a:r>
              <a:rPr lang="ru-RU" sz="1100" b="1" dirty="0" smtClean="0">
                <a:solidFill>
                  <a:schemeClr val="accent1">
                    <a:lumMod val="75000"/>
                  </a:schemeClr>
                </a:solidFill>
                <a:latin typeface="Arial" panose="020B0604020202020204" pitchFamily="34" charset="0"/>
                <a:ea typeface="Tahoma" pitchFamily="34" charset="0"/>
                <a:cs typeface="Arial" panose="020B0604020202020204" pitchFamily="34" charset="0"/>
              </a:rPr>
              <a:t> </a:t>
            </a:r>
            <a:endParaRPr lang="ru-RU" sz="1100" b="1" dirty="0">
              <a:solidFill>
                <a:schemeClr val="accent1">
                  <a:lumMod val="75000"/>
                </a:schemeClr>
              </a:solidFill>
              <a:latin typeface="Arial" panose="020B0604020202020204" pitchFamily="34" charset="0"/>
              <a:ea typeface="Tahoma" pitchFamily="34" charset="0"/>
              <a:cs typeface="Arial" panose="020B0604020202020204" pitchFamily="34" charset="0"/>
            </a:endParaRPr>
          </a:p>
        </p:txBody>
      </p:sp>
      <p:sp>
        <p:nvSpPr>
          <p:cNvPr id="35" name="Скругленный прямоугольник 34"/>
          <p:cNvSpPr/>
          <p:nvPr/>
        </p:nvSpPr>
        <p:spPr>
          <a:xfrm>
            <a:off x="107950" y="2787774"/>
            <a:ext cx="3599954" cy="576064"/>
          </a:xfrm>
          <a:prstGeom prst="roundRect">
            <a:avLst/>
          </a:prstGeom>
          <a:solidFill>
            <a:srgbClr val="B4C7E7">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hangingPunct="1">
              <a:defRPr/>
            </a:pPr>
            <a:r>
              <a:rPr lang="ru-RU" sz="1100" b="1" dirty="0" err="1" smtClean="0">
                <a:solidFill>
                  <a:schemeClr val="accent1">
                    <a:lumMod val="75000"/>
                  </a:schemeClr>
                </a:solidFill>
                <a:latin typeface="Arial" panose="020B0604020202020204" pitchFamily="34" charset="0"/>
                <a:ea typeface="Tahoma" pitchFamily="34" charset="0"/>
                <a:cs typeface="Arial" panose="020B0604020202020204" pitchFamily="34" charset="0"/>
              </a:rPr>
              <a:t>Ауыл</a:t>
            </a:r>
            <a:r>
              <a:rPr lang="ru-RU" sz="1100" b="1" dirty="0" smtClean="0">
                <a:solidFill>
                  <a:schemeClr val="accent1">
                    <a:lumMod val="75000"/>
                  </a:schemeClr>
                </a:solidFill>
                <a:latin typeface="Arial" panose="020B0604020202020204" pitchFamily="34" charset="0"/>
                <a:ea typeface="Tahoma" pitchFamily="34" charset="0"/>
                <a:cs typeface="Arial" panose="020B0604020202020204" pitchFamily="34" charset="0"/>
              </a:rPr>
              <a:t> </a:t>
            </a:r>
            <a:r>
              <a:rPr lang="ru-RU" sz="1100" b="1" dirty="0" err="1" smtClean="0">
                <a:solidFill>
                  <a:schemeClr val="accent1">
                    <a:lumMod val="75000"/>
                  </a:schemeClr>
                </a:solidFill>
                <a:latin typeface="Arial" panose="020B0604020202020204" pitchFamily="34" charset="0"/>
                <a:ea typeface="Tahoma" pitchFamily="34" charset="0"/>
                <a:cs typeface="Arial" panose="020B0604020202020204" pitchFamily="34" charset="0"/>
              </a:rPr>
              <a:t>шаруашылығы</a:t>
            </a:r>
            <a:r>
              <a:rPr lang="ru-RU" sz="1100" b="1" dirty="0" smtClean="0">
                <a:solidFill>
                  <a:schemeClr val="accent1">
                    <a:lumMod val="75000"/>
                  </a:schemeClr>
                </a:solidFill>
                <a:latin typeface="Arial" panose="020B0604020202020204" pitchFamily="34" charset="0"/>
                <a:ea typeface="Tahoma" pitchFamily="34" charset="0"/>
                <a:cs typeface="Arial" panose="020B0604020202020204" pitchFamily="34" charset="0"/>
              </a:rPr>
              <a:t> </a:t>
            </a:r>
            <a:r>
              <a:rPr lang="ru-RU" sz="1100" b="1" dirty="0" err="1" smtClean="0">
                <a:solidFill>
                  <a:schemeClr val="accent1">
                    <a:lumMod val="75000"/>
                  </a:schemeClr>
                </a:solidFill>
                <a:latin typeface="Arial" panose="020B0604020202020204" pitchFamily="34" charset="0"/>
                <a:ea typeface="Tahoma" pitchFamily="34" charset="0"/>
                <a:cs typeface="Arial" panose="020B0604020202020204" pitchFamily="34" charset="0"/>
              </a:rPr>
              <a:t>жерлері</a:t>
            </a:r>
            <a:r>
              <a:rPr lang="ru-RU" sz="1100" b="1" dirty="0" smtClean="0">
                <a:solidFill>
                  <a:schemeClr val="accent1">
                    <a:lumMod val="75000"/>
                  </a:schemeClr>
                </a:solidFill>
                <a:latin typeface="Arial" panose="020B0604020202020204" pitchFamily="34" charset="0"/>
                <a:ea typeface="Tahoma" pitchFamily="34" charset="0"/>
                <a:cs typeface="Arial" panose="020B0604020202020204" pitchFamily="34" charset="0"/>
              </a:rPr>
              <a:t> мен </a:t>
            </a:r>
            <a:r>
              <a:rPr lang="ru-RU" sz="1100" b="1" dirty="0" err="1" smtClean="0">
                <a:solidFill>
                  <a:schemeClr val="accent1">
                    <a:lumMod val="75000"/>
                  </a:schemeClr>
                </a:solidFill>
                <a:latin typeface="Arial" panose="020B0604020202020204" pitchFamily="34" charset="0"/>
                <a:ea typeface="Tahoma" pitchFamily="34" charset="0"/>
                <a:cs typeface="Arial" panose="020B0604020202020204" pitchFamily="34" charset="0"/>
              </a:rPr>
              <a:t>табиғат</a:t>
            </a:r>
            <a:r>
              <a:rPr lang="ru-RU" sz="1100" b="1" dirty="0" smtClean="0">
                <a:solidFill>
                  <a:schemeClr val="accent1">
                    <a:lumMod val="75000"/>
                  </a:schemeClr>
                </a:solidFill>
                <a:latin typeface="Arial" panose="020B0604020202020204" pitchFamily="34" charset="0"/>
                <a:ea typeface="Tahoma" pitchFamily="34" charset="0"/>
                <a:cs typeface="Arial" panose="020B0604020202020204" pitchFamily="34" charset="0"/>
              </a:rPr>
              <a:t> </a:t>
            </a:r>
            <a:r>
              <a:rPr lang="ru-RU" sz="1100" b="1" dirty="0" err="1" smtClean="0">
                <a:solidFill>
                  <a:schemeClr val="accent1">
                    <a:lumMod val="75000"/>
                  </a:schemeClr>
                </a:solidFill>
                <a:latin typeface="Arial" panose="020B0604020202020204" pitchFamily="34" charset="0"/>
                <a:ea typeface="Tahoma" pitchFamily="34" charset="0"/>
                <a:cs typeface="Arial" panose="020B0604020202020204" pitchFamily="34" charset="0"/>
              </a:rPr>
              <a:t>ресурстарын</a:t>
            </a:r>
            <a:r>
              <a:rPr lang="ru-RU" sz="1100" b="1" dirty="0" smtClean="0">
                <a:solidFill>
                  <a:schemeClr val="accent1">
                    <a:lumMod val="75000"/>
                  </a:schemeClr>
                </a:solidFill>
                <a:latin typeface="Arial" panose="020B0604020202020204" pitchFamily="34" charset="0"/>
                <a:ea typeface="Tahoma" pitchFamily="34" charset="0"/>
                <a:cs typeface="Arial" panose="020B0604020202020204" pitchFamily="34" charset="0"/>
              </a:rPr>
              <a:t> </a:t>
            </a:r>
            <a:r>
              <a:rPr lang="ru-RU" sz="1100" b="1" dirty="0" err="1" smtClean="0">
                <a:solidFill>
                  <a:schemeClr val="accent1">
                    <a:lumMod val="75000"/>
                  </a:schemeClr>
                </a:solidFill>
                <a:latin typeface="Arial" panose="020B0604020202020204" pitchFamily="34" charset="0"/>
                <a:ea typeface="Tahoma" pitchFamily="34" charset="0"/>
                <a:cs typeface="Arial" panose="020B0604020202020204" pitchFamily="34" charset="0"/>
              </a:rPr>
              <a:t>пайдаланудың</a:t>
            </a:r>
            <a:r>
              <a:rPr lang="ru-RU" sz="1100" b="1" dirty="0" smtClean="0">
                <a:solidFill>
                  <a:schemeClr val="accent1">
                    <a:lumMod val="75000"/>
                  </a:schemeClr>
                </a:solidFill>
                <a:latin typeface="Arial" panose="020B0604020202020204" pitchFamily="34" charset="0"/>
                <a:ea typeface="Tahoma" pitchFamily="34" charset="0"/>
                <a:cs typeface="Arial" panose="020B0604020202020204" pitchFamily="34" charset="0"/>
              </a:rPr>
              <a:t> </a:t>
            </a:r>
            <a:r>
              <a:rPr lang="ru-RU" sz="1100" b="1" dirty="0" err="1" smtClean="0">
                <a:solidFill>
                  <a:schemeClr val="accent1">
                    <a:lumMod val="75000"/>
                  </a:schemeClr>
                </a:solidFill>
                <a:latin typeface="Arial" panose="020B0604020202020204" pitchFamily="34" charset="0"/>
                <a:ea typeface="Tahoma" pitchFamily="34" charset="0"/>
                <a:cs typeface="Arial" panose="020B0604020202020204" pitchFamily="34" charset="0"/>
              </a:rPr>
              <a:t>мониторингі</a:t>
            </a:r>
            <a:r>
              <a:rPr lang="ru-RU" sz="1100" b="1" dirty="0" smtClean="0">
                <a:solidFill>
                  <a:schemeClr val="accent1">
                    <a:lumMod val="75000"/>
                  </a:schemeClr>
                </a:solidFill>
                <a:latin typeface="Arial" panose="020B0604020202020204" pitchFamily="34" charset="0"/>
                <a:ea typeface="Tahoma" pitchFamily="34" charset="0"/>
                <a:cs typeface="Arial" panose="020B0604020202020204" pitchFamily="34" charset="0"/>
              </a:rPr>
              <a:t> </a:t>
            </a:r>
            <a:r>
              <a:rPr lang="ru-RU" sz="1100" b="1" dirty="0" err="1" smtClean="0">
                <a:solidFill>
                  <a:schemeClr val="accent1">
                    <a:lumMod val="75000"/>
                  </a:schemeClr>
                </a:solidFill>
                <a:latin typeface="Arial" panose="020B0604020202020204" pitchFamily="34" charset="0"/>
                <a:ea typeface="Tahoma" pitchFamily="34" charset="0"/>
                <a:cs typeface="Arial" panose="020B0604020202020204" pitchFamily="34" charset="0"/>
              </a:rPr>
              <a:t>бойынша</a:t>
            </a:r>
            <a:r>
              <a:rPr lang="ru-RU" sz="1100" b="1" dirty="0" smtClean="0">
                <a:solidFill>
                  <a:schemeClr val="accent1">
                    <a:lumMod val="75000"/>
                  </a:schemeClr>
                </a:solidFill>
                <a:latin typeface="Arial" panose="020B0604020202020204" pitchFamily="34" charset="0"/>
                <a:ea typeface="Tahoma" pitchFamily="34" charset="0"/>
                <a:cs typeface="Arial" panose="020B0604020202020204" pitchFamily="34" charset="0"/>
              </a:rPr>
              <a:t> </a:t>
            </a:r>
            <a:r>
              <a:rPr lang="ru-RU" sz="1100" b="1" dirty="0" err="1" smtClean="0">
                <a:solidFill>
                  <a:schemeClr val="accent1">
                    <a:lumMod val="75000"/>
                  </a:schemeClr>
                </a:solidFill>
                <a:latin typeface="Arial" panose="020B0604020202020204" pitchFamily="34" charset="0"/>
                <a:ea typeface="Tahoma" pitchFamily="34" charset="0"/>
                <a:cs typeface="Arial" panose="020B0604020202020204" pitchFamily="34" charset="0"/>
              </a:rPr>
              <a:t>геоақпараттық</a:t>
            </a:r>
            <a:r>
              <a:rPr lang="ru-RU" sz="1100" b="1" dirty="0" smtClean="0">
                <a:solidFill>
                  <a:schemeClr val="accent1">
                    <a:lumMod val="75000"/>
                  </a:schemeClr>
                </a:solidFill>
                <a:latin typeface="Arial" panose="020B0604020202020204" pitchFamily="34" charset="0"/>
                <a:ea typeface="Tahoma" pitchFamily="34" charset="0"/>
                <a:cs typeface="Arial" panose="020B0604020202020204" pitchFamily="34" charset="0"/>
              </a:rPr>
              <a:t> сервис </a:t>
            </a:r>
            <a:r>
              <a:rPr lang="ru-RU" sz="1100" b="1" dirty="0" err="1" smtClean="0">
                <a:solidFill>
                  <a:schemeClr val="accent1">
                    <a:lumMod val="75000"/>
                  </a:schemeClr>
                </a:solidFill>
                <a:latin typeface="Arial" panose="020B0604020202020204" pitchFamily="34" charset="0"/>
                <a:ea typeface="Tahoma" pitchFamily="34" charset="0"/>
                <a:cs typeface="Arial" panose="020B0604020202020204" pitchFamily="34" charset="0"/>
              </a:rPr>
              <a:t>құру</a:t>
            </a:r>
            <a:endParaRPr lang="ru-RU" sz="1100" b="1" dirty="0">
              <a:solidFill>
                <a:schemeClr val="accent1">
                  <a:lumMod val="75000"/>
                </a:schemeClr>
              </a:solidFill>
              <a:latin typeface="Arial" panose="020B0604020202020204" pitchFamily="34" charset="0"/>
              <a:ea typeface="Tahoma" pitchFamily="34" charset="0"/>
              <a:cs typeface="Arial" panose="020B0604020202020204" pitchFamily="34" charset="0"/>
            </a:endParaRPr>
          </a:p>
        </p:txBody>
      </p:sp>
      <p:sp>
        <p:nvSpPr>
          <p:cNvPr id="36" name="Скругленный прямоугольник 35"/>
          <p:cNvSpPr/>
          <p:nvPr/>
        </p:nvSpPr>
        <p:spPr>
          <a:xfrm>
            <a:off x="107950" y="2067694"/>
            <a:ext cx="3599954" cy="648072"/>
          </a:xfrm>
          <a:prstGeom prst="roundRect">
            <a:avLst/>
          </a:prstGeom>
          <a:solidFill>
            <a:srgbClr val="B4C7E7">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ru-RU" sz="1100" b="1" dirty="0" smtClean="0">
                <a:solidFill>
                  <a:schemeClr val="accent1">
                    <a:lumMod val="75000"/>
                  </a:schemeClr>
                </a:solidFill>
                <a:latin typeface="Arial" panose="020B0604020202020204" pitchFamily="34" charset="0"/>
                <a:ea typeface="Tahoma" pitchFamily="34" charset="0"/>
                <a:cs typeface="Arial" panose="020B0604020202020204" pitchFamily="34" charset="0"/>
              </a:rPr>
              <a:t>АӨК </a:t>
            </a:r>
            <a:r>
              <a:rPr lang="ru-RU" sz="1100" b="1" dirty="0" err="1" smtClean="0">
                <a:solidFill>
                  <a:schemeClr val="accent1">
                    <a:lumMod val="75000"/>
                  </a:schemeClr>
                </a:solidFill>
                <a:latin typeface="Arial" panose="020B0604020202020204" pitchFamily="34" charset="0"/>
                <a:ea typeface="Tahoma" pitchFamily="34" charset="0"/>
                <a:cs typeface="Arial" panose="020B0604020202020204" pitchFamily="34" charset="0"/>
              </a:rPr>
              <a:t>процестерін</a:t>
            </a:r>
            <a:r>
              <a:rPr lang="ru-RU" sz="1100" b="1" dirty="0" smtClean="0">
                <a:solidFill>
                  <a:schemeClr val="accent1">
                    <a:lumMod val="75000"/>
                  </a:schemeClr>
                </a:solidFill>
                <a:latin typeface="Arial" panose="020B0604020202020204" pitchFamily="34" charset="0"/>
                <a:ea typeface="Tahoma" pitchFamily="34" charset="0"/>
                <a:cs typeface="Arial" panose="020B0604020202020204" pitchFamily="34" charset="0"/>
              </a:rPr>
              <a:t> </a:t>
            </a:r>
            <a:r>
              <a:rPr lang="ru-RU" sz="800" b="1" i="1" dirty="0" smtClean="0">
                <a:solidFill>
                  <a:schemeClr val="accent1">
                    <a:lumMod val="75000"/>
                  </a:schemeClr>
                </a:solidFill>
                <a:latin typeface="Arial" panose="020B0604020202020204" pitchFamily="34" charset="0"/>
                <a:ea typeface="Tahoma" pitchFamily="34" charset="0"/>
                <a:cs typeface="Arial" panose="020B0604020202020204" pitchFamily="34" charset="0"/>
              </a:rPr>
              <a:t>(мал, </a:t>
            </a:r>
            <a:r>
              <a:rPr lang="ru-RU" sz="800" b="1" i="1" dirty="0" err="1" smtClean="0">
                <a:solidFill>
                  <a:schemeClr val="accent1">
                    <a:lumMod val="75000"/>
                  </a:schemeClr>
                </a:solidFill>
                <a:latin typeface="Arial" panose="020B0604020202020204" pitchFamily="34" charset="0"/>
                <a:ea typeface="Tahoma" pitchFamily="34" charset="0"/>
                <a:cs typeface="Arial" panose="020B0604020202020204" pitchFamily="34" charset="0"/>
              </a:rPr>
              <a:t>ауыл</a:t>
            </a:r>
            <a:r>
              <a:rPr lang="ru-RU" sz="800" b="1" i="1" dirty="0" smtClean="0">
                <a:solidFill>
                  <a:schemeClr val="accent1">
                    <a:lumMod val="75000"/>
                  </a:schemeClr>
                </a:solidFill>
                <a:latin typeface="Arial" panose="020B0604020202020204" pitchFamily="34" charset="0"/>
                <a:ea typeface="Tahoma" pitchFamily="34" charset="0"/>
                <a:cs typeface="Arial" panose="020B0604020202020204" pitchFamily="34" charset="0"/>
              </a:rPr>
              <a:t> </a:t>
            </a:r>
            <a:r>
              <a:rPr lang="ru-RU" sz="800" b="1" i="1" dirty="0" err="1" smtClean="0">
                <a:solidFill>
                  <a:schemeClr val="accent1">
                    <a:lumMod val="75000"/>
                  </a:schemeClr>
                </a:solidFill>
                <a:latin typeface="Arial" panose="020B0604020202020204" pitchFamily="34" charset="0"/>
                <a:ea typeface="Tahoma" pitchFamily="34" charset="0"/>
                <a:cs typeface="Arial" panose="020B0604020202020204" pitchFamily="34" charset="0"/>
              </a:rPr>
              <a:t>шаруашылығы</a:t>
            </a:r>
            <a:r>
              <a:rPr lang="ru-RU" sz="800" b="1" i="1" dirty="0" smtClean="0">
                <a:solidFill>
                  <a:schemeClr val="accent1">
                    <a:lumMod val="75000"/>
                  </a:schemeClr>
                </a:solidFill>
                <a:latin typeface="Arial" panose="020B0604020202020204" pitchFamily="34" charset="0"/>
                <a:ea typeface="Tahoma" pitchFamily="34" charset="0"/>
                <a:cs typeface="Arial" panose="020B0604020202020204" pitchFamily="34" charset="0"/>
              </a:rPr>
              <a:t> </a:t>
            </a:r>
            <a:r>
              <a:rPr lang="ru-RU" sz="800" b="1" i="1" dirty="0" err="1" smtClean="0">
                <a:solidFill>
                  <a:schemeClr val="accent1">
                    <a:lumMod val="75000"/>
                  </a:schemeClr>
                </a:solidFill>
                <a:latin typeface="Arial" panose="020B0604020202020204" pitchFamily="34" charset="0"/>
                <a:ea typeface="Tahoma" pitchFamily="34" charset="0"/>
                <a:cs typeface="Arial" panose="020B0604020202020204" pitchFamily="34" charset="0"/>
              </a:rPr>
              <a:t>техникасы</a:t>
            </a:r>
            <a:r>
              <a:rPr lang="ru-RU" sz="800" b="1" i="1" dirty="0" smtClean="0">
                <a:solidFill>
                  <a:schemeClr val="accent1">
                    <a:lumMod val="75000"/>
                  </a:schemeClr>
                </a:solidFill>
                <a:latin typeface="Arial" panose="020B0604020202020204" pitchFamily="34" charset="0"/>
                <a:ea typeface="Tahoma" pitchFamily="34" charset="0"/>
                <a:cs typeface="Arial" panose="020B0604020202020204" pitchFamily="34" charset="0"/>
              </a:rPr>
              <a:t>, </a:t>
            </a:r>
            <a:r>
              <a:rPr lang="ru-RU" sz="800" b="1" i="1" dirty="0" err="1" smtClean="0">
                <a:solidFill>
                  <a:schemeClr val="accent1">
                    <a:lumMod val="75000"/>
                  </a:schemeClr>
                </a:solidFill>
                <a:latin typeface="Arial" panose="020B0604020202020204" pitchFamily="34" charset="0"/>
                <a:ea typeface="Tahoma" pitchFamily="34" charset="0"/>
                <a:cs typeface="Arial" panose="020B0604020202020204" pitchFamily="34" charset="0"/>
              </a:rPr>
              <a:t>астық</a:t>
            </a:r>
            <a:r>
              <a:rPr lang="ru-RU" sz="800" b="1" i="1" dirty="0" smtClean="0">
                <a:solidFill>
                  <a:schemeClr val="accent1">
                    <a:lumMod val="75000"/>
                  </a:schemeClr>
                </a:solidFill>
                <a:latin typeface="Arial" panose="020B0604020202020204" pitchFamily="34" charset="0"/>
                <a:ea typeface="Tahoma" pitchFamily="34" charset="0"/>
                <a:cs typeface="Arial" panose="020B0604020202020204" pitchFamily="34" charset="0"/>
              </a:rPr>
              <a:t> </a:t>
            </a:r>
            <a:r>
              <a:rPr lang="ru-RU" sz="800" b="1" i="1" dirty="0" err="1" smtClean="0">
                <a:solidFill>
                  <a:schemeClr val="accent1">
                    <a:lumMod val="75000"/>
                  </a:schemeClr>
                </a:solidFill>
                <a:latin typeface="Arial" panose="020B0604020202020204" pitchFamily="34" charset="0"/>
                <a:ea typeface="Tahoma" pitchFamily="34" charset="0"/>
                <a:cs typeface="Arial" panose="020B0604020202020204" pitchFamily="34" charset="0"/>
              </a:rPr>
              <a:t>қолхаттары</a:t>
            </a:r>
            <a:r>
              <a:rPr lang="ru-RU" sz="800" b="1" i="1" dirty="0" smtClean="0">
                <a:solidFill>
                  <a:schemeClr val="accent1">
                    <a:lumMod val="75000"/>
                  </a:schemeClr>
                </a:solidFill>
                <a:latin typeface="Arial" panose="020B0604020202020204" pitchFamily="34" charset="0"/>
                <a:ea typeface="Tahoma" pitchFamily="34" charset="0"/>
                <a:cs typeface="Arial" panose="020B0604020202020204" pitchFamily="34" charset="0"/>
              </a:rPr>
              <a:t>, су </a:t>
            </a:r>
            <a:r>
              <a:rPr lang="ru-RU" sz="800" b="1" i="1" dirty="0" err="1" smtClean="0">
                <a:solidFill>
                  <a:schemeClr val="accent1">
                    <a:lumMod val="75000"/>
                  </a:schemeClr>
                </a:solidFill>
                <a:latin typeface="Arial" panose="020B0604020202020204" pitchFamily="34" charset="0"/>
                <a:ea typeface="Tahoma" pitchFamily="34" charset="0"/>
                <a:cs typeface="Arial" panose="020B0604020202020204" pitchFamily="34" charset="0"/>
              </a:rPr>
              <a:t>және</a:t>
            </a:r>
            <a:r>
              <a:rPr lang="ru-RU" sz="800" b="1" i="1" dirty="0" smtClean="0">
                <a:solidFill>
                  <a:schemeClr val="accent1">
                    <a:lumMod val="75000"/>
                  </a:schemeClr>
                </a:solidFill>
                <a:latin typeface="Arial" panose="020B0604020202020204" pitchFamily="34" charset="0"/>
                <a:ea typeface="Tahoma" pitchFamily="34" charset="0"/>
                <a:cs typeface="Arial" panose="020B0604020202020204" pitchFamily="34" charset="0"/>
              </a:rPr>
              <a:t> </a:t>
            </a:r>
            <a:r>
              <a:rPr lang="ru-RU" sz="800" b="1" i="1" dirty="0" err="1" smtClean="0">
                <a:solidFill>
                  <a:schemeClr val="accent1">
                    <a:lumMod val="75000"/>
                  </a:schemeClr>
                </a:solidFill>
                <a:latin typeface="Arial" panose="020B0604020202020204" pitchFamily="34" charset="0"/>
                <a:ea typeface="Tahoma" pitchFamily="34" charset="0"/>
                <a:cs typeface="Arial" panose="020B0604020202020204" pitchFamily="34" charset="0"/>
              </a:rPr>
              <a:t>жер</a:t>
            </a:r>
            <a:r>
              <a:rPr lang="ru-RU" sz="800" b="1" i="1" dirty="0" smtClean="0">
                <a:solidFill>
                  <a:schemeClr val="accent1">
                    <a:lumMod val="75000"/>
                  </a:schemeClr>
                </a:solidFill>
                <a:latin typeface="Arial" panose="020B0604020202020204" pitchFamily="34" charset="0"/>
                <a:ea typeface="Tahoma" pitchFamily="34" charset="0"/>
                <a:cs typeface="Arial" panose="020B0604020202020204" pitchFamily="34" charset="0"/>
              </a:rPr>
              <a:t> </a:t>
            </a:r>
            <a:r>
              <a:rPr lang="ru-RU" sz="800" b="1" i="1" dirty="0" err="1" smtClean="0">
                <a:solidFill>
                  <a:schemeClr val="accent1">
                    <a:lumMod val="75000"/>
                  </a:schemeClr>
                </a:solidFill>
                <a:latin typeface="Arial" panose="020B0604020202020204" pitchFamily="34" charset="0"/>
                <a:ea typeface="Tahoma" pitchFamily="34" charset="0"/>
                <a:cs typeface="Arial" panose="020B0604020202020204" pitchFamily="34" charset="0"/>
              </a:rPr>
              <a:t>ресурстары</a:t>
            </a:r>
            <a:r>
              <a:rPr lang="ru-RU" sz="800" b="1" i="1" dirty="0" smtClean="0">
                <a:solidFill>
                  <a:schemeClr val="accent1">
                    <a:lumMod val="75000"/>
                  </a:schemeClr>
                </a:solidFill>
                <a:latin typeface="Arial" panose="020B0604020202020204" pitchFamily="34" charset="0"/>
                <a:ea typeface="Tahoma" pitchFamily="34" charset="0"/>
                <a:cs typeface="Arial" panose="020B0604020202020204" pitchFamily="34" charset="0"/>
              </a:rPr>
              <a:t>, ветеринариялық </a:t>
            </a:r>
            <a:r>
              <a:rPr lang="ru-RU" sz="800" b="1" i="1" dirty="0" err="1" smtClean="0">
                <a:solidFill>
                  <a:schemeClr val="accent1">
                    <a:lumMod val="75000"/>
                  </a:schemeClr>
                </a:solidFill>
                <a:latin typeface="Arial" panose="020B0604020202020204" pitchFamily="34" charset="0"/>
                <a:ea typeface="Tahoma" pitchFamily="34" charset="0"/>
                <a:cs typeface="Arial" panose="020B0604020202020204" pitchFamily="34" charset="0"/>
              </a:rPr>
              <a:t>және</a:t>
            </a:r>
            <a:r>
              <a:rPr lang="ru-RU" sz="800" b="1" i="1" dirty="0" smtClean="0">
                <a:solidFill>
                  <a:schemeClr val="accent1">
                    <a:lumMod val="75000"/>
                  </a:schemeClr>
                </a:solidFill>
                <a:latin typeface="Arial" panose="020B0604020202020204" pitchFamily="34" charset="0"/>
                <a:ea typeface="Tahoma" pitchFamily="34" charset="0"/>
                <a:cs typeface="Arial" panose="020B0604020202020204" pitchFamily="34" charset="0"/>
              </a:rPr>
              <a:t> </a:t>
            </a:r>
            <a:r>
              <a:rPr lang="ru-RU" sz="800" b="1" i="1" dirty="0" err="1" smtClean="0">
                <a:solidFill>
                  <a:schemeClr val="accent1">
                    <a:lumMod val="75000"/>
                  </a:schemeClr>
                </a:solidFill>
                <a:latin typeface="Arial" panose="020B0604020202020204" pitchFamily="34" charset="0"/>
                <a:ea typeface="Tahoma" pitchFamily="34" charset="0"/>
                <a:cs typeface="Arial" panose="020B0604020202020204" pitchFamily="34" charset="0"/>
              </a:rPr>
              <a:t>фитосанитариялық</a:t>
            </a:r>
            <a:r>
              <a:rPr lang="ru-RU" sz="800" b="1" i="1" dirty="0" smtClean="0">
                <a:solidFill>
                  <a:schemeClr val="accent1">
                    <a:lumMod val="75000"/>
                  </a:schemeClr>
                </a:solidFill>
                <a:latin typeface="Arial" panose="020B0604020202020204" pitchFamily="34" charset="0"/>
                <a:ea typeface="Tahoma" pitchFamily="34" charset="0"/>
                <a:cs typeface="Arial" panose="020B0604020202020204" pitchFamily="34" charset="0"/>
              </a:rPr>
              <a:t> </a:t>
            </a:r>
            <a:r>
              <a:rPr lang="ru-RU" sz="800" b="1" i="1" dirty="0" err="1" smtClean="0">
                <a:solidFill>
                  <a:schemeClr val="accent1">
                    <a:lumMod val="75000"/>
                  </a:schemeClr>
                </a:solidFill>
                <a:latin typeface="Arial" panose="020B0604020202020204" pitchFamily="34" charset="0"/>
                <a:ea typeface="Tahoma" pitchFamily="34" charset="0"/>
                <a:cs typeface="Arial" panose="020B0604020202020204" pitchFamily="34" charset="0"/>
              </a:rPr>
              <a:t>құжаттар</a:t>
            </a:r>
            <a:r>
              <a:rPr lang="ru-RU" sz="800" b="1" i="1" dirty="0" smtClean="0">
                <a:solidFill>
                  <a:schemeClr val="accent1">
                    <a:lumMod val="75000"/>
                  </a:schemeClr>
                </a:solidFill>
                <a:latin typeface="Arial" panose="020B0604020202020204" pitchFamily="34" charset="0"/>
                <a:ea typeface="Tahoma" pitchFamily="34" charset="0"/>
                <a:cs typeface="Arial" panose="020B0604020202020204" pitchFamily="34" charset="0"/>
              </a:rPr>
              <a:t>) </a:t>
            </a:r>
            <a:r>
              <a:rPr lang="ru-RU" sz="1100" b="1" dirty="0" err="1" smtClean="0">
                <a:solidFill>
                  <a:schemeClr val="accent1">
                    <a:lumMod val="75000"/>
                  </a:schemeClr>
                </a:solidFill>
                <a:latin typeface="Arial" panose="020B0604020202020204" pitchFamily="34" charset="0"/>
                <a:ea typeface="Tahoma" pitchFamily="34" charset="0"/>
                <a:cs typeface="Arial" panose="020B0604020202020204" pitchFamily="34" charset="0"/>
              </a:rPr>
              <a:t>электрондық</a:t>
            </a:r>
            <a:r>
              <a:rPr lang="ru-RU" sz="1100" b="1" dirty="0" smtClean="0">
                <a:solidFill>
                  <a:schemeClr val="accent1">
                    <a:lumMod val="75000"/>
                  </a:schemeClr>
                </a:solidFill>
                <a:latin typeface="Arial" panose="020B0604020202020204" pitchFamily="34" charset="0"/>
                <a:ea typeface="Tahoma" pitchFamily="34" charset="0"/>
                <a:cs typeface="Arial" panose="020B0604020202020204" pitchFamily="34" charset="0"/>
              </a:rPr>
              <a:t> </a:t>
            </a:r>
            <a:r>
              <a:rPr lang="ru-RU" sz="1100" b="1" dirty="0" err="1" smtClean="0">
                <a:solidFill>
                  <a:schemeClr val="accent1">
                    <a:lumMod val="75000"/>
                  </a:schemeClr>
                </a:solidFill>
                <a:latin typeface="Arial" panose="020B0604020202020204" pitchFamily="34" charset="0"/>
                <a:ea typeface="Tahoma" pitchFamily="34" charset="0"/>
                <a:cs typeface="Arial" panose="020B0604020202020204" pitchFamily="34" charset="0"/>
              </a:rPr>
              <a:t>есепке</a:t>
            </a:r>
            <a:r>
              <a:rPr lang="ru-RU" sz="1100" b="1" dirty="0" smtClean="0">
                <a:solidFill>
                  <a:schemeClr val="accent1">
                    <a:lumMod val="75000"/>
                  </a:schemeClr>
                </a:solidFill>
                <a:latin typeface="Arial" panose="020B0604020202020204" pitchFamily="34" charset="0"/>
                <a:ea typeface="Tahoma" pitchFamily="34" charset="0"/>
                <a:cs typeface="Arial" panose="020B0604020202020204" pitchFamily="34" charset="0"/>
              </a:rPr>
              <a:t> </a:t>
            </a:r>
            <a:r>
              <a:rPr lang="ru-RU" sz="1100" b="1" dirty="0" err="1" smtClean="0">
                <a:solidFill>
                  <a:schemeClr val="accent1">
                    <a:lumMod val="75000"/>
                  </a:schemeClr>
                </a:solidFill>
                <a:latin typeface="Arial" panose="020B0604020202020204" pitchFamily="34" charset="0"/>
                <a:ea typeface="Tahoma" pitchFamily="34" charset="0"/>
                <a:cs typeface="Arial" panose="020B0604020202020204" pitchFamily="34" charset="0"/>
              </a:rPr>
              <a:t>алумен</a:t>
            </a:r>
            <a:r>
              <a:rPr lang="ru-RU" sz="1100" b="1" dirty="0" smtClean="0">
                <a:solidFill>
                  <a:schemeClr val="accent1">
                    <a:lumMod val="75000"/>
                  </a:schemeClr>
                </a:solidFill>
                <a:latin typeface="Arial" panose="020B0604020202020204" pitchFamily="34" charset="0"/>
                <a:ea typeface="Tahoma" pitchFamily="34" charset="0"/>
                <a:cs typeface="Arial" panose="020B0604020202020204" pitchFamily="34" charset="0"/>
              </a:rPr>
              <a:t> </a:t>
            </a:r>
            <a:r>
              <a:rPr lang="ru-RU" sz="1100" b="1" dirty="0" err="1" smtClean="0">
                <a:solidFill>
                  <a:schemeClr val="accent1">
                    <a:lumMod val="75000"/>
                  </a:schemeClr>
                </a:solidFill>
                <a:latin typeface="Arial" panose="020B0604020202020204" pitchFamily="34" charset="0"/>
                <a:ea typeface="Tahoma" pitchFamily="34" charset="0"/>
                <a:cs typeface="Arial" panose="020B0604020202020204" pitchFamily="34" charset="0"/>
              </a:rPr>
              <a:t>толық</a:t>
            </a:r>
            <a:r>
              <a:rPr lang="ru-RU" sz="1100" b="1" dirty="0" smtClean="0">
                <a:solidFill>
                  <a:schemeClr val="accent1">
                    <a:lumMod val="75000"/>
                  </a:schemeClr>
                </a:solidFill>
                <a:latin typeface="Arial" panose="020B0604020202020204" pitchFamily="34" charset="0"/>
                <a:ea typeface="Tahoma" pitchFamily="34" charset="0"/>
                <a:cs typeface="Arial" panose="020B0604020202020204" pitchFamily="34" charset="0"/>
              </a:rPr>
              <a:t> </a:t>
            </a:r>
            <a:r>
              <a:rPr lang="ru-RU" sz="1100" b="1" dirty="0" err="1" smtClean="0">
                <a:solidFill>
                  <a:schemeClr val="accent1">
                    <a:lumMod val="75000"/>
                  </a:schemeClr>
                </a:solidFill>
                <a:latin typeface="Arial" panose="020B0604020202020204" pitchFamily="34" charset="0"/>
                <a:ea typeface="Tahoma" pitchFamily="34" charset="0"/>
                <a:cs typeface="Arial" panose="020B0604020202020204" pitchFamily="34" charset="0"/>
              </a:rPr>
              <a:t>қамту</a:t>
            </a:r>
            <a:endParaRPr lang="ru-RU" sz="800" b="1" i="1" dirty="0">
              <a:solidFill>
                <a:schemeClr val="accent1">
                  <a:lumMod val="75000"/>
                </a:schemeClr>
              </a:solidFill>
              <a:latin typeface="Arial" panose="020B0604020202020204" pitchFamily="34" charset="0"/>
              <a:ea typeface="Tahoma" pitchFamily="34" charset="0"/>
              <a:cs typeface="Arial" panose="020B0604020202020204" pitchFamily="34" charset="0"/>
            </a:endParaRPr>
          </a:p>
        </p:txBody>
      </p:sp>
      <p:sp>
        <p:nvSpPr>
          <p:cNvPr id="37" name="Скругленный прямоугольник 36"/>
          <p:cNvSpPr/>
          <p:nvPr/>
        </p:nvSpPr>
        <p:spPr>
          <a:xfrm>
            <a:off x="107950" y="1707654"/>
            <a:ext cx="3599954" cy="300186"/>
          </a:xfrm>
          <a:prstGeom prst="roundRect">
            <a:avLst/>
          </a:prstGeom>
          <a:solidFill>
            <a:srgbClr val="B4C7E7">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hangingPunct="1">
              <a:defRPr/>
            </a:pPr>
            <a:r>
              <a:rPr lang="ru-RU" sz="1100" b="1" dirty="0" err="1" smtClean="0">
                <a:solidFill>
                  <a:schemeClr val="accent1">
                    <a:lumMod val="75000"/>
                  </a:schemeClr>
                </a:solidFill>
                <a:latin typeface="Arial" panose="020B0604020202020204" pitchFamily="34" charset="0"/>
                <a:ea typeface="Tahoma" pitchFamily="34" charset="0"/>
                <a:cs typeface="Arial" panose="020B0604020202020204" pitchFamily="34" charset="0"/>
              </a:rPr>
              <a:t>Мемлекеттік</a:t>
            </a:r>
            <a:r>
              <a:rPr lang="ru-RU" sz="1100" b="1" dirty="0" smtClean="0">
                <a:solidFill>
                  <a:schemeClr val="accent1">
                    <a:lumMod val="75000"/>
                  </a:schemeClr>
                </a:solidFill>
                <a:latin typeface="Arial" panose="020B0604020202020204" pitchFamily="34" charset="0"/>
                <a:ea typeface="Tahoma" pitchFamily="34" charset="0"/>
                <a:cs typeface="Arial" panose="020B0604020202020204" pitchFamily="34" charset="0"/>
              </a:rPr>
              <a:t> </a:t>
            </a:r>
            <a:r>
              <a:rPr lang="ru-RU" sz="1100" b="1" dirty="0" err="1" smtClean="0">
                <a:solidFill>
                  <a:schemeClr val="accent1">
                    <a:lumMod val="75000"/>
                  </a:schemeClr>
                </a:solidFill>
                <a:latin typeface="Arial" panose="020B0604020202020204" pitchFamily="34" charset="0"/>
                <a:ea typeface="Tahoma" pitchFamily="34" charset="0"/>
                <a:cs typeface="Arial" panose="020B0604020202020204" pitchFamily="34" charset="0"/>
              </a:rPr>
              <a:t>көрсетілетін</a:t>
            </a:r>
            <a:r>
              <a:rPr lang="ru-RU" sz="1100" b="1" dirty="0" smtClean="0">
                <a:solidFill>
                  <a:schemeClr val="accent1">
                    <a:lumMod val="75000"/>
                  </a:schemeClr>
                </a:solidFill>
                <a:latin typeface="Arial" panose="020B0604020202020204" pitchFamily="34" charset="0"/>
                <a:ea typeface="Tahoma" pitchFamily="34" charset="0"/>
                <a:cs typeface="Arial" panose="020B0604020202020204" pitchFamily="34" charset="0"/>
              </a:rPr>
              <a:t> </a:t>
            </a:r>
            <a:r>
              <a:rPr lang="ru-RU" sz="1100" b="1" dirty="0" err="1" smtClean="0">
                <a:solidFill>
                  <a:schemeClr val="accent1">
                    <a:lumMod val="75000"/>
                  </a:schemeClr>
                </a:solidFill>
                <a:latin typeface="Arial" panose="020B0604020202020204" pitchFamily="34" charset="0"/>
                <a:ea typeface="Tahoma" pitchFamily="34" charset="0"/>
                <a:cs typeface="Arial" panose="020B0604020202020204" pitchFamily="34" charset="0"/>
              </a:rPr>
              <a:t>қызметтерді</a:t>
            </a:r>
            <a:r>
              <a:rPr lang="ru-RU" sz="1100" b="1" dirty="0" smtClean="0">
                <a:solidFill>
                  <a:schemeClr val="accent1">
                    <a:lumMod val="75000"/>
                  </a:schemeClr>
                </a:solidFill>
                <a:latin typeface="Arial" panose="020B0604020202020204" pitchFamily="34" charset="0"/>
                <a:ea typeface="Tahoma" pitchFamily="34" charset="0"/>
                <a:cs typeface="Arial" panose="020B0604020202020204" pitchFamily="34" charset="0"/>
              </a:rPr>
              <a:t> </a:t>
            </a:r>
            <a:r>
              <a:rPr lang="ru-RU" sz="1100" b="1" dirty="0" err="1" smtClean="0">
                <a:solidFill>
                  <a:schemeClr val="accent1">
                    <a:lumMod val="75000"/>
                  </a:schemeClr>
                </a:solidFill>
                <a:latin typeface="Arial" panose="020B0604020202020204" pitchFamily="34" charset="0"/>
                <a:ea typeface="Tahoma" pitchFamily="34" charset="0"/>
                <a:cs typeface="Arial" panose="020B0604020202020204" pitchFamily="34" charset="0"/>
              </a:rPr>
              <a:t>автоматтандыру</a:t>
            </a:r>
            <a:endParaRPr lang="ru-RU" sz="1100" b="1" dirty="0">
              <a:solidFill>
                <a:schemeClr val="accent1">
                  <a:lumMod val="75000"/>
                </a:schemeClr>
              </a:solidFill>
              <a:latin typeface="Arial" panose="020B0604020202020204" pitchFamily="34" charset="0"/>
              <a:ea typeface="Tahoma" pitchFamily="34" charset="0"/>
              <a:cs typeface="Arial" panose="020B0604020202020204" pitchFamily="34" charset="0"/>
            </a:endParaRPr>
          </a:p>
        </p:txBody>
      </p:sp>
      <p:sp>
        <p:nvSpPr>
          <p:cNvPr id="38" name="Скругленный прямоугольник 37"/>
          <p:cNvSpPr/>
          <p:nvPr/>
        </p:nvSpPr>
        <p:spPr>
          <a:xfrm>
            <a:off x="107950" y="1131590"/>
            <a:ext cx="3599954" cy="516210"/>
          </a:xfrm>
          <a:prstGeom prst="roundRect">
            <a:avLst/>
          </a:prstGeom>
          <a:solidFill>
            <a:srgbClr val="B4C7E7">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hangingPunct="1">
              <a:defRPr/>
            </a:pPr>
            <a:r>
              <a:rPr lang="ru-RU" sz="1100" b="1" dirty="0" smtClean="0">
                <a:solidFill>
                  <a:schemeClr val="accent1">
                    <a:lumMod val="75000"/>
                  </a:schemeClr>
                </a:solidFill>
                <a:latin typeface="Arial" panose="020B0604020202020204" pitchFamily="34" charset="0"/>
                <a:ea typeface="Tahoma" pitchFamily="34" charset="0"/>
                <a:cs typeface="Arial" panose="020B0604020202020204" pitchFamily="34" charset="0"/>
              </a:rPr>
              <a:t>АӨК-</a:t>
            </a:r>
            <a:r>
              <a:rPr lang="ru-RU" sz="1100" b="1" dirty="0" err="1" smtClean="0">
                <a:solidFill>
                  <a:schemeClr val="accent1">
                    <a:lumMod val="75000"/>
                  </a:schemeClr>
                </a:solidFill>
                <a:latin typeface="Arial" panose="020B0604020202020204" pitchFamily="34" charset="0"/>
                <a:ea typeface="Tahoma" pitchFamily="34" charset="0"/>
                <a:cs typeface="Arial" panose="020B0604020202020204" pitchFamily="34" charset="0"/>
              </a:rPr>
              <a:t>дегі</a:t>
            </a:r>
            <a:r>
              <a:rPr lang="ru-RU" sz="1100" b="1" dirty="0" smtClean="0">
                <a:solidFill>
                  <a:schemeClr val="accent1">
                    <a:lumMod val="75000"/>
                  </a:schemeClr>
                </a:solidFill>
                <a:latin typeface="Arial" panose="020B0604020202020204" pitchFamily="34" charset="0"/>
                <a:ea typeface="Tahoma" pitchFamily="34" charset="0"/>
                <a:cs typeface="Arial" panose="020B0604020202020204" pitchFamily="34" charset="0"/>
              </a:rPr>
              <a:t> </a:t>
            </a:r>
            <a:r>
              <a:rPr lang="ru-RU" sz="1100" b="1" dirty="0" err="1" smtClean="0">
                <a:solidFill>
                  <a:schemeClr val="accent1">
                    <a:lumMod val="75000"/>
                  </a:schemeClr>
                </a:solidFill>
                <a:latin typeface="Arial" panose="020B0604020202020204" pitchFamily="34" charset="0"/>
                <a:ea typeface="Tahoma" pitchFamily="34" charset="0"/>
                <a:cs typeface="Arial" panose="020B0604020202020204" pitchFamily="34" charset="0"/>
              </a:rPr>
              <a:t>субсидиялау</a:t>
            </a:r>
            <a:r>
              <a:rPr lang="ru-RU" sz="1100" b="1" dirty="0" smtClean="0">
                <a:solidFill>
                  <a:schemeClr val="accent1">
                    <a:lumMod val="75000"/>
                  </a:schemeClr>
                </a:solidFill>
                <a:latin typeface="Arial" panose="020B0604020202020204" pitchFamily="34" charset="0"/>
                <a:ea typeface="Tahoma" pitchFamily="34" charset="0"/>
                <a:cs typeface="Arial" panose="020B0604020202020204" pitchFamily="34" charset="0"/>
              </a:rPr>
              <a:t>, </a:t>
            </a:r>
            <a:r>
              <a:rPr lang="ru-RU" sz="1100" b="1" dirty="0" err="1" smtClean="0">
                <a:solidFill>
                  <a:schemeClr val="accent1">
                    <a:lumMod val="75000"/>
                  </a:schemeClr>
                </a:solidFill>
                <a:latin typeface="Arial" panose="020B0604020202020204" pitchFamily="34" charset="0"/>
                <a:ea typeface="Tahoma" pitchFamily="34" charset="0"/>
                <a:cs typeface="Arial" panose="020B0604020202020204" pitchFamily="34" charset="0"/>
              </a:rPr>
              <a:t>мемлекеттік</a:t>
            </a:r>
            <a:r>
              <a:rPr lang="ru-RU" sz="1100" b="1" dirty="0" smtClean="0">
                <a:solidFill>
                  <a:schemeClr val="accent1">
                    <a:lumMod val="75000"/>
                  </a:schemeClr>
                </a:solidFill>
                <a:latin typeface="Arial" panose="020B0604020202020204" pitchFamily="34" charset="0"/>
                <a:ea typeface="Tahoma" pitchFamily="34" charset="0"/>
                <a:cs typeface="Arial" panose="020B0604020202020204" pitchFamily="34" charset="0"/>
              </a:rPr>
              <a:t> </a:t>
            </a:r>
            <a:r>
              <a:rPr lang="ru-RU" sz="1100" b="1" dirty="0" err="1" smtClean="0">
                <a:solidFill>
                  <a:schemeClr val="accent1">
                    <a:lumMod val="75000"/>
                  </a:schemeClr>
                </a:solidFill>
                <a:latin typeface="Arial" panose="020B0604020202020204" pitchFamily="34" charset="0"/>
                <a:ea typeface="Tahoma" pitchFamily="34" charset="0"/>
                <a:cs typeface="Arial" panose="020B0604020202020204" pitchFamily="34" charset="0"/>
              </a:rPr>
              <a:t>бақылау</a:t>
            </a:r>
            <a:r>
              <a:rPr lang="ru-RU" sz="1100" b="1" dirty="0" smtClean="0">
                <a:solidFill>
                  <a:schemeClr val="accent1">
                    <a:lumMod val="75000"/>
                  </a:schemeClr>
                </a:solidFill>
                <a:latin typeface="Arial" panose="020B0604020202020204" pitchFamily="34" charset="0"/>
                <a:ea typeface="Tahoma" pitchFamily="34" charset="0"/>
                <a:cs typeface="Arial" panose="020B0604020202020204" pitchFamily="34" charset="0"/>
              </a:rPr>
              <a:t> </a:t>
            </a:r>
            <a:r>
              <a:rPr lang="ru-RU" sz="1100" b="1" dirty="0" err="1" smtClean="0">
                <a:solidFill>
                  <a:schemeClr val="accent1">
                    <a:lumMod val="75000"/>
                  </a:schemeClr>
                </a:solidFill>
                <a:latin typeface="Arial" panose="020B0604020202020204" pitchFamily="34" charset="0"/>
                <a:ea typeface="Tahoma" pitchFamily="34" charset="0"/>
                <a:cs typeface="Arial" panose="020B0604020202020204" pitchFamily="34" charset="0"/>
              </a:rPr>
              <a:t>және</a:t>
            </a:r>
            <a:r>
              <a:rPr lang="ru-RU" sz="1100" b="1" dirty="0" smtClean="0">
                <a:solidFill>
                  <a:schemeClr val="accent1">
                    <a:lumMod val="75000"/>
                  </a:schemeClr>
                </a:solidFill>
                <a:latin typeface="Arial" panose="020B0604020202020204" pitchFamily="34" charset="0"/>
                <a:ea typeface="Tahoma" pitchFamily="34" charset="0"/>
                <a:cs typeface="Arial" panose="020B0604020202020204" pitchFamily="34" charset="0"/>
              </a:rPr>
              <a:t> кредит беру </a:t>
            </a:r>
            <a:r>
              <a:rPr lang="ru-RU" sz="1100" b="1" dirty="0" err="1" smtClean="0">
                <a:solidFill>
                  <a:schemeClr val="accent1">
                    <a:lumMod val="75000"/>
                  </a:schemeClr>
                </a:solidFill>
                <a:latin typeface="Arial" panose="020B0604020202020204" pitchFamily="34" charset="0"/>
                <a:ea typeface="Tahoma" pitchFamily="34" charset="0"/>
                <a:cs typeface="Arial" panose="020B0604020202020204" pitchFamily="34" charset="0"/>
              </a:rPr>
              <a:t>жүйесін</a:t>
            </a:r>
            <a:r>
              <a:rPr lang="ru-RU" sz="1100" b="1" dirty="0" smtClean="0">
                <a:solidFill>
                  <a:schemeClr val="accent1">
                    <a:lumMod val="75000"/>
                  </a:schemeClr>
                </a:solidFill>
                <a:latin typeface="Arial" panose="020B0604020202020204" pitchFamily="34" charset="0"/>
                <a:ea typeface="Tahoma" pitchFamily="34" charset="0"/>
                <a:cs typeface="Arial" panose="020B0604020202020204" pitchFamily="34" charset="0"/>
              </a:rPr>
              <a:t> </a:t>
            </a:r>
            <a:r>
              <a:rPr lang="ru-RU" sz="1100" b="1" dirty="0" err="1" smtClean="0">
                <a:solidFill>
                  <a:schemeClr val="accent1">
                    <a:lumMod val="75000"/>
                  </a:schemeClr>
                </a:solidFill>
                <a:latin typeface="Arial" panose="020B0604020202020204" pitchFamily="34" charset="0"/>
                <a:ea typeface="Tahoma" pitchFamily="34" charset="0"/>
                <a:cs typeface="Arial" panose="020B0604020202020204" pitchFamily="34" charset="0"/>
              </a:rPr>
              <a:t>цифрлық</a:t>
            </a:r>
            <a:r>
              <a:rPr lang="ru-RU" sz="1100" b="1" dirty="0" smtClean="0">
                <a:solidFill>
                  <a:schemeClr val="accent1">
                    <a:lumMod val="75000"/>
                  </a:schemeClr>
                </a:solidFill>
                <a:latin typeface="Arial" panose="020B0604020202020204" pitchFamily="34" charset="0"/>
                <a:ea typeface="Tahoma" pitchFamily="34" charset="0"/>
                <a:cs typeface="Arial" panose="020B0604020202020204" pitchFamily="34" charset="0"/>
              </a:rPr>
              <a:t> </a:t>
            </a:r>
            <a:r>
              <a:rPr lang="ru-RU" sz="1100" b="1" dirty="0" err="1" smtClean="0">
                <a:solidFill>
                  <a:schemeClr val="accent1">
                    <a:lumMod val="75000"/>
                  </a:schemeClr>
                </a:solidFill>
                <a:latin typeface="Arial" panose="020B0604020202020204" pitchFamily="34" charset="0"/>
                <a:ea typeface="Tahoma" pitchFamily="34" charset="0"/>
                <a:cs typeface="Arial" panose="020B0604020202020204" pitchFamily="34" charset="0"/>
              </a:rPr>
              <a:t>форматқа</a:t>
            </a:r>
            <a:r>
              <a:rPr lang="ru-RU" sz="1100" b="1" dirty="0" smtClean="0">
                <a:solidFill>
                  <a:schemeClr val="accent1">
                    <a:lumMod val="75000"/>
                  </a:schemeClr>
                </a:solidFill>
                <a:latin typeface="Arial" panose="020B0604020202020204" pitchFamily="34" charset="0"/>
                <a:ea typeface="Tahoma" pitchFamily="34" charset="0"/>
                <a:cs typeface="Arial" panose="020B0604020202020204" pitchFamily="34" charset="0"/>
              </a:rPr>
              <a:t> </a:t>
            </a:r>
            <a:r>
              <a:rPr lang="ru-RU" sz="1100" b="1" dirty="0" err="1" smtClean="0">
                <a:solidFill>
                  <a:schemeClr val="accent1">
                    <a:lumMod val="75000"/>
                  </a:schemeClr>
                </a:solidFill>
                <a:latin typeface="Arial" panose="020B0604020202020204" pitchFamily="34" charset="0"/>
                <a:ea typeface="Tahoma" pitchFamily="34" charset="0"/>
                <a:cs typeface="Arial" panose="020B0604020202020204" pitchFamily="34" charset="0"/>
              </a:rPr>
              <a:t>көшіру</a:t>
            </a:r>
            <a:endParaRPr lang="ru-RU" sz="1100" b="1" dirty="0">
              <a:solidFill>
                <a:schemeClr val="accent1">
                  <a:lumMod val="75000"/>
                </a:schemeClr>
              </a:solidFill>
              <a:latin typeface="Arial" panose="020B0604020202020204" pitchFamily="34" charset="0"/>
              <a:ea typeface="Tahoma" pitchFamily="34" charset="0"/>
              <a:cs typeface="Arial" panose="020B0604020202020204" pitchFamily="34" charset="0"/>
            </a:endParaRPr>
          </a:p>
        </p:txBody>
      </p:sp>
      <p:sp>
        <p:nvSpPr>
          <p:cNvPr id="2" name="Штриховая стрелка вправо 1"/>
          <p:cNvSpPr/>
          <p:nvPr/>
        </p:nvSpPr>
        <p:spPr>
          <a:xfrm>
            <a:off x="4283968" y="1203598"/>
            <a:ext cx="1440160" cy="2880320"/>
          </a:xfrm>
          <a:prstGeom prst="stripedRightArrow">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accent1">
                  <a:lumMod val="75000"/>
                </a:schemeClr>
              </a:solidFill>
            </a:endParaRPr>
          </a:p>
        </p:txBody>
      </p:sp>
      <p:sp>
        <p:nvSpPr>
          <p:cNvPr id="3" name="TextBox 2"/>
          <p:cNvSpPr txBox="1"/>
          <p:nvPr/>
        </p:nvSpPr>
        <p:spPr>
          <a:xfrm>
            <a:off x="4422169" y="2408208"/>
            <a:ext cx="899605" cy="400110"/>
          </a:xfrm>
          <a:prstGeom prst="rect">
            <a:avLst/>
          </a:prstGeom>
          <a:noFill/>
        </p:spPr>
        <p:txBody>
          <a:bodyPr wrap="none" rtlCol="0">
            <a:spAutoFit/>
          </a:bodyPr>
          <a:lstStyle/>
          <a:p>
            <a:r>
              <a:rPr lang="ru-RU" sz="2000" b="1" dirty="0" smtClean="0">
                <a:solidFill>
                  <a:schemeClr val="accent1">
                    <a:lumMod val="75000"/>
                  </a:schemeClr>
                </a:solidFill>
                <a:latin typeface="Arial" panose="020B0604020202020204" pitchFamily="34" charset="0"/>
                <a:ea typeface="Tahoma" pitchFamily="34" charset="0"/>
                <a:cs typeface="Arial" panose="020B0604020202020204" pitchFamily="34" charset="0"/>
              </a:rPr>
              <a:t>ӘСЕР</a:t>
            </a:r>
            <a:endParaRPr lang="ru-RU" sz="2000" b="1" dirty="0">
              <a:solidFill>
                <a:schemeClr val="accent1">
                  <a:lumMod val="75000"/>
                </a:schemeClr>
              </a:solidFill>
              <a:latin typeface="Arial" panose="020B0604020202020204" pitchFamily="34" charset="0"/>
              <a:ea typeface="Tahoma" pitchFamily="34" charset="0"/>
              <a:cs typeface="Arial" panose="020B0604020202020204" pitchFamily="34" charset="0"/>
            </a:endParaRPr>
          </a:p>
        </p:txBody>
      </p:sp>
      <p:sp>
        <p:nvSpPr>
          <p:cNvPr id="14" name="Номер слайда 1"/>
          <p:cNvSpPr>
            <a:spLocks noGrp="1"/>
          </p:cNvSpPr>
          <p:nvPr>
            <p:ph type="sldNum" sz="quarter" idx="12"/>
          </p:nvPr>
        </p:nvSpPr>
        <p:spPr>
          <a:xfrm>
            <a:off x="6995937" y="4869656"/>
            <a:ext cx="2133600" cy="273844"/>
          </a:xfrm>
        </p:spPr>
        <p:txBody>
          <a:bodyPr/>
          <a:lstStyle/>
          <a:p>
            <a:r>
              <a:rPr lang="ru-RU" sz="900" b="1" dirty="0" smtClean="0">
                <a:solidFill>
                  <a:schemeClr val="tx2">
                    <a:lumMod val="75000"/>
                  </a:schemeClr>
                </a:solidFill>
                <a:latin typeface="Arial" panose="020B0604020202020204" pitchFamily="34" charset="0"/>
                <a:cs typeface="Arial" panose="020B0604020202020204" pitchFamily="34" charset="0"/>
              </a:rPr>
              <a:t>22</a:t>
            </a:r>
            <a:endParaRPr lang="ru-RU" sz="900" b="1"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465858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txBox="1">
            <a:spLocks/>
          </p:cNvSpPr>
          <p:nvPr/>
        </p:nvSpPr>
        <p:spPr bwMode="auto">
          <a:xfrm>
            <a:off x="0" y="20985"/>
            <a:ext cx="9144000"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defRPr/>
            </a:pPr>
            <a:r>
              <a:rPr lang="ru-RU" sz="1600" b="1" dirty="0" smtClean="0">
                <a:solidFill>
                  <a:schemeClr val="accent1">
                    <a:lumMod val="50000"/>
                  </a:schemeClr>
                </a:solidFill>
                <a:latin typeface="Arial" panose="020B0604020202020204" pitchFamily="34" charset="0"/>
                <a:ea typeface="+mn-ea"/>
                <a:cs typeface="Arial" pitchFamily="34" charset="0"/>
              </a:rPr>
              <a:t>АУЫЛДЫҚ ЖЕРЛЕРДЕ ТҰРАТЫН ХАЛЫҚТЫҢ ӨМІР СҮРУ ЖАҒДАЙЛАРЫМЕН ҚАНАҒАТТАНУ ДЕҢГЕЙІ</a:t>
            </a:r>
            <a:endParaRPr lang="ru-RU" sz="1600" b="1" dirty="0">
              <a:solidFill>
                <a:schemeClr val="accent1">
                  <a:lumMod val="50000"/>
                </a:schemeClr>
              </a:solidFill>
              <a:latin typeface="Arial" panose="020B0604020202020204" pitchFamily="34" charset="0"/>
              <a:ea typeface="+mn-ea"/>
              <a:cs typeface="Arial" pitchFamily="34" charset="0"/>
            </a:endParaRPr>
          </a:p>
        </p:txBody>
      </p:sp>
      <p:cxnSp>
        <p:nvCxnSpPr>
          <p:cNvPr id="9" name="Прямая соединительная линия 8"/>
          <p:cNvCxnSpPr/>
          <p:nvPr/>
        </p:nvCxnSpPr>
        <p:spPr>
          <a:xfrm>
            <a:off x="107950" y="483518"/>
            <a:ext cx="8928100" cy="0"/>
          </a:xfrm>
          <a:prstGeom prst="line">
            <a:avLst/>
          </a:prstGeom>
          <a:ln w="50800"/>
        </p:spPr>
        <p:style>
          <a:lnRef idx="1">
            <a:schemeClr val="accent1"/>
          </a:lnRef>
          <a:fillRef idx="0">
            <a:schemeClr val="accent1"/>
          </a:fillRef>
          <a:effectRef idx="0">
            <a:schemeClr val="accent1"/>
          </a:effectRef>
          <a:fontRef idx="minor">
            <a:schemeClr val="tx1"/>
          </a:fontRef>
        </p:style>
      </p:cxnSp>
      <p:sp>
        <p:nvSpPr>
          <p:cNvPr id="6" name="Скругленный прямоугольник 5"/>
          <p:cNvSpPr/>
          <p:nvPr/>
        </p:nvSpPr>
        <p:spPr>
          <a:xfrm>
            <a:off x="107950" y="2859460"/>
            <a:ext cx="2015778" cy="492224"/>
          </a:xfrm>
          <a:prstGeom prst="roundRect">
            <a:avLst/>
          </a:prstGeom>
          <a:solidFill>
            <a:srgbClr val="B4C7E7">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hangingPunct="1">
              <a:defRPr/>
            </a:pPr>
            <a:r>
              <a:rPr lang="ru-RU" sz="1100" b="1" dirty="0" err="1" smtClean="0">
                <a:solidFill>
                  <a:schemeClr val="accent1">
                    <a:lumMod val="75000"/>
                  </a:schemeClr>
                </a:solidFill>
                <a:latin typeface="Tahoma" pitchFamily="34" charset="0"/>
                <a:ea typeface="Tahoma" pitchFamily="34" charset="0"/>
                <a:cs typeface="Tahoma" pitchFamily="34" charset="0"/>
              </a:rPr>
              <a:t>Өмір</a:t>
            </a:r>
            <a:r>
              <a:rPr lang="ru-RU" sz="1100" b="1" dirty="0" smtClean="0">
                <a:solidFill>
                  <a:schemeClr val="accent1">
                    <a:lumMod val="75000"/>
                  </a:schemeClr>
                </a:solidFill>
                <a:latin typeface="Tahoma" pitchFamily="34" charset="0"/>
                <a:ea typeface="Tahoma" pitchFamily="34" charset="0"/>
                <a:cs typeface="Tahoma" pitchFamily="34" charset="0"/>
              </a:rPr>
              <a:t> </a:t>
            </a:r>
            <a:r>
              <a:rPr lang="ru-RU" sz="1100" b="1" dirty="0" err="1" smtClean="0">
                <a:solidFill>
                  <a:schemeClr val="accent1">
                    <a:lumMod val="75000"/>
                  </a:schemeClr>
                </a:solidFill>
                <a:latin typeface="Tahoma" pitchFamily="34" charset="0"/>
                <a:ea typeface="Tahoma" pitchFamily="34" charset="0"/>
                <a:cs typeface="Tahoma" pitchFamily="34" charset="0"/>
              </a:rPr>
              <a:t>сүруді</a:t>
            </a:r>
            <a:r>
              <a:rPr lang="ru-RU" sz="1100" b="1" dirty="0" smtClean="0">
                <a:solidFill>
                  <a:schemeClr val="accent1">
                    <a:lumMod val="75000"/>
                  </a:schemeClr>
                </a:solidFill>
                <a:latin typeface="Tahoma" pitchFamily="34" charset="0"/>
                <a:ea typeface="Tahoma" pitchFamily="34" charset="0"/>
                <a:cs typeface="Tahoma" pitchFamily="34" charset="0"/>
              </a:rPr>
              <a:t> </a:t>
            </a:r>
            <a:r>
              <a:rPr lang="ru-RU" sz="1100" b="1" dirty="0" err="1" smtClean="0">
                <a:solidFill>
                  <a:schemeClr val="accent1">
                    <a:lumMod val="75000"/>
                  </a:schemeClr>
                </a:solidFill>
                <a:latin typeface="Tahoma" pitchFamily="34" charset="0"/>
                <a:ea typeface="Tahoma" pitchFamily="34" charset="0"/>
                <a:cs typeface="Tahoma" pitchFamily="34" charset="0"/>
              </a:rPr>
              <a:t>қамтамасыз</a:t>
            </a:r>
            <a:r>
              <a:rPr lang="ru-RU" sz="1100" b="1" dirty="0" smtClean="0">
                <a:solidFill>
                  <a:schemeClr val="accent1">
                    <a:lumMod val="75000"/>
                  </a:schemeClr>
                </a:solidFill>
                <a:latin typeface="Tahoma" pitchFamily="34" charset="0"/>
                <a:ea typeface="Tahoma" pitchFamily="34" charset="0"/>
                <a:cs typeface="Tahoma" pitchFamily="34" charset="0"/>
              </a:rPr>
              <a:t> </a:t>
            </a:r>
            <a:r>
              <a:rPr lang="ru-RU" sz="1100" b="1" dirty="0" err="1" smtClean="0">
                <a:solidFill>
                  <a:schemeClr val="accent1">
                    <a:lumMod val="75000"/>
                  </a:schemeClr>
                </a:solidFill>
                <a:latin typeface="Tahoma" pitchFamily="34" charset="0"/>
                <a:ea typeface="Tahoma" pitchFamily="34" charset="0"/>
                <a:cs typeface="Tahoma" pitchFamily="34" charset="0"/>
              </a:rPr>
              <a:t>ету</a:t>
            </a:r>
            <a:r>
              <a:rPr lang="ru-RU" sz="1100" b="1" dirty="0" smtClean="0">
                <a:solidFill>
                  <a:schemeClr val="accent1">
                    <a:lumMod val="75000"/>
                  </a:schemeClr>
                </a:solidFill>
                <a:latin typeface="Tahoma" pitchFamily="34" charset="0"/>
                <a:ea typeface="Tahoma" pitchFamily="34" charset="0"/>
                <a:cs typeface="Tahoma" pitchFamily="34" charset="0"/>
              </a:rPr>
              <a:t> </a:t>
            </a:r>
            <a:r>
              <a:rPr lang="ru-RU" sz="1100" b="1" dirty="0" err="1" smtClean="0">
                <a:solidFill>
                  <a:schemeClr val="accent1">
                    <a:lumMod val="75000"/>
                  </a:schemeClr>
                </a:solidFill>
                <a:latin typeface="Tahoma" pitchFamily="34" charset="0"/>
                <a:ea typeface="Tahoma" pitchFamily="34" charset="0"/>
                <a:cs typeface="Tahoma" pitchFamily="34" charset="0"/>
              </a:rPr>
              <a:t>объектілерінің</a:t>
            </a:r>
            <a:r>
              <a:rPr lang="ru-RU" sz="1100" b="1" dirty="0" smtClean="0">
                <a:solidFill>
                  <a:schemeClr val="accent1">
                    <a:lumMod val="75000"/>
                  </a:schemeClr>
                </a:solidFill>
                <a:latin typeface="Tahoma" pitchFamily="34" charset="0"/>
                <a:ea typeface="Tahoma" pitchFamily="34" charset="0"/>
                <a:cs typeface="Tahoma" pitchFamily="34" charset="0"/>
              </a:rPr>
              <a:t> </a:t>
            </a:r>
            <a:r>
              <a:rPr lang="ru-RU" sz="1100" b="1" dirty="0" err="1" smtClean="0">
                <a:solidFill>
                  <a:schemeClr val="accent1">
                    <a:lumMod val="75000"/>
                  </a:schemeClr>
                </a:solidFill>
                <a:latin typeface="Tahoma" pitchFamily="34" charset="0"/>
                <a:ea typeface="Tahoma" pitchFamily="34" charset="0"/>
                <a:cs typeface="Tahoma" pitchFamily="34" charset="0"/>
              </a:rPr>
              <a:t>жүйесі</a:t>
            </a:r>
            <a:endParaRPr lang="ru-RU" sz="1100" b="1" dirty="0" smtClean="0">
              <a:solidFill>
                <a:schemeClr val="accent1">
                  <a:lumMod val="75000"/>
                </a:schemeClr>
              </a:solidFill>
              <a:latin typeface="Tahoma" pitchFamily="34" charset="0"/>
              <a:ea typeface="Tahoma" pitchFamily="34" charset="0"/>
              <a:cs typeface="Tahoma" pitchFamily="34" charset="0"/>
            </a:endParaRPr>
          </a:p>
        </p:txBody>
      </p:sp>
      <p:sp>
        <p:nvSpPr>
          <p:cNvPr id="7" name="Скругленный прямоугольник 6"/>
          <p:cNvSpPr/>
          <p:nvPr/>
        </p:nvSpPr>
        <p:spPr>
          <a:xfrm>
            <a:off x="130174" y="627534"/>
            <a:ext cx="8905875" cy="504056"/>
          </a:xfrm>
          <a:prstGeom prst="roundRect">
            <a:avLst/>
          </a:prstGeom>
          <a:solidFill>
            <a:schemeClr val="bg1"/>
          </a:solid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algn="ctr" eaLnBrk="1" hangingPunct="1">
              <a:defRPr/>
            </a:pPr>
            <a:r>
              <a:rPr lang="ru-RU" sz="1200" dirty="0" err="1" smtClean="0">
                <a:solidFill>
                  <a:schemeClr val="accent1">
                    <a:lumMod val="75000"/>
                  </a:schemeClr>
                </a:solidFill>
                <a:latin typeface="Tahoma" pitchFamily="34" charset="0"/>
                <a:cs typeface="Tahoma" pitchFamily="34" charset="0"/>
              </a:rPr>
              <a:t>Жоғарыда</a:t>
            </a:r>
            <a:r>
              <a:rPr lang="ru-RU" sz="1200" dirty="0" smtClean="0">
                <a:solidFill>
                  <a:schemeClr val="accent1">
                    <a:lumMod val="75000"/>
                  </a:schemeClr>
                </a:solidFill>
                <a:latin typeface="Tahoma" pitchFamily="34" charset="0"/>
                <a:cs typeface="Tahoma" pitchFamily="34" charset="0"/>
              </a:rPr>
              <a:t> </a:t>
            </a:r>
            <a:r>
              <a:rPr lang="ru-RU" sz="1200" dirty="0" err="1" smtClean="0">
                <a:solidFill>
                  <a:schemeClr val="accent1">
                    <a:lumMod val="75000"/>
                  </a:schemeClr>
                </a:solidFill>
                <a:latin typeface="Tahoma" pitchFamily="34" charset="0"/>
                <a:cs typeface="Tahoma" pitchFamily="34" charset="0"/>
              </a:rPr>
              <a:t>аталған</a:t>
            </a:r>
            <a:r>
              <a:rPr lang="ru-RU" sz="1200" dirty="0" smtClean="0">
                <a:solidFill>
                  <a:schemeClr val="accent1">
                    <a:lumMod val="75000"/>
                  </a:schemeClr>
                </a:solidFill>
                <a:latin typeface="Tahoma" pitchFamily="34" charset="0"/>
                <a:cs typeface="Tahoma" pitchFamily="34" charset="0"/>
              </a:rPr>
              <a:t> </a:t>
            </a:r>
            <a:r>
              <a:rPr lang="ru-RU" sz="1200" dirty="0" err="1" smtClean="0">
                <a:solidFill>
                  <a:schemeClr val="accent1">
                    <a:lumMod val="75000"/>
                  </a:schemeClr>
                </a:solidFill>
                <a:latin typeface="Tahoma" pitchFamily="34" charset="0"/>
                <a:cs typeface="Tahoma" pitchFamily="34" charset="0"/>
              </a:rPr>
              <a:t>міндеттерді</a:t>
            </a:r>
            <a:r>
              <a:rPr lang="ru-RU" sz="1200" dirty="0" smtClean="0">
                <a:solidFill>
                  <a:schemeClr val="accent1">
                    <a:lumMod val="75000"/>
                  </a:schemeClr>
                </a:solidFill>
                <a:latin typeface="Tahoma" pitchFamily="34" charset="0"/>
                <a:cs typeface="Tahoma" pitchFamily="34" charset="0"/>
              </a:rPr>
              <a:t> </a:t>
            </a:r>
            <a:r>
              <a:rPr lang="ru-RU" sz="1200" dirty="0" err="1" smtClean="0">
                <a:solidFill>
                  <a:schemeClr val="accent1">
                    <a:lumMod val="75000"/>
                  </a:schemeClr>
                </a:solidFill>
                <a:latin typeface="Tahoma" pitchFamily="34" charset="0"/>
                <a:cs typeface="Tahoma" pitchFamily="34" charset="0"/>
              </a:rPr>
              <a:t>шешу</a:t>
            </a:r>
            <a:r>
              <a:rPr lang="ru-RU" sz="1200" dirty="0" smtClean="0">
                <a:solidFill>
                  <a:schemeClr val="accent1">
                    <a:lumMod val="75000"/>
                  </a:schemeClr>
                </a:solidFill>
                <a:latin typeface="Tahoma" pitchFamily="34" charset="0"/>
                <a:cs typeface="Tahoma" pitchFamily="34" charset="0"/>
              </a:rPr>
              <a:t> </a:t>
            </a:r>
            <a:r>
              <a:rPr lang="ru-RU" sz="1200" dirty="0" err="1" smtClean="0">
                <a:solidFill>
                  <a:schemeClr val="accent1">
                    <a:lumMod val="75000"/>
                  </a:schemeClr>
                </a:solidFill>
                <a:latin typeface="Tahoma" pitchFamily="34" charset="0"/>
                <a:cs typeface="Tahoma" pitchFamily="34" charset="0"/>
              </a:rPr>
              <a:t>үшін</a:t>
            </a:r>
            <a:r>
              <a:rPr lang="ru-RU" sz="1200" dirty="0" smtClean="0">
                <a:solidFill>
                  <a:schemeClr val="accent1">
                    <a:lumMod val="75000"/>
                  </a:schemeClr>
                </a:solidFill>
                <a:latin typeface="Tahoma" pitchFamily="34" charset="0"/>
                <a:cs typeface="Tahoma" pitchFamily="34" charset="0"/>
              </a:rPr>
              <a:t> </a:t>
            </a:r>
            <a:r>
              <a:rPr lang="ru-RU" sz="1200" dirty="0" err="1" smtClean="0">
                <a:solidFill>
                  <a:schemeClr val="accent1">
                    <a:lumMod val="75000"/>
                  </a:schemeClr>
                </a:solidFill>
                <a:latin typeface="Tahoma" pitchFamily="34" charset="0"/>
                <a:cs typeface="Tahoma" pitchFamily="34" charset="0"/>
              </a:rPr>
              <a:t>ауылдық</a:t>
            </a:r>
            <a:r>
              <a:rPr lang="ru-RU" sz="1200" dirty="0" smtClean="0">
                <a:solidFill>
                  <a:schemeClr val="accent1">
                    <a:lumMod val="75000"/>
                  </a:schemeClr>
                </a:solidFill>
                <a:latin typeface="Tahoma" pitchFamily="34" charset="0"/>
                <a:cs typeface="Tahoma" pitchFamily="34" charset="0"/>
              </a:rPr>
              <a:t> </a:t>
            </a:r>
            <a:r>
              <a:rPr lang="ru-RU" sz="1200" dirty="0" err="1" smtClean="0">
                <a:solidFill>
                  <a:schemeClr val="accent1">
                    <a:lumMod val="75000"/>
                  </a:schemeClr>
                </a:solidFill>
                <a:latin typeface="Tahoma" pitchFamily="34" charset="0"/>
                <a:cs typeface="Tahoma" pitchFamily="34" charset="0"/>
              </a:rPr>
              <a:t>аумақтардың</a:t>
            </a:r>
            <a:r>
              <a:rPr lang="ru-RU" sz="1200" dirty="0" smtClean="0">
                <a:solidFill>
                  <a:schemeClr val="accent1">
                    <a:lumMod val="75000"/>
                  </a:schemeClr>
                </a:solidFill>
                <a:latin typeface="Tahoma" pitchFamily="34" charset="0"/>
                <a:cs typeface="Tahoma" pitchFamily="34" charset="0"/>
              </a:rPr>
              <a:t> </a:t>
            </a:r>
            <a:r>
              <a:rPr lang="ru-RU" sz="1200" dirty="0" err="1" smtClean="0">
                <a:solidFill>
                  <a:schemeClr val="accent1">
                    <a:lumMod val="75000"/>
                  </a:schemeClr>
                </a:solidFill>
                <a:latin typeface="Tahoma" pitchFamily="34" charset="0"/>
                <a:cs typeface="Tahoma" pitchFamily="34" charset="0"/>
              </a:rPr>
              <a:t>инженерлік</a:t>
            </a:r>
            <a:r>
              <a:rPr lang="ru-RU" sz="1200" dirty="0" smtClean="0">
                <a:solidFill>
                  <a:schemeClr val="accent1">
                    <a:lumMod val="75000"/>
                  </a:schemeClr>
                </a:solidFill>
                <a:latin typeface="Tahoma" pitchFamily="34" charset="0"/>
                <a:cs typeface="Tahoma" pitchFamily="34" charset="0"/>
              </a:rPr>
              <a:t> </a:t>
            </a:r>
            <a:r>
              <a:rPr lang="ru-RU" sz="1200" dirty="0" err="1" smtClean="0">
                <a:solidFill>
                  <a:schemeClr val="accent1">
                    <a:lumMod val="75000"/>
                  </a:schemeClr>
                </a:solidFill>
                <a:latin typeface="Tahoma" pitchFamily="34" charset="0"/>
                <a:cs typeface="Tahoma" pitchFamily="34" charset="0"/>
              </a:rPr>
              <a:t>және</a:t>
            </a:r>
            <a:r>
              <a:rPr lang="ru-RU" sz="1200" dirty="0" smtClean="0">
                <a:solidFill>
                  <a:schemeClr val="accent1">
                    <a:lumMod val="75000"/>
                  </a:schemeClr>
                </a:solidFill>
                <a:latin typeface="Tahoma" pitchFamily="34" charset="0"/>
                <a:cs typeface="Tahoma" pitchFamily="34" charset="0"/>
              </a:rPr>
              <a:t> </a:t>
            </a:r>
            <a:r>
              <a:rPr lang="ru-RU" sz="1200" dirty="0" err="1" smtClean="0">
                <a:solidFill>
                  <a:schemeClr val="accent1">
                    <a:lumMod val="75000"/>
                  </a:schemeClr>
                </a:solidFill>
                <a:latin typeface="Tahoma" pitchFamily="34" charset="0"/>
                <a:cs typeface="Tahoma" pitchFamily="34" charset="0"/>
              </a:rPr>
              <a:t>әлеуметтік</a:t>
            </a:r>
            <a:r>
              <a:rPr lang="ru-RU" sz="1200" dirty="0" smtClean="0">
                <a:solidFill>
                  <a:schemeClr val="accent1">
                    <a:lumMod val="75000"/>
                  </a:schemeClr>
                </a:solidFill>
                <a:latin typeface="Tahoma" pitchFamily="34" charset="0"/>
                <a:cs typeface="Tahoma" pitchFamily="34" charset="0"/>
              </a:rPr>
              <a:t> </a:t>
            </a:r>
            <a:r>
              <a:rPr lang="ru-RU" sz="1200" dirty="0" err="1" smtClean="0">
                <a:solidFill>
                  <a:schemeClr val="accent1">
                    <a:lumMod val="75000"/>
                  </a:schemeClr>
                </a:solidFill>
                <a:latin typeface="Tahoma" pitchFamily="34" charset="0"/>
                <a:cs typeface="Tahoma" pitchFamily="34" charset="0"/>
              </a:rPr>
              <a:t>инфрақұрылым</a:t>
            </a:r>
            <a:r>
              <a:rPr lang="ru-RU" sz="1200" dirty="0" smtClean="0">
                <a:solidFill>
                  <a:schemeClr val="accent1">
                    <a:lumMod val="75000"/>
                  </a:schemeClr>
                </a:solidFill>
                <a:latin typeface="Tahoma" pitchFamily="34" charset="0"/>
                <a:cs typeface="Tahoma" pitchFamily="34" charset="0"/>
              </a:rPr>
              <a:t> </a:t>
            </a:r>
            <a:r>
              <a:rPr lang="ru-RU" sz="1200" dirty="0" err="1" smtClean="0">
                <a:solidFill>
                  <a:schemeClr val="accent1">
                    <a:lumMod val="75000"/>
                  </a:schemeClr>
                </a:solidFill>
                <a:latin typeface="Tahoma" pitchFamily="34" charset="0"/>
                <a:cs typeface="Tahoma" pitchFamily="34" charset="0"/>
              </a:rPr>
              <a:t>проблемаларын</a:t>
            </a:r>
            <a:r>
              <a:rPr lang="ru-RU" sz="1200" dirty="0" smtClean="0">
                <a:solidFill>
                  <a:schemeClr val="accent1">
                    <a:lumMod val="75000"/>
                  </a:schemeClr>
                </a:solidFill>
                <a:latin typeface="Tahoma" pitchFamily="34" charset="0"/>
                <a:cs typeface="Tahoma" pitchFamily="34" charset="0"/>
              </a:rPr>
              <a:t> </a:t>
            </a:r>
            <a:r>
              <a:rPr lang="ru-RU" sz="1200" dirty="0" err="1" smtClean="0">
                <a:solidFill>
                  <a:schemeClr val="accent1">
                    <a:lumMod val="75000"/>
                  </a:schemeClr>
                </a:solidFill>
                <a:latin typeface="Tahoma" pitchFamily="34" charset="0"/>
                <a:cs typeface="Tahoma" pitchFamily="34" charset="0"/>
              </a:rPr>
              <a:t>шешу</a:t>
            </a:r>
            <a:r>
              <a:rPr lang="ru-RU" sz="1200" dirty="0" smtClean="0">
                <a:solidFill>
                  <a:schemeClr val="accent1">
                    <a:lumMod val="75000"/>
                  </a:schemeClr>
                </a:solidFill>
                <a:latin typeface="Tahoma" pitchFamily="34" charset="0"/>
                <a:cs typeface="Tahoma" pitchFamily="34" charset="0"/>
              </a:rPr>
              <a:t> </a:t>
            </a:r>
            <a:r>
              <a:rPr lang="ru-RU" sz="1200" dirty="0" err="1" smtClean="0">
                <a:solidFill>
                  <a:schemeClr val="accent1">
                    <a:lumMod val="75000"/>
                  </a:schemeClr>
                </a:solidFill>
                <a:latin typeface="Tahoma" pitchFamily="34" charset="0"/>
                <a:cs typeface="Tahoma" pitchFamily="34" charset="0"/>
              </a:rPr>
              <a:t>қажет</a:t>
            </a:r>
            <a:r>
              <a:rPr lang="ru-RU" sz="1200" dirty="0" smtClean="0">
                <a:solidFill>
                  <a:schemeClr val="accent1">
                    <a:lumMod val="75000"/>
                  </a:schemeClr>
                </a:solidFill>
                <a:latin typeface="Tahoma" pitchFamily="34" charset="0"/>
                <a:cs typeface="Tahoma" pitchFamily="34" charset="0"/>
              </a:rPr>
              <a:t>.</a:t>
            </a:r>
          </a:p>
        </p:txBody>
      </p:sp>
      <p:sp>
        <p:nvSpPr>
          <p:cNvPr id="8" name="Скругленный прямоугольник 7"/>
          <p:cNvSpPr/>
          <p:nvPr/>
        </p:nvSpPr>
        <p:spPr>
          <a:xfrm>
            <a:off x="2840013" y="1313942"/>
            <a:ext cx="3312368" cy="300186"/>
          </a:xfrm>
          <a:prstGeom prst="roundRect">
            <a:avLst/>
          </a:prstGeom>
          <a:solidFill>
            <a:srgbClr val="B4C7E7">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hangingPunct="1">
              <a:defRPr/>
            </a:pPr>
            <a:r>
              <a:rPr lang="ru-RU" sz="1100" b="1" dirty="0" err="1" smtClean="0">
                <a:solidFill>
                  <a:schemeClr val="accent1">
                    <a:lumMod val="75000"/>
                  </a:schemeClr>
                </a:solidFill>
                <a:latin typeface="Tahoma" pitchFamily="34" charset="0"/>
                <a:ea typeface="Tahoma" pitchFamily="34" charset="0"/>
                <a:cs typeface="Tahoma" pitchFamily="34" charset="0"/>
              </a:rPr>
              <a:t>көліктік-логистикалық</a:t>
            </a:r>
            <a:r>
              <a:rPr lang="ru-RU" sz="1100" b="1" dirty="0" smtClean="0">
                <a:solidFill>
                  <a:schemeClr val="accent1">
                    <a:lumMod val="75000"/>
                  </a:schemeClr>
                </a:solidFill>
                <a:latin typeface="Tahoma" pitchFamily="34" charset="0"/>
                <a:ea typeface="Tahoma" pitchFamily="34" charset="0"/>
                <a:cs typeface="Tahoma" pitchFamily="34" charset="0"/>
              </a:rPr>
              <a:t> </a:t>
            </a:r>
            <a:r>
              <a:rPr lang="ru-RU" sz="1100" b="1" dirty="0" err="1" smtClean="0">
                <a:solidFill>
                  <a:schemeClr val="accent1">
                    <a:lumMod val="75000"/>
                  </a:schemeClr>
                </a:solidFill>
                <a:latin typeface="Tahoma" pitchFamily="34" charset="0"/>
                <a:ea typeface="Tahoma" pitchFamily="34" charset="0"/>
                <a:cs typeface="Tahoma" pitchFamily="34" charset="0"/>
              </a:rPr>
              <a:t>инфрақұрылым</a:t>
            </a:r>
            <a:endParaRPr lang="ru-RU" sz="1100" b="1" dirty="0">
              <a:solidFill>
                <a:schemeClr val="accent1">
                  <a:lumMod val="75000"/>
                </a:schemeClr>
              </a:solidFill>
              <a:latin typeface="Tahoma" pitchFamily="34" charset="0"/>
              <a:ea typeface="Tahoma" pitchFamily="34" charset="0"/>
              <a:cs typeface="Tahoma" pitchFamily="34" charset="0"/>
            </a:endParaRPr>
          </a:p>
        </p:txBody>
      </p:sp>
      <p:sp>
        <p:nvSpPr>
          <p:cNvPr id="11" name="Скругленный прямоугольник 10"/>
          <p:cNvSpPr/>
          <p:nvPr/>
        </p:nvSpPr>
        <p:spPr>
          <a:xfrm>
            <a:off x="2843808" y="3855740"/>
            <a:ext cx="3312368" cy="300186"/>
          </a:xfrm>
          <a:prstGeom prst="roundRect">
            <a:avLst/>
          </a:prstGeom>
          <a:solidFill>
            <a:srgbClr val="B4C7E7">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hangingPunct="1">
              <a:defRPr/>
            </a:pPr>
            <a:r>
              <a:rPr lang="ru-RU" sz="1100" b="1" dirty="0" smtClean="0">
                <a:solidFill>
                  <a:schemeClr val="accent1">
                    <a:lumMod val="75000"/>
                  </a:schemeClr>
                </a:solidFill>
                <a:latin typeface="Tahoma" pitchFamily="34" charset="0"/>
                <a:ea typeface="Tahoma" pitchFamily="34" charset="0"/>
                <a:cs typeface="Tahoma" pitchFamily="34" charset="0"/>
              </a:rPr>
              <a:t>газ-</a:t>
            </a:r>
            <a:r>
              <a:rPr lang="ru-RU" sz="1100" b="1" dirty="0">
                <a:solidFill>
                  <a:schemeClr val="accent1">
                    <a:lumMod val="75000"/>
                  </a:schemeClr>
                </a:solidFill>
                <a:latin typeface="Tahoma" pitchFamily="34" charset="0"/>
                <a:ea typeface="Tahoma" pitchFamily="34" charset="0"/>
                <a:cs typeface="Tahoma" pitchFamily="34" charset="0"/>
              </a:rPr>
              <a:t>, </a:t>
            </a:r>
            <a:r>
              <a:rPr lang="ru-RU" sz="1100" b="1" dirty="0" err="1" smtClean="0">
                <a:solidFill>
                  <a:schemeClr val="accent1">
                    <a:lumMod val="75000"/>
                  </a:schemeClr>
                </a:solidFill>
                <a:latin typeface="Tahoma" pitchFamily="34" charset="0"/>
                <a:ea typeface="Tahoma" pitchFamily="34" charset="0"/>
                <a:cs typeface="Tahoma" pitchFamily="34" charset="0"/>
              </a:rPr>
              <a:t>электр</a:t>
            </a:r>
            <a:r>
              <a:rPr lang="ru-RU" sz="1100" b="1" dirty="0" smtClean="0">
                <a:solidFill>
                  <a:schemeClr val="accent1">
                    <a:lumMod val="75000"/>
                  </a:schemeClr>
                </a:solidFill>
                <a:latin typeface="Tahoma" pitchFamily="34" charset="0"/>
                <a:ea typeface="Tahoma" pitchFamily="34" charset="0"/>
                <a:cs typeface="Tahoma" pitchFamily="34" charset="0"/>
              </a:rPr>
              <a:t>-</a:t>
            </a:r>
            <a:r>
              <a:rPr lang="ru-RU" sz="1100" b="1" dirty="0">
                <a:solidFill>
                  <a:schemeClr val="accent1">
                    <a:lumMod val="75000"/>
                  </a:schemeClr>
                </a:solidFill>
                <a:latin typeface="Tahoma" pitchFamily="34" charset="0"/>
                <a:ea typeface="Tahoma" pitchFamily="34" charset="0"/>
                <a:cs typeface="Tahoma" pitchFamily="34" charset="0"/>
              </a:rPr>
              <a:t>, </a:t>
            </a:r>
            <a:r>
              <a:rPr lang="ru-RU" sz="1100" b="1" dirty="0" err="1" smtClean="0">
                <a:solidFill>
                  <a:schemeClr val="accent1">
                    <a:lumMod val="75000"/>
                  </a:schemeClr>
                </a:solidFill>
                <a:latin typeface="Tahoma" pitchFamily="34" charset="0"/>
                <a:ea typeface="Tahoma" pitchFamily="34" charset="0"/>
                <a:cs typeface="Tahoma" pitchFamily="34" charset="0"/>
              </a:rPr>
              <a:t>жылу</a:t>
            </a:r>
            <a:r>
              <a:rPr lang="ru-RU" sz="1100" b="1" dirty="0" smtClean="0">
                <a:solidFill>
                  <a:schemeClr val="accent1">
                    <a:lumMod val="75000"/>
                  </a:schemeClr>
                </a:solidFill>
                <a:latin typeface="Tahoma" pitchFamily="34" charset="0"/>
                <a:ea typeface="Tahoma" pitchFamily="34" charset="0"/>
                <a:cs typeface="Tahoma" pitchFamily="34" charset="0"/>
              </a:rPr>
              <a:t>-</a:t>
            </a:r>
            <a:r>
              <a:rPr lang="ru-RU" sz="1100" b="1" dirty="0">
                <a:solidFill>
                  <a:schemeClr val="accent1">
                    <a:lumMod val="75000"/>
                  </a:schemeClr>
                </a:solidFill>
                <a:latin typeface="Tahoma" pitchFamily="34" charset="0"/>
                <a:ea typeface="Tahoma" pitchFamily="34" charset="0"/>
                <a:cs typeface="Tahoma" pitchFamily="34" charset="0"/>
              </a:rPr>
              <a:t>, </a:t>
            </a:r>
            <a:r>
              <a:rPr lang="ru-RU" sz="1100" b="1" dirty="0" err="1" smtClean="0">
                <a:solidFill>
                  <a:schemeClr val="accent1">
                    <a:lumMod val="75000"/>
                  </a:schemeClr>
                </a:solidFill>
                <a:latin typeface="Tahoma" pitchFamily="34" charset="0"/>
                <a:ea typeface="Tahoma" pitchFamily="34" charset="0"/>
                <a:cs typeface="Tahoma" pitchFamily="34" charset="0"/>
              </a:rPr>
              <a:t>сумен</a:t>
            </a:r>
            <a:r>
              <a:rPr lang="ru-RU" sz="1100" b="1" dirty="0" smtClean="0">
                <a:solidFill>
                  <a:schemeClr val="accent1">
                    <a:lumMod val="75000"/>
                  </a:schemeClr>
                </a:solidFill>
                <a:latin typeface="Tahoma" pitchFamily="34" charset="0"/>
                <a:ea typeface="Tahoma" pitchFamily="34" charset="0"/>
                <a:cs typeface="Tahoma" pitchFamily="34" charset="0"/>
              </a:rPr>
              <a:t> </a:t>
            </a:r>
            <a:r>
              <a:rPr lang="ru-RU" sz="1100" b="1" dirty="0" err="1" smtClean="0">
                <a:solidFill>
                  <a:schemeClr val="accent1">
                    <a:lumMod val="75000"/>
                  </a:schemeClr>
                </a:solidFill>
                <a:latin typeface="Tahoma" pitchFamily="34" charset="0"/>
                <a:ea typeface="Tahoma" pitchFamily="34" charset="0"/>
                <a:cs typeface="Tahoma" pitchFamily="34" charset="0"/>
              </a:rPr>
              <a:t>жабдықтау</a:t>
            </a:r>
            <a:r>
              <a:rPr lang="ru-RU" sz="1100" b="1" dirty="0" smtClean="0">
                <a:solidFill>
                  <a:schemeClr val="accent1">
                    <a:lumMod val="75000"/>
                  </a:schemeClr>
                </a:solidFill>
                <a:latin typeface="Tahoma" pitchFamily="34" charset="0"/>
                <a:ea typeface="Tahoma" pitchFamily="34" charset="0"/>
                <a:cs typeface="Tahoma" pitchFamily="34" charset="0"/>
              </a:rPr>
              <a:t> </a:t>
            </a:r>
            <a:r>
              <a:rPr lang="ru-RU" sz="1100" b="1" dirty="0" err="1" smtClean="0">
                <a:solidFill>
                  <a:schemeClr val="accent1">
                    <a:lumMod val="75000"/>
                  </a:schemeClr>
                </a:solidFill>
                <a:latin typeface="Tahoma" pitchFamily="34" charset="0"/>
                <a:ea typeface="Tahoma" pitchFamily="34" charset="0"/>
                <a:cs typeface="Tahoma" pitchFamily="34" charset="0"/>
              </a:rPr>
              <a:t>және</a:t>
            </a:r>
            <a:r>
              <a:rPr lang="ru-RU" sz="1100" b="1" dirty="0" smtClean="0">
                <a:solidFill>
                  <a:schemeClr val="accent1">
                    <a:lumMod val="75000"/>
                  </a:schemeClr>
                </a:solidFill>
                <a:latin typeface="Tahoma" pitchFamily="34" charset="0"/>
                <a:ea typeface="Tahoma" pitchFamily="34" charset="0"/>
                <a:cs typeface="Tahoma" pitchFamily="34" charset="0"/>
              </a:rPr>
              <a:t> су </a:t>
            </a:r>
            <a:r>
              <a:rPr lang="ru-RU" sz="1100" b="1" dirty="0" err="1" smtClean="0">
                <a:solidFill>
                  <a:schemeClr val="accent1">
                    <a:lumMod val="75000"/>
                  </a:schemeClr>
                </a:solidFill>
                <a:latin typeface="Tahoma" pitchFamily="34" charset="0"/>
                <a:ea typeface="Tahoma" pitchFamily="34" charset="0"/>
                <a:cs typeface="Tahoma" pitchFamily="34" charset="0"/>
              </a:rPr>
              <a:t>жүргізу</a:t>
            </a:r>
            <a:endParaRPr lang="ru-RU" sz="1100" b="1" dirty="0">
              <a:solidFill>
                <a:schemeClr val="accent1">
                  <a:lumMod val="75000"/>
                </a:schemeClr>
              </a:solidFill>
              <a:latin typeface="Tahoma" pitchFamily="34" charset="0"/>
              <a:ea typeface="Tahoma" pitchFamily="34" charset="0"/>
              <a:cs typeface="Tahoma" pitchFamily="34" charset="0"/>
            </a:endParaRPr>
          </a:p>
        </p:txBody>
      </p:sp>
      <p:sp>
        <p:nvSpPr>
          <p:cNvPr id="13" name="Скругленный прямоугольник 12"/>
          <p:cNvSpPr/>
          <p:nvPr/>
        </p:nvSpPr>
        <p:spPr>
          <a:xfrm>
            <a:off x="2840013" y="3351684"/>
            <a:ext cx="3312368" cy="300186"/>
          </a:xfrm>
          <a:prstGeom prst="roundRect">
            <a:avLst/>
          </a:prstGeom>
          <a:solidFill>
            <a:srgbClr val="B4C7E7">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hangingPunct="1">
              <a:defRPr/>
            </a:pPr>
            <a:r>
              <a:rPr lang="ru-RU" sz="1100" b="1" dirty="0" smtClean="0">
                <a:solidFill>
                  <a:schemeClr val="accent1">
                    <a:lumMod val="75000"/>
                  </a:schemeClr>
                </a:solidFill>
                <a:latin typeface="Tahoma" pitchFamily="34" charset="0"/>
                <a:ea typeface="Tahoma" pitchFamily="34" charset="0"/>
                <a:cs typeface="Tahoma" pitchFamily="34" charset="0"/>
              </a:rPr>
              <a:t>интернет, телекоммуникация, </a:t>
            </a:r>
            <a:r>
              <a:rPr lang="ru-RU" sz="1100" b="1" dirty="0" err="1" smtClean="0">
                <a:solidFill>
                  <a:schemeClr val="accent1">
                    <a:lumMod val="75000"/>
                  </a:schemeClr>
                </a:solidFill>
                <a:latin typeface="Tahoma" pitchFamily="34" charset="0"/>
                <a:ea typeface="Tahoma" pitchFamily="34" charset="0"/>
                <a:cs typeface="Tahoma" pitchFamily="34" charset="0"/>
              </a:rPr>
              <a:t>байланыс</a:t>
            </a:r>
            <a:r>
              <a:rPr lang="ru-RU" sz="1100" b="1" dirty="0" smtClean="0">
                <a:solidFill>
                  <a:schemeClr val="accent1">
                    <a:lumMod val="75000"/>
                  </a:schemeClr>
                </a:solidFill>
                <a:latin typeface="Tahoma" pitchFamily="34" charset="0"/>
                <a:ea typeface="Tahoma" pitchFamily="34" charset="0"/>
                <a:cs typeface="Tahoma" pitchFamily="34" charset="0"/>
              </a:rPr>
              <a:t>, БАҚ-та </a:t>
            </a:r>
            <a:r>
              <a:rPr lang="ru-RU" sz="1100" b="1" dirty="0" err="1" smtClean="0">
                <a:solidFill>
                  <a:schemeClr val="accent1">
                    <a:lumMod val="75000"/>
                  </a:schemeClr>
                </a:solidFill>
                <a:latin typeface="Tahoma" pitchFamily="34" charset="0"/>
                <a:ea typeface="Tahoma" pitchFamily="34" charset="0"/>
                <a:cs typeface="Tahoma" pitchFamily="34" charset="0"/>
              </a:rPr>
              <a:t>насихаттау</a:t>
            </a:r>
            <a:endParaRPr lang="ru-RU" sz="1100" b="1" dirty="0">
              <a:solidFill>
                <a:schemeClr val="accent1">
                  <a:lumMod val="75000"/>
                </a:schemeClr>
              </a:solidFill>
              <a:latin typeface="Tahoma" pitchFamily="34" charset="0"/>
              <a:ea typeface="Tahoma" pitchFamily="34" charset="0"/>
              <a:cs typeface="Tahoma" pitchFamily="34" charset="0"/>
            </a:endParaRPr>
          </a:p>
        </p:txBody>
      </p:sp>
      <p:sp>
        <p:nvSpPr>
          <p:cNvPr id="14" name="Скругленный прямоугольник 13"/>
          <p:cNvSpPr/>
          <p:nvPr/>
        </p:nvSpPr>
        <p:spPr>
          <a:xfrm>
            <a:off x="2843808" y="2847628"/>
            <a:ext cx="3312368" cy="300186"/>
          </a:xfrm>
          <a:prstGeom prst="roundRect">
            <a:avLst/>
          </a:prstGeom>
          <a:solidFill>
            <a:srgbClr val="B4C7E7">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hangingPunct="1">
              <a:defRPr/>
            </a:pPr>
            <a:r>
              <a:rPr lang="ru-RU" sz="1100" b="1" dirty="0" err="1" smtClean="0">
                <a:solidFill>
                  <a:schemeClr val="accent1">
                    <a:lumMod val="75000"/>
                  </a:schemeClr>
                </a:solidFill>
                <a:latin typeface="Tahoma" pitchFamily="34" charset="0"/>
                <a:ea typeface="Tahoma" pitchFamily="34" charset="0"/>
                <a:cs typeface="Tahoma" pitchFamily="34" charset="0"/>
              </a:rPr>
              <a:t>мәдениет</a:t>
            </a:r>
            <a:r>
              <a:rPr lang="ru-RU" sz="1100" b="1" dirty="0" smtClean="0">
                <a:solidFill>
                  <a:schemeClr val="accent1">
                    <a:lumMod val="75000"/>
                  </a:schemeClr>
                </a:solidFill>
                <a:latin typeface="Tahoma" pitchFamily="34" charset="0"/>
                <a:ea typeface="Tahoma" pitchFamily="34" charset="0"/>
                <a:cs typeface="Tahoma" pitchFamily="34" charset="0"/>
              </a:rPr>
              <a:t> </a:t>
            </a:r>
            <a:r>
              <a:rPr lang="ru-RU" sz="1100" b="1" dirty="0" err="1" smtClean="0">
                <a:solidFill>
                  <a:schemeClr val="accent1">
                    <a:lumMod val="75000"/>
                  </a:schemeClr>
                </a:solidFill>
                <a:latin typeface="Tahoma" pitchFamily="34" charset="0"/>
                <a:ea typeface="Tahoma" pitchFamily="34" charset="0"/>
                <a:cs typeface="Tahoma" pitchFamily="34" charset="0"/>
              </a:rPr>
              <a:t>және</a:t>
            </a:r>
            <a:r>
              <a:rPr lang="ru-RU" sz="1100" b="1" dirty="0" smtClean="0">
                <a:solidFill>
                  <a:schemeClr val="accent1">
                    <a:lumMod val="75000"/>
                  </a:schemeClr>
                </a:solidFill>
                <a:latin typeface="Tahoma" pitchFamily="34" charset="0"/>
                <a:ea typeface="Tahoma" pitchFamily="34" charset="0"/>
                <a:cs typeface="Tahoma" pitchFamily="34" charset="0"/>
              </a:rPr>
              <a:t> спорт</a:t>
            </a:r>
            <a:endParaRPr lang="ru-RU" sz="1100" b="1" dirty="0">
              <a:solidFill>
                <a:schemeClr val="accent1">
                  <a:lumMod val="75000"/>
                </a:schemeClr>
              </a:solidFill>
              <a:latin typeface="Tahoma" pitchFamily="34" charset="0"/>
              <a:ea typeface="Tahoma" pitchFamily="34" charset="0"/>
              <a:cs typeface="Tahoma" pitchFamily="34" charset="0"/>
            </a:endParaRPr>
          </a:p>
        </p:txBody>
      </p:sp>
      <p:sp>
        <p:nvSpPr>
          <p:cNvPr id="15" name="Скругленный прямоугольник 14"/>
          <p:cNvSpPr/>
          <p:nvPr/>
        </p:nvSpPr>
        <p:spPr>
          <a:xfrm>
            <a:off x="2843808" y="2343572"/>
            <a:ext cx="3312368" cy="300186"/>
          </a:xfrm>
          <a:prstGeom prst="roundRect">
            <a:avLst/>
          </a:prstGeom>
          <a:solidFill>
            <a:srgbClr val="B4C7E7">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hangingPunct="1">
              <a:defRPr/>
            </a:pPr>
            <a:r>
              <a:rPr lang="ru-RU" sz="1100" b="1" dirty="0" err="1">
                <a:solidFill>
                  <a:schemeClr val="accent1">
                    <a:lumMod val="75000"/>
                  </a:schemeClr>
                </a:solidFill>
                <a:latin typeface="Tahoma" pitchFamily="34" charset="0"/>
                <a:ea typeface="Tahoma" pitchFamily="34" charset="0"/>
                <a:cs typeface="Tahoma" pitchFamily="34" charset="0"/>
              </a:rPr>
              <a:t>б</a:t>
            </a:r>
            <a:r>
              <a:rPr lang="ru-RU" sz="1100" b="1" dirty="0" err="1" smtClean="0">
                <a:solidFill>
                  <a:schemeClr val="accent1">
                    <a:lumMod val="75000"/>
                  </a:schemeClr>
                </a:solidFill>
                <a:latin typeface="Tahoma" pitchFamily="34" charset="0"/>
                <a:ea typeface="Tahoma" pitchFamily="34" charset="0"/>
                <a:cs typeface="Tahoma" pitchFamily="34" charset="0"/>
              </a:rPr>
              <a:t>ілім</a:t>
            </a:r>
            <a:r>
              <a:rPr lang="ru-RU" sz="1100" b="1" dirty="0" smtClean="0">
                <a:solidFill>
                  <a:schemeClr val="accent1">
                    <a:lumMod val="75000"/>
                  </a:schemeClr>
                </a:solidFill>
                <a:latin typeface="Tahoma" pitchFamily="34" charset="0"/>
                <a:ea typeface="Tahoma" pitchFamily="34" charset="0"/>
                <a:cs typeface="Tahoma" pitchFamily="34" charset="0"/>
              </a:rPr>
              <a:t> беру</a:t>
            </a:r>
            <a:endParaRPr lang="ru-RU" sz="1100" b="1" dirty="0">
              <a:solidFill>
                <a:schemeClr val="accent1">
                  <a:lumMod val="75000"/>
                </a:schemeClr>
              </a:solidFill>
              <a:latin typeface="Tahoma" pitchFamily="34" charset="0"/>
              <a:ea typeface="Tahoma" pitchFamily="34" charset="0"/>
              <a:cs typeface="Tahoma" pitchFamily="34" charset="0"/>
            </a:endParaRPr>
          </a:p>
        </p:txBody>
      </p:sp>
      <p:sp>
        <p:nvSpPr>
          <p:cNvPr id="16" name="Скругленный прямоугольник 15"/>
          <p:cNvSpPr/>
          <p:nvPr/>
        </p:nvSpPr>
        <p:spPr>
          <a:xfrm>
            <a:off x="2843808" y="1839516"/>
            <a:ext cx="3312368" cy="300186"/>
          </a:xfrm>
          <a:prstGeom prst="roundRect">
            <a:avLst/>
          </a:prstGeom>
          <a:solidFill>
            <a:srgbClr val="B4C7E7">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hangingPunct="1">
              <a:defRPr/>
            </a:pPr>
            <a:r>
              <a:rPr lang="ru-RU" sz="1100" b="1" dirty="0" err="1" smtClean="0">
                <a:solidFill>
                  <a:schemeClr val="accent1">
                    <a:lumMod val="75000"/>
                  </a:schemeClr>
                </a:solidFill>
                <a:latin typeface="Tahoma" pitchFamily="34" charset="0"/>
                <a:ea typeface="Tahoma" pitchFamily="34" charset="0"/>
                <a:cs typeface="Tahoma" pitchFamily="34" charset="0"/>
              </a:rPr>
              <a:t>денсаулық</a:t>
            </a:r>
            <a:r>
              <a:rPr lang="ru-RU" sz="1100" b="1" dirty="0" smtClean="0">
                <a:solidFill>
                  <a:schemeClr val="accent1">
                    <a:lumMod val="75000"/>
                  </a:schemeClr>
                </a:solidFill>
                <a:latin typeface="Tahoma" pitchFamily="34" charset="0"/>
                <a:ea typeface="Tahoma" pitchFamily="34" charset="0"/>
                <a:cs typeface="Tahoma" pitchFamily="34" charset="0"/>
              </a:rPr>
              <a:t> </a:t>
            </a:r>
            <a:r>
              <a:rPr lang="ru-RU" sz="1100" b="1" dirty="0" err="1" smtClean="0">
                <a:solidFill>
                  <a:schemeClr val="accent1">
                    <a:lumMod val="75000"/>
                  </a:schemeClr>
                </a:solidFill>
                <a:latin typeface="Tahoma" pitchFamily="34" charset="0"/>
                <a:ea typeface="Tahoma" pitchFamily="34" charset="0"/>
                <a:cs typeface="Tahoma" pitchFamily="34" charset="0"/>
              </a:rPr>
              <a:t>сақтау</a:t>
            </a:r>
            <a:r>
              <a:rPr lang="ru-RU" sz="1100" b="1" dirty="0" smtClean="0">
                <a:solidFill>
                  <a:schemeClr val="accent1">
                    <a:lumMod val="75000"/>
                  </a:schemeClr>
                </a:solidFill>
                <a:latin typeface="Tahoma" pitchFamily="34" charset="0"/>
                <a:ea typeface="Tahoma" pitchFamily="34" charset="0"/>
                <a:cs typeface="Tahoma" pitchFamily="34" charset="0"/>
              </a:rPr>
              <a:t> </a:t>
            </a:r>
            <a:r>
              <a:rPr lang="ru-RU" sz="1100" b="1" dirty="0" err="1" smtClean="0">
                <a:solidFill>
                  <a:schemeClr val="accent1">
                    <a:lumMod val="75000"/>
                  </a:schemeClr>
                </a:solidFill>
                <a:latin typeface="Tahoma" pitchFamily="34" charset="0"/>
                <a:ea typeface="Tahoma" pitchFamily="34" charset="0"/>
                <a:cs typeface="Tahoma" pitchFamily="34" charset="0"/>
              </a:rPr>
              <a:t>объектілері</a:t>
            </a:r>
            <a:endParaRPr lang="ru-RU" sz="1100" b="1" dirty="0">
              <a:solidFill>
                <a:schemeClr val="accent1">
                  <a:lumMod val="75000"/>
                </a:schemeClr>
              </a:solidFill>
              <a:latin typeface="Tahoma" pitchFamily="34" charset="0"/>
              <a:ea typeface="Tahoma" pitchFamily="34" charset="0"/>
              <a:cs typeface="Tahoma" pitchFamily="34" charset="0"/>
            </a:endParaRPr>
          </a:p>
        </p:txBody>
      </p:sp>
      <p:cxnSp>
        <p:nvCxnSpPr>
          <p:cNvPr id="17" name="Прямая со стрелкой 16"/>
          <p:cNvCxnSpPr>
            <a:stCxn id="6" idx="3"/>
            <a:endCxn id="16" idx="1"/>
          </p:cNvCxnSpPr>
          <p:nvPr/>
        </p:nvCxnSpPr>
        <p:spPr>
          <a:xfrm flipV="1">
            <a:off x="2123728" y="1989609"/>
            <a:ext cx="720080" cy="1115963"/>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19" name="Прямая со стрелкой 18"/>
          <p:cNvCxnSpPr>
            <a:stCxn id="6" idx="3"/>
            <a:endCxn id="15" idx="1"/>
          </p:cNvCxnSpPr>
          <p:nvPr/>
        </p:nvCxnSpPr>
        <p:spPr>
          <a:xfrm flipV="1">
            <a:off x="2123728" y="2493665"/>
            <a:ext cx="720080" cy="611907"/>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21" name="Прямая со стрелкой 20"/>
          <p:cNvCxnSpPr>
            <a:stCxn id="6" idx="3"/>
            <a:endCxn id="14" idx="1"/>
          </p:cNvCxnSpPr>
          <p:nvPr/>
        </p:nvCxnSpPr>
        <p:spPr>
          <a:xfrm flipV="1">
            <a:off x="2123728" y="2997721"/>
            <a:ext cx="720080" cy="107851"/>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23" name="Прямая со стрелкой 22"/>
          <p:cNvCxnSpPr>
            <a:stCxn id="6" idx="3"/>
            <a:endCxn id="13" idx="1"/>
          </p:cNvCxnSpPr>
          <p:nvPr/>
        </p:nvCxnSpPr>
        <p:spPr>
          <a:xfrm>
            <a:off x="2123728" y="3105572"/>
            <a:ext cx="716285" cy="396205"/>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25" name="Прямая со стрелкой 24"/>
          <p:cNvCxnSpPr>
            <a:stCxn id="6" idx="3"/>
            <a:endCxn id="8" idx="1"/>
          </p:cNvCxnSpPr>
          <p:nvPr/>
        </p:nvCxnSpPr>
        <p:spPr>
          <a:xfrm flipV="1">
            <a:off x="2123728" y="1464035"/>
            <a:ext cx="716285" cy="1641537"/>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29" name="Прямая со стрелкой 28"/>
          <p:cNvCxnSpPr>
            <a:stCxn id="6" idx="3"/>
            <a:endCxn id="11" idx="1"/>
          </p:cNvCxnSpPr>
          <p:nvPr/>
        </p:nvCxnSpPr>
        <p:spPr>
          <a:xfrm>
            <a:off x="2123728" y="3105572"/>
            <a:ext cx="720080" cy="900261"/>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32" name="Скругленный прямоугольник 31"/>
          <p:cNvSpPr/>
          <p:nvPr/>
        </p:nvSpPr>
        <p:spPr>
          <a:xfrm>
            <a:off x="6771058" y="2802471"/>
            <a:ext cx="2264991" cy="360040"/>
          </a:xfrm>
          <a:prstGeom prst="roundRect">
            <a:avLst/>
          </a:prstGeom>
          <a:solidFill>
            <a:srgbClr val="B4C7E7">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hangingPunct="1">
              <a:defRPr/>
            </a:pPr>
            <a:r>
              <a:rPr lang="ru-RU" sz="1100" b="1" dirty="0" smtClean="0">
                <a:solidFill>
                  <a:schemeClr val="accent1">
                    <a:lumMod val="75000"/>
                  </a:schemeClr>
                </a:solidFill>
                <a:latin typeface="Tahoma" pitchFamily="34" charset="0"/>
                <a:ea typeface="Tahoma" pitchFamily="34" charset="0"/>
                <a:cs typeface="Tahoma" pitchFamily="34" charset="0"/>
              </a:rPr>
              <a:t>АӨК-</a:t>
            </a:r>
            <a:r>
              <a:rPr lang="ru-RU" sz="1100" b="1" dirty="0" err="1" smtClean="0">
                <a:solidFill>
                  <a:schemeClr val="accent1">
                    <a:lumMod val="75000"/>
                  </a:schemeClr>
                </a:solidFill>
                <a:latin typeface="Tahoma" pitchFamily="34" charset="0"/>
                <a:ea typeface="Tahoma" pitchFamily="34" charset="0"/>
                <a:cs typeface="Tahoma" pitchFamily="34" charset="0"/>
              </a:rPr>
              <a:t>нің</a:t>
            </a:r>
            <a:r>
              <a:rPr lang="ru-RU" sz="1100" b="1" dirty="0" smtClean="0">
                <a:solidFill>
                  <a:schemeClr val="accent1">
                    <a:lumMod val="75000"/>
                  </a:schemeClr>
                </a:solidFill>
                <a:latin typeface="Tahoma" pitchFamily="34" charset="0"/>
                <a:ea typeface="Tahoma" pitchFamily="34" charset="0"/>
                <a:cs typeface="Tahoma" pitchFamily="34" charset="0"/>
              </a:rPr>
              <a:t> </a:t>
            </a:r>
            <a:r>
              <a:rPr lang="ru-RU" sz="1100" b="1" dirty="0" err="1" smtClean="0">
                <a:solidFill>
                  <a:schemeClr val="accent1">
                    <a:lumMod val="75000"/>
                  </a:schemeClr>
                </a:solidFill>
                <a:latin typeface="Tahoma" pitchFamily="34" charset="0"/>
                <a:ea typeface="Tahoma" pitchFamily="34" charset="0"/>
                <a:cs typeface="Tahoma" pitchFamily="34" charset="0"/>
              </a:rPr>
              <a:t>салаларымен</a:t>
            </a:r>
            <a:r>
              <a:rPr lang="ru-RU" sz="1100" b="1" dirty="0" smtClean="0">
                <a:solidFill>
                  <a:schemeClr val="accent1">
                    <a:lumMod val="75000"/>
                  </a:schemeClr>
                </a:solidFill>
                <a:latin typeface="Tahoma" pitchFamily="34" charset="0"/>
                <a:ea typeface="Tahoma" pitchFamily="34" charset="0"/>
                <a:cs typeface="Tahoma" pitchFamily="34" charset="0"/>
              </a:rPr>
              <a:t> </a:t>
            </a:r>
            <a:r>
              <a:rPr lang="ru-RU" sz="1100" b="1" dirty="0" err="1" smtClean="0">
                <a:solidFill>
                  <a:schemeClr val="accent1">
                    <a:lumMod val="75000"/>
                  </a:schemeClr>
                </a:solidFill>
                <a:latin typeface="Tahoma" pitchFamily="34" charset="0"/>
                <a:ea typeface="Tahoma" pitchFamily="34" charset="0"/>
                <a:cs typeface="Tahoma" pitchFamily="34" charset="0"/>
              </a:rPr>
              <a:t>аралас</a:t>
            </a:r>
            <a:r>
              <a:rPr lang="ru-RU" sz="1100" b="1" dirty="0" smtClean="0">
                <a:solidFill>
                  <a:schemeClr val="accent1">
                    <a:lumMod val="75000"/>
                  </a:schemeClr>
                </a:solidFill>
                <a:latin typeface="Tahoma" pitchFamily="34" charset="0"/>
                <a:ea typeface="Tahoma" pitchFamily="34" charset="0"/>
                <a:cs typeface="Tahoma" pitchFamily="34" charset="0"/>
              </a:rPr>
              <a:t> </a:t>
            </a:r>
            <a:r>
              <a:rPr lang="ru-RU" sz="1100" b="1" dirty="0" err="1" smtClean="0">
                <a:solidFill>
                  <a:schemeClr val="accent1">
                    <a:lumMod val="75000"/>
                  </a:schemeClr>
                </a:solidFill>
                <a:latin typeface="Tahoma" pitchFamily="34" charset="0"/>
                <a:ea typeface="Tahoma" pitchFamily="34" charset="0"/>
                <a:cs typeface="Tahoma" pitchFamily="34" charset="0"/>
              </a:rPr>
              <a:t>кіші</a:t>
            </a:r>
            <a:r>
              <a:rPr lang="ru-RU" sz="1100" b="1" dirty="0" smtClean="0">
                <a:solidFill>
                  <a:schemeClr val="accent1">
                    <a:lumMod val="75000"/>
                  </a:schemeClr>
                </a:solidFill>
                <a:latin typeface="Tahoma" pitchFamily="34" charset="0"/>
                <a:ea typeface="Tahoma" pitchFamily="34" charset="0"/>
                <a:cs typeface="Tahoma" pitchFamily="34" charset="0"/>
              </a:rPr>
              <a:t> </a:t>
            </a:r>
            <a:r>
              <a:rPr lang="ru-RU" sz="1100" b="1" dirty="0" err="1" smtClean="0">
                <a:solidFill>
                  <a:schemeClr val="accent1">
                    <a:lumMod val="75000"/>
                  </a:schemeClr>
                </a:solidFill>
                <a:latin typeface="Tahoma" pitchFamily="34" charset="0"/>
                <a:ea typeface="Tahoma" pitchFamily="34" charset="0"/>
                <a:cs typeface="Tahoma" pitchFamily="34" charset="0"/>
              </a:rPr>
              <a:t>бағдарламалар</a:t>
            </a:r>
            <a:endParaRPr lang="ru-RU" sz="1100" b="1" dirty="0">
              <a:solidFill>
                <a:schemeClr val="accent1">
                  <a:lumMod val="75000"/>
                </a:schemeClr>
              </a:solidFill>
              <a:latin typeface="Tahoma" pitchFamily="34" charset="0"/>
              <a:ea typeface="Tahoma" pitchFamily="34" charset="0"/>
              <a:cs typeface="Tahoma" pitchFamily="34" charset="0"/>
            </a:endParaRPr>
          </a:p>
        </p:txBody>
      </p:sp>
      <p:sp>
        <p:nvSpPr>
          <p:cNvPr id="61" name="Правая фигурная скобка 60"/>
          <p:cNvSpPr/>
          <p:nvPr/>
        </p:nvSpPr>
        <p:spPr>
          <a:xfrm>
            <a:off x="6156176" y="1347614"/>
            <a:ext cx="576064" cy="3240360"/>
          </a:xfrm>
          <a:prstGeom prst="rightBrace">
            <a:avLst>
              <a:gd name="adj1" fmla="val 8333"/>
              <a:gd name="adj2" fmla="val 49346"/>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dirty="0">
              <a:solidFill>
                <a:schemeClr val="accent1">
                  <a:lumMod val="75000"/>
                </a:schemeClr>
              </a:solidFill>
            </a:endParaRPr>
          </a:p>
        </p:txBody>
      </p:sp>
      <p:sp>
        <p:nvSpPr>
          <p:cNvPr id="26" name="Номер слайда 1"/>
          <p:cNvSpPr>
            <a:spLocks noGrp="1"/>
          </p:cNvSpPr>
          <p:nvPr>
            <p:ph type="sldNum" sz="quarter" idx="12"/>
          </p:nvPr>
        </p:nvSpPr>
        <p:spPr>
          <a:xfrm>
            <a:off x="6995937" y="4869656"/>
            <a:ext cx="2133600" cy="273844"/>
          </a:xfrm>
        </p:spPr>
        <p:txBody>
          <a:bodyPr/>
          <a:lstStyle/>
          <a:p>
            <a:r>
              <a:rPr lang="ru-RU" sz="900" b="1" dirty="0" smtClean="0">
                <a:solidFill>
                  <a:schemeClr val="tx2">
                    <a:lumMod val="75000"/>
                  </a:schemeClr>
                </a:solidFill>
                <a:latin typeface="Arial" panose="020B0604020202020204" pitchFamily="34" charset="0"/>
                <a:cs typeface="Arial" panose="020B0604020202020204" pitchFamily="34" charset="0"/>
              </a:rPr>
              <a:t>23</a:t>
            </a:r>
            <a:endParaRPr lang="ru-RU" sz="900" b="1" dirty="0">
              <a:solidFill>
                <a:schemeClr val="tx2">
                  <a:lumMod val="75000"/>
                </a:schemeClr>
              </a:solidFill>
              <a:latin typeface="Arial" panose="020B0604020202020204" pitchFamily="34" charset="0"/>
              <a:cs typeface="Arial" panose="020B0604020202020204" pitchFamily="34" charset="0"/>
            </a:endParaRPr>
          </a:p>
        </p:txBody>
      </p:sp>
      <p:sp>
        <p:nvSpPr>
          <p:cNvPr id="22" name="Скругленный прямоугольник 21"/>
          <p:cNvSpPr/>
          <p:nvPr/>
        </p:nvSpPr>
        <p:spPr>
          <a:xfrm>
            <a:off x="2843808" y="4359796"/>
            <a:ext cx="3312368" cy="300186"/>
          </a:xfrm>
          <a:prstGeom prst="roundRect">
            <a:avLst/>
          </a:prstGeom>
          <a:solidFill>
            <a:srgbClr val="B4C7E7">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hangingPunct="1">
              <a:defRPr/>
            </a:pPr>
            <a:r>
              <a:rPr lang="ru-RU" sz="1100" b="1" dirty="0" err="1" smtClean="0">
                <a:solidFill>
                  <a:schemeClr val="accent1">
                    <a:lumMod val="75000"/>
                  </a:schemeClr>
                </a:solidFill>
                <a:latin typeface="Tahoma" pitchFamily="34" charset="0"/>
                <a:ea typeface="Tahoma" pitchFamily="34" charset="0"/>
                <a:cs typeface="Tahoma" pitchFamily="34" charset="0"/>
              </a:rPr>
              <a:t>ауылдағы</a:t>
            </a:r>
            <a:r>
              <a:rPr lang="ru-RU" sz="1100" b="1" dirty="0" smtClean="0">
                <a:solidFill>
                  <a:schemeClr val="accent1">
                    <a:lumMod val="75000"/>
                  </a:schemeClr>
                </a:solidFill>
                <a:latin typeface="Tahoma" pitchFamily="34" charset="0"/>
                <a:ea typeface="Tahoma" pitchFamily="34" charset="0"/>
                <a:cs typeface="Tahoma" pitchFamily="34" charset="0"/>
              </a:rPr>
              <a:t> </a:t>
            </a:r>
            <a:r>
              <a:rPr lang="ru-RU" sz="1100" b="1" dirty="0" err="1" smtClean="0">
                <a:solidFill>
                  <a:schemeClr val="accent1">
                    <a:lumMod val="75000"/>
                  </a:schemeClr>
                </a:solidFill>
                <a:latin typeface="Tahoma" pitchFamily="34" charset="0"/>
                <a:ea typeface="Tahoma" pitchFamily="34" charset="0"/>
                <a:cs typeface="Tahoma" pitchFamily="34" charset="0"/>
              </a:rPr>
              <a:t>жеңілдетілген</a:t>
            </a:r>
            <a:r>
              <a:rPr lang="ru-RU" sz="1100" b="1" dirty="0" smtClean="0">
                <a:solidFill>
                  <a:schemeClr val="accent1">
                    <a:lumMod val="75000"/>
                  </a:schemeClr>
                </a:solidFill>
                <a:latin typeface="Tahoma" pitchFamily="34" charset="0"/>
                <a:ea typeface="Tahoma" pitchFamily="34" charset="0"/>
                <a:cs typeface="Tahoma" pitchFamily="34" charset="0"/>
              </a:rPr>
              <a:t> ипотека</a:t>
            </a:r>
            <a:endParaRPr lang="ru-RU" sz="1100" b="1" dirty="0">
              <a:solidFill>
                <a:schemeClr val="accent1">
                  <a:lumMod val="75000"/>
                </a:schemeClr>
              </a:solidFill>
              <a:latin typeface="Tahoma" pitchFamily="34" charset="0"/>
              <a:ea typeface="Tahoma" pitchFamily="34" charset="0"/>
              <a:cs typeface="Tahoma" pitchFamily="34" charset="0"/>
            </a:endParaRPr>
          </a:p>
        </p:txBody>
      </p:sp>
      <p:cxnSp>
        <p:nvCxnSpPr>
          <p:cNvPr id="24" name="Прямая со стрелкой 23"/>
          <p:cNvCxnSpPr>
            <a:stCxn id="6" idx="3"/>
            <a:endCxn id="22" idx="1"/>
          </p:cNvCxnSpPr>
          <p:nvPr/>
        </p:nvCxnSpPr>
        <p:spPr>
          <a:xfrm>
            <a:off x="2123728" y="3105572"/>
            <a:ext cx="720080" cy="1404317"/>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99402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Прямая соединительная линия 2"/>
          <p:cNvCxnSpPr/>
          <p:nvPr/>
        </p:nvCxnSpPr>
        <p:spPr bwMode="auto">
          <a:xfrm>
            <a:off x="182531" y="300167"/>
            <a:ext cx="8715375" cy="1191"/>
          </a:xfrm>
          <a:prstGeom prst="line">
            <a:avLst/>
          </a:prstGeom>
          <a:ln w="666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8" name="Номер слайда 1"/>
          <p:cNvSpPr>
            <a:spLocks noGrp="1"/>
          </p:cNvSpPr>
          <p:nvPr>
            <p:ph type="sldNum" sz="quarter" idx="12"/>
          </p:nvPr>
        </p:nvSpPr>
        <p:spPr>
          <a:xfrm>
            <a:off x="6995937" y="4869656"/>
            <a:ext cx="2133600" cy="273844"/>
          </a:xfrm>
        </p:spPr>
        <p:txBody>
          <a:bodyPr/>
          <a:lstStyle/>
          <a:p>
            <a:r>
              <a:rPr lang="ru-RU" sz="900" b="1" dirty="0" smtClean="0">
                <a:solidFill>
                  <a:schemeClr val="tx2">
                    <a:lumMod val="75000"/>
                  </a:schemeClr>
                </a:solidFill>
                <a:latin typeface="Arial" panose="020B0604020202020204" pitchFamily="34" charset="0"/>
                <a:cs typeface="Arial" panose="020B0604020202020204" pitchFamily="34" charset="0"/>
              </a:rPr>
              <a:t>3</a:t>
            </a:r>
            <a:endParaRPr lang="ru-RU" sz="900" b="1" dirty="0">
              <a:solidFill>
                <a:schemeClr val="tx2">
                  <a:lumMod val="75000"/>
                </a:schemeClr>
              </a:solidFill>
              <a:latin typeface="Arial" panose="020B0604020202020204" pitchFamily="34" charset="0"/>
              <a:cs typeface="Arial" panose="020B0604020202020204" pitchFamily="34" charset="0"/>
            </a:endParaRPr>
          </a:p>
        </p:txBody>
      </p:sp>
      <p:sp>
        <p:nvSpPr>
          <p:cNvPr id="16" name="Скругленный прямоугольник 15"/>
          <p:cNvSpPr/>
          <p:nvPr/>
        </p:nvSpPr>
        <p:spPr>
          <a:xfrm>
            <a:off x="179388" y="483518"/>
            <a:ext cx="8785225" cy="288205"/>
          </a:xfrm>
          <a:prstGeom prst="roundRect">
            <a:avLst/>
          </a:prstGeom>
        </p:spPr>
        <p:style>
          <a:lnRef idx="2">
            <a:schemeClr val="accent1"/>
          </a:lnRef>
          <a:fillRef idx="1">
            <a:schemeClr val="lt1"/>
          </a:fillRef>
          <a:effectRef idx="0">
            <a:schemeClr val="accent1"/>
          </a:effectRef>
          <a:fontRef idx="minor">
            <a:schemeClr val="dk1"/>
          </a:fontRef>
        </p:style>
        <p:txBody>
          <a:bodyPr numCol="1" anchor="ctr"/>
          <a:lstStyle/>
          <a:p>
            <a:pPr algn="ctr">
              <a:spcAft>
                <a:spcPts val="0"/>
              </a:spcAft>
              <a:defRPr/>
            </a:pPr>
            <a:r>
              <a:rPr lang="ru-RU" sz="1200" b="1" dirty="0" smtClean="0">
                <a:solidFill>
                  <a:schemeClr val="accent1">
                    <a:lumMod val="75000"/>
                  </a:schemeClr>
                </a:solidFill>
                <a:latin typeface="Arial" pitchFamily="34" charset="0"/>
                <a:cs typeface="Arial" pitchFamily="34" charset="0"/>
              </a:rPr>
              <a:t>БАҒДАРЛАМАНЫ ІСКЕ АСЫРУ ҚҰРАЛДАРЫ</a:t>
            </a:r>
          </a:p>
        </p:txBody>
      </p:sp>
      <p:sp>
        <p:nvSpPr>
          <p:cNvPr id="20" name="Скругленный прямоугольник 19"/>
          <p:cNvSpPr/>
          <p:nvPr/>
        </p:nvSpPr>
        <p:spPr>
          <a:xfrm>
            <a:off x="181154" y="987575"/>
            <a:ext cx="8783459" cy="280983"/>
          </a:xfrm>
          <a:prstGeom prst="roundRect">
            <a:avLst/>
          </a:prstGeom>
        </p:spPr>
        <p:style>
          <a:lnRef idx="2">
            <a:schemeClr val="accent1"/>
          </a:lnRef>
          <a:fillRef idx="1">
            <a:schemeClr val="lt1"/>
          </a:fillRef>
          <a:effectRef idx="0">
            <a:schemeClr val="accent1"/>
          </a:effectRef>
          <a:fontRef idx="minor">
            <a:schemeClr val="dk1"/>
          </a:fontRef>
        </p:style>
        <p:txBody>
          <a:bodyPr anchor="ctr"/>
          <a:lstStyle/>
          <a:p>
            <a:pPr marL="171450" lvl="0" indent="-171450" algn="just">
              <a:spcAft>
                <a:spcPts val="0"/>
              </a:spcAft>
              <a:buFont typeface="Wingdings" panose="05000000000000000000" pitchFamily="2" charset="2"/>
              <a:buChar char="Ø"/>
            </a:pPr>
            <a:r>
              <a:rPr lang="ru-RU" sz="1000" b="1" dirty="0" err="1" smtClean="0">
                <a:solidFill>
                  <a:schemeClr val="accent1">
                    <a:lumMod val="75000"/>
                  </a:schemeClr>
                </a:solidFill>
                <a:latin typeface="Arial" pitchFamily="34" charset="0"/>
                <a:cs typeface="Arial" pitchFamily="34" charset="0"/>
              </a:rPr>
              <a:t>Жобалық</a:t>
            </a:r>
            <a:r>
              <a:rPr lang="ru-RU" sz="1000" b="1" dirty="0" smtClean="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басқару</a:t>
            </a:r>
            <a:endParaRPr lang="ru-RU" sz="1000" b="1" dirty="0">
              <a:solidFill>
                <a:schemeClr val="accent1">
                  <a:lumMod val="75000"/>
                </a:schemeClr>
              </a:solidFill>
              <a:latin typeface="Arial" pitchFamily="34" charset="0"/>
              <a:cs typeface="Arial" pitchFamily="34" charset="0"/>
            </a:endParaRPr>
          </a:p>
        </p:txBody>
      </p:sp>
      <p:sp>
        <p:nvSpPr>
          <p:cNvPr id="21" name="Скругленный прямоугольник 20"/>
          <p:cNvSpPr/>
          <p:nvPr/>
        </p:nvSpPr>
        <p:spPr>
          <a:xfrm>
            <a:off x="179512" y="1347614"/>
            <a:ext cx="8783459" cy="280983"/>
          </a:xfrm>
          <a:prstGeom prst="roundRect">
            <a:avLst/>
          </a:prstGeom>
        </p:spPr>
        <p:style>
          <a:lnRef idx="2">
            <a:schemeClr val="accent1"/>
          </a:lnRef>
          <a:fillRef idx="1">
            <a:schemeClr val="lt1"/>
          </a:fillRef>
          <a:effectRef idx="0">
            <a:schemeClr val="accent1"/>
          </a:effectRef>
          <a:fontRef idx="minor">
            <a:schemeClr val="dk1"/>
          </a:fontRef>
        </p:style>
        <p:txBody>
          <a:bodyPr anchor="ctr"/>
          <a:lstStyle/>
          <a:p>
            <a:pPr marL="171450" lvl="0" indent="-171450" algn="just">
              <a:spcAft>
                <a:spcPts val="0"/>
              </a:spcAft>
              <a:buFont typeface="Wingdings" panose="05000000000000000000" pitchFamily="2" charset="2"/>
              <a:buChar char="Ø"/>
            </a:pPr>
            <a:r>
              <a:rPr lang="ru-RU" sz="1000" b="1" dirty="0" err="1" smtClean="0">
                <a:solidFill>
                  <a:schemeClr val="accent1">
                    <a:lumMod val="75000"/>
                  </a:schemeClr>
                </a:solidFill>
                <a:latin typeface="Arial" pitchFamily="34" charset="0"/>
                <a:cs typeface="Arial" pitchFamily="34" charset="0"/>
              </a:rPr>
              <a:t>Қаржылық</a:t>
            </a:r>
            <a:r>
              <a:rPr lang="ru-RU" sz="1000" b="1" dirty="0" smtClean="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құралдар</a:t>
            </a:r>
            <a:r>
              <a:rPr lang="ru-RU" sz="1000" b="1" dirty="0" smtClean="0">
                <a:solidFill>
                  <a:schemeClr val="accent1">
                    <a:lumMod val="75000"/>
                  </a:schemeClr>
                </a:solidFill>
                <a:latin typeface="Arial" pitchFamily="34" charset="0"/>
                <a:cs typeface="Arial" pitchFamily="34" charset="0"/>
              </a:rPr>
              <a:t> </a:t>
            </a:r>
            <a:r>
              <a:rPr lang="ru-RU" sz="1000" b="1" i="1" dirty="0" smtClean="0">
                <a:solidFill>
                  <a:schemeClr val="accent1">
                    <a:lumMod val="75000"/>
                  </a:schemeClr>
                </a:solidFill>
                <a:latin typeface="Arial" pitchFamily="34" charset="0"/>
                <a:cs typeface="Arial" pitchFamily="34" charset="0"/>
              </a:rPr>
              <a:t>(</a:t>
            </a:r>
            <a:r>
              <a:rPr lang="ru-RU" sz="1000" b="1" i="1" dirty="0" err="1" smtClean="0">
                <a:solidFill>
                  <a:schemeClr val="accent1">
                    <a:lumMod val="75000"/>
                  </a:schemeClr>
                </a:solidFill>
                <a:latin typeface="Arial" pitchFamily="34" charset="0"/>
                <a:cs typeface="Arial" pitchFamily="34" charset="0"/>
              </a:rPr>
              <a:t>субсидиялар</a:t>
            </a:r>
            <a:r>
              <a:rPr lang="ru-RU" sz="1000" b="1" i="1" dirty="0" smtClean="0">
                <a:solidFill>
                  <a:schemeClr val="accent1">
                    <a:lumMod val="75000"/>
                  </a:schemeClr>
                </a:solidFill>
                <a:latin typeface="Arial" pitchFamily="34" charset="0"/>
                <a:cs typeface="Arial" pitchFamily="34" charset="0"/>
              </a:rPr>
              <a:t>, </a:t>
            </a:r>
            <a:r>
              <a:rPr lang="ru-RU" sz="1000" b="1" i="1" dirty="0" err="1" smtClean="0">
                <a:solidFill>
                  <a:schemeClr val="accent1">
                    <a:lumMod val="75000"/>
                  </a:schemeClr>
                </a:solidFill>
                <a:latin typeface="Arial" pitchFamily="34" charset="0"/>
                <a:cs typeface="Arial" pitchFamily="34" charset="0"/>
              </a:rPr>
              <a:t>кредиттер</a:t>
            </a:r>
            <a:r>
              <a:rPr lang="ru-RU" sz="1000" b="1" i="1" dirty="0" smtClean="0">
                <a:solidFill>
                  <a:schemeClr val="accent1">
                    <a:lumMod val="75000"/>
                  </a:schemeClr>
                </a:solidFill>
                <a:latin typeface="Arial" pitchFamily="34" charset="0"/>
                <a:cs typeface="Arial" pitchFamily="34" charset="0"/>
              </a:rPr>
              <a:t>, </a:t>
            </a:r>
            <a:r>
              <a:rPr lang="ru-RU" sz="1000" b="1" i="1" dirty="0">
                <a:solidFill>
                  <a:schemeClr val="accent1">
                    <a:lumMod val="75000"/>
                  </a:schemeClr>
                </a:solidFill>
                <a:latin typeface="Arial" pitchFamily="34" charset="0"/>
                <a:cs typeface="Arial" pitchFamily="34" charset="0"/>
              </a:rPr>
              <a:t>лизинг, </a:t>
            </a:r>
            <a:r>
              <a:rPr lang="ru-RU" sz="1000" b="1" i="1" dirty="0" err="1" smtClean="0">
                <a:solidFill>
                  <a:schemeClr val="accent1">
                    <a:lumMod val="75000"/>
                  </a:schemeClr>
                </a:solidFill>
                <a:latin typeface="Arial" pitchFamily="34" charset="0"/>
                <a:cs typeface="Arial" pitchFamily="34" charset="0"/>
              </a:rPr>
              <a:t>сақтандыру</a:t>
            </a:r>
            <a:r>
              <a:rPr lang="ru-RU" sz="1000" b="1" i="1" dirty="0" smtClean="0">
                <a:solidFill>
                  <a:schemeClr val="accent1">
                    <a:lumMod val="75000"/>
                  </a:schemeClr>
                </a:solidFill>
                <a:latin typeface="Arial" pitchFamily="34" charset="0"/>
                <a:cs typeface="Arial" pitchFamily="34" charset="0"/>
              </a:rPr>
              <a:t>, </a:t>
            </a:r>
            <a:r>
              <a:rPr lang="ru-RU" sz="1000" b="1" i="1" dirty="0" err="1" smtClean="0">
                <a:solidFill>
                  <a:schemeClr val="accent1">
                    <a:lumMod val="75000"/>
                  </a:schemeClr>
                </a:solidFill>
                <a:latin typeface="Arial" pitchFamily="34" charset="0"/>
                <a:cs typeface="Arial" pitchFamily="34" charset="0"/>
              </a:rPr>
              <a:t>аграрлық</a:t>
            </a:r>
            <a:r>
              <a:rPr lang="ru-RU" sz="1000" b="1" i="1" dirty="0" smtClean="0">
                <a:solidFill>
                  <a:schemeClr val="accent1">
                    <a:lumMod val="75000"/>
                  </a:schemeClr>
                </a:solidFill>
                <a:latin typeface="Arial" pitchFamily="34" charset="0"/>
                <a:cs typeface="Arial" pitchFamily="34" charset="0"/>
              </a:rPr>
              <a:t> </a:t>
            </a:r>
            <a:r>
              <a:rPr lang="ru-RU" sz="1000" b="1" i="1" dirty="0" err="1" smtClean="0">
                <a:solidFill>
                  <a:schemeClr val="accent1">
                    <a:lumMod val="75000"/>
                  </a:schemeClr>
                </a:solidFill>
                <a:latin typeface="Arial" pitchFamily="34" charset="0"/>
                <a:cs typeface="Arial" pitchFamily="34" charset="0"/>
              </a:rPr>
              <a:t>қолхаттар</a:t>
            </a:r>
            <a:r>
              <a:rPr lang="ru-RU" sz="1000" b="1" i="1" dirty="0" smtClean="0">
                <a:solidFill>
                  <a:schemeClr val="accent1">
                    <a:lumMod val="75000"/>
                  </a:schemeClr>
                </a:solidFill>
                <a:latin typeface="Arial" pitchFamily="34" charset="0"/>
                <a:cs typeface="Arial" pitchFamily="34" charset="0"/>
              </a:rPr>
              <a:t>, </a:t>
            </a:r>
            <a:r>
              <a:rPr lang="ru-RU" sz="1000" b="1" i="1" dirty="0" err="1" smtClean="0">
                <a:solidFill>
                  <a:schemeClr val="accent1">
                    <a:lumMod val="75000"/>
                  </a:schemeClr>
                </a:solidFill>
                <a:latin typeface="Arial" pitchFamily="34" charset="0"/>
                <a:cs typeface="Arial" pitchFamily="34" charset="0"/>
              </a:rPr>
              <a:t>салық</a:t>
            </a:r>
            <a:r>
              <a:rPr lang="ru-RU" sz="1000" b="1" i="1" dirty="0" smtClean="0">
                <a:solidFill>
                  <a:schemeClr val="accent1">
                    <a:lumMod val="75000"/>
                  </a:schemeClr>
                </a:solidFill>
                <a:latin typeface="Arial" pitchFamily="34" charset="0"/>
                <a:cs typeface="Arial" pitchFamily="34" charset="0"/>
              </a:rPr>
              <a:t> салу)</a:t>
            </a:r>
            <a:endParaRPr lang="ru-RU" sz="1000" b="1" i="1" dirty="0">
              <a:solidFill>
                <a:schemeClr val="accent1">
                  <a:lumMod val="75000"/>
                </a:schemeClr>
              </a:solidFill>
              <a:latin typeface="Arial" pitchFamily="34" charset="0"/>
              <a:cs typeface="Arial" pitchFamily="34" charset="0"/>
            </a:endParaRPr>
          </a:p>
        </p:txBody>
      </p:sp>
      <p:sp>
        <p:nvSpPr>
          <p:cNvPr id="22" name="Скругленный прямоугольник 21"/>
          <p:cNvSpPr/>
          <p:nvPr/>
        </p:nvSpPr>
        <p:spPr>
          <a:xfrm>
            <a:off x="181154" y="1707655"/>
            <a:ext cx="8783459" cy="280983"/>
          </a:xfrm>
          <a:prstGeom prst="roundRect">
            <a:avLst/>
          </a:prstGeom>
        </p:spPr>
        <p:style>
          <a:lnRef idx="2">
            <a:schemeClr val="accent1"/>
          </a:lnRef>
          <a:fillRef idx="1">
            <a:schemeClr val="lt1"/>
          </a:fillRef>
          <a:effectRef idx="0">
            <a:schemeClr val="accent1"/>
          </a:effectRef>
          <a:fontRef idx="minor">
            <a:schemeClr val="dk1"/>
          </a:fontRef>
        </p:style>
        <p:txBody>
          <a:bodyPr anchor="ctr"/>
          <a:lstStyle/>
          <a:p>
            <a:pPr marL="171450" lvl="0" indent="-171450" algn="just">
              <a:spcAft>
                <a:spcPts val="0"/>
              </a:spcAft>
              <a:buFont typeface="Wingdings" panose="05000000000000000000" pitchFamily="2" charset="2"/>
              <a:buChar char="Ø"/>
            </a:pPr>
            <a:r>
              <a:rPr lang="ru-RU" sz="1000" b="1" dirty="0" err="1" smtClean="0">
                <a:solidFill>
                  <a:schemeClr val="accent1">
                    <a:lumMod val="75000"/>
                  </a:schemeClr>
                </a:solidFill>
                <a:latin typeface="Arial" pitchFamily="34" charset="0"/>
                <a:cs typeface="Arial" pitchFamily="34" charset="0"/>
              </a:rPr>
              <a:t>Тарифтік</a:t>
            </a:r>
            <a:r>
              <a:rPr lang="ru-RU" sz="1000" b="1" dirty="0" smtClean="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және</a:t>
            </a:r>
            <a:r>
              <a:rPr lang="ru-RU" sz="1000" b="1" dirty="0" smtClean="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тарифтік</a:t>
            </a:r>
            <a:r>
              <a:rPr lang="ru-RU" sz="1000" b="1" dirty="0" smtClean="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емес</a:t>
            </a:r>
            <a:r>
              <a:rPr lang="ru-RU" sz="1000" b="1" dirty="0" smtClean="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реттеу</a:t>
            </a:r>
            <a:r>
              <a:rPr lang="ru-RU" sz="1000" b="1" dirty="0" smtClean="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шаралары</a:t>
            </a:r>
            <a:endParaRPr lang="ru-RU" sz="1000" b="1" dirty="0">
              <a:solidFill>
                <a:schemeClr val="accent1">
                  <a:lumMod val="75000"/>
                </a:schemeClr>
              </a:solidFill>
              <a:latin typeface="Arial" pitchFamily="34" charset="0"/>
              <a:cs typeface="Arial" pitchFamily="34" charset="0"/>
            </a:endParaRPr>
          </a:p>
        </p:txBody>
      </p:sp>
      <p:sp>
        <p:nvSpPr>
          <p:cNvPr id="23" name="Скругленный прямоугольник 22"/>
          <p:cNvSpPr/>
          <p:nvPr/>
        </p:nvSpPr>
        <p:spPr>
          <a:xfrm>
            <a:off x="179512" y="2067695"/>
            <a:ext cx="8783459" cy="280983"/>
          </a:xfrm>
          <a:prstGeom prst="roundRect">
            <a:avLst/>
          </a:prstGeom>
        </p:spPr>
        <p:style>
          <a:lnRef idx="2">
            <a:schemeClr val="accent1"/>
          </a:lnRef>
          <a:fillRef idx="1">
            <a:schemeClr val="lt1"/>
          </a:fillRef>
          <a:effectRef idx="0">
            <a:schemeClr val="accent1"/>
          </a:effectRef>
          <a:fontRef idx="minor">
            <a:schemeClr val="dk1"/>
          </a:fontRef>
        </p:style>
        <p:txBody>
          <a:bodyPr anchor="ctr"/>
          <a:lstStyle/>
          <a:p>
            <a:pPr marL="171450" lvl="0" indent="-171450" algn="just">
              <a:spcAft>
                <a:spcPts val="0"/>
              </a:spcAft>
              <a:buFont typeface="Wingdings" panose="05000000000000000000" pitchFamily="2" charset="2"/>
              <a:buChar char="Ø"/>
            </a:pPr>
            <a:r>
              <a:rPr lang="ru-RU" sz="1000" b="1" dirty="0" err="1" smtClean="0">
                <a:solidFill>
                  <a:schemeClr val="accent1">
                    <a:lumMod val="75000"/>
                  </a:schemeClr>
                </a:solidFill>
                <a:latin typeface="Arial" pitchFamily="34" charset="0"/>
                <a:cs typeface="Arial" pitchFamily="34" charset="0"/>
              </a:rPr>
              <a:t>Мемлекеттік</a:t>
            </a:r>
            <a:r>
              <a:rPr lang="ru-RU" sz="1000" b="1" dirty="0" smtClean="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көрсетілетін</a:t>
            </a:r>
            <a:r>
              <a:rPr lang="ru-RU" sz="1000" b="1" dirty="0" smtClean="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қызметтер</a:t>
            </a:r>
            <a:r>
              <a:rPr lang="ru-RU" sz="1000" b="1" dirty="0" smtClean="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мемлекеттік</a:t>
            </a:r>
            <a:r>
              <a:rPr lang="ru-RU" sz="1000" b="1" dirty="0" smtClean="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бақылау</a:t>
            </a:r>
            <a:r>
              <a:rPr lang="ru-RU" sz="1000" b="1" dirty="0" smtClean="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және</a:t>
            </a:r>
            <a:r>
              <a:rPr lang="ru-RU" sz="1000" b="1" dirty="0" smtClean="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қадағалау</a:t>
            </a:r>
            <a:r>
              <a:rPr lang="ru-RU" sz="1000" b="1" dirty="0" smtClean="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техникалық</a:t>
            </a:r>
            <a:r>
              <a:rPr lang="ru-RU" sz="1000" b="1" dirty="0" smtClean="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реттеу</a:t>
            </a:r>
            <a:r>
              <a:rPr lang="ru-RU" sz="1000" b="1" dirty="0" smtClean="0">
                <a:solidFill>
                  <a:schemeClr val="accent1">
                    <a:lumMod val="75000"/>
                  </a:schemeClr>
                </a:solidFill>
                <a:latin typeface="Arial" pitchFamily="34" charset="0"/>
                <a:cs typeface="Arial" pitchFamily="34" charset="0"/>
              </a:rPr>
              <a:t> </a:t>
            </a:r>
            <a:endParaRPr lang="ru-RU" sz="1000" b="1" dirty="0">
              <a:solidFill>
                <a:schemeClr val="accent1">
                  <a:lumMod val="75000"/>
                </a:schemeClr>
              </a:solidFill>
              <a:latin typeface="Arial" pitchFamily="34" charset="0"/>
              <a:cs typeface="Arial" pitchFamily="34" charset="0"/>
            </a:endParaRPr>
          </a:p>
        </p:txBody>
      </p:sp>
      <p:sp>
        <p:nvSpPr>
          <p:cNvPr id="24" name="Скругленный прямоугольник 23"/>
          <p:cNvSpPr/>
          <p:nvPr/>
        </p:nvSpPr>
        <p:spPr>
          <a:xfrm>
            <a:off x="181154" y="2434783"/>
            <a:ext cx="8783459" cy="280983"/>
          </a:xfrm>
          <a:prstGeom prst="roundRect">
            <a:avLst/>
          </a:prstGeom>
        </p:spPr>
        <p:style>
          <a:lnRef idx="2">
            <a:schemeClr val="accent1"/>
          </a:lnRef>
          <a:fillRef idx="1">
            <a:schemeClr val="lt1"/>
          </a:fillRef>
          <a:effectRef idx="0">
            <a:schemeClr val="accent1"/>
          </a:effectRef>
          <a:fontRef idx="minor">
            <a:schemeClr val="dk1"/>
          </a:fontRef>
        </p:style>
        <p:txBody>
          <a:bodyPr anchor="ctr"/>
          <a:lstStyle/>
          <a:p>
            <a:pPr marL="171450" lvl="0" indent="-171450" algn="just">
              <a:spcAft>
                <a:spcPts val="0"/>
              </a:spcAft>
              <a:buFont typeface="Wingdings" panose="05000000000000000000" pitchFamily="2" charset="2"/>
              <a:buChar char="Ø"/>
            </a:pPr>
            <a:r>
              <a:rPr lang="ru-RU" sz="1000" b="1" dirty="0" err="1" smtClean="0">
                <a:solidFill>
                  <a:schemeClr val="accent1">
                    <a:lumMod val="75000"/>
                  </a:schemeClr>
                </a:solidFill>
                <a:latin typeface="Arial" pitchFamily="34" charset="0"/>
                <a:cs typeface="Arial" pitchFamily="34" charset="0"/>
              </a:rPr>
              <a:t>Көлденең</a:t>
            </a:r>
            <a:r>
              <a:rPr lang="ru-RU" sz="1000" b="1" dirty="0" smtClean="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тік</a:t>
            </a:r>
            <a:r>
              <a:rPr lang="ru-RU" sz="1000" b="1" dirty="0" smtClean="0">
                <a:solidFill>
                  <a:schemeClr val="accent1">
                    <a:lumMod val="75000"/>
                  </a:schemeClr>
                </a:solidFill>
                <a:latin typeface="Arial" pitchFamily="34" charset="0"/>
                <a:cs typeface="Arial" pitchFamily="34" charset="0"/>
              </a:rPr>
              <a:t> </a:t>
            </a:r>
            <a:r>
              <a:rPr lang="ru-RU" sz="1000" b="1" i="1" dirty="0" smtClean="0">
                <a:solidFill>
                  <a:schemeClr val="accent1">
                    <a:lumMod val="75000"/>
                  </a:schemeClr>
                </a:solidFill>
                <a:latin typeface="Arial" pitchFamily="34" charset="0"/>
                <a:cs typeface="Arial" pitchFamily="34" charset="0"/>
              </a:rPr>
              <a:t>(</a:t>
            </a:r>
            <a:r>
              <a:rPr lang="ru-RU" sz="1000" b="1" i="1" dirty="0" err="1" smtClean="0">
                <a:solidFill>
                  <a:schemeClr val="accent1">
                    <a:lumMod val="75000"/>
                  </a:schemeClr>
                </a:solidFill>
                <a:latin typeface="Arial" pitchFamily="34" charset="0"/>
                <a:cs typeface="Arial" pitchFamily="34" charset="0"/>
              </a:rPr>
              <a:t>зәкірлік</a:t>
            </a:r>
            <a:r>
              <a:rPr lang="ru-RU" sz="1000" b="1" i="1" dirty="0" smtClean="0">
                <a:solidFill>
                  <a:schemeClr val="accent1">
                    <a:lumMod val="75000"/>
                  </a:schemeClr>
                </a:solidFill>
                <a:latin typeface="Arial" pitchFamily="34" charset="0"/>
                <a:cs typeface="Arial" pitchFamily="34" charset="0"/>
              </a:rPr>
              <a:t>)</a:t>
            </a:r>
            <a:r>
              <a:rPr lang="ru-RU" sz="1000" b="1" dirty="0" smtClean="0">
                <a:solidFill>
                  <a:schemeClr val="accent1">
                    <a:lumMod val="75000"/>
                  </a:schemeClr>
                </a:solidFill>
                <a:latin typeface="Arial" pitchFamily="34" charset="0"/>
                <a:cs typeface="Arial" pitchFamily="34" charset="0"/>
              </a:rPr>
              <a:t> </a:t>
            </a:r>
            <a:r>
              <a:rPr lang="ru-RU" sz="1000" b="1" dirty="0">
                <a:solidFill>
                  <a:schemeClr val="accent1">
                    <a:lumMod val="75000"/>
                  </a:schemeClr>
                </a:solidFill>
                <a:latin typeface="Arial" pitchFamily="34" charset="0"/>
                <a:cs typeface="Arial" pitchFamily="34" charset="0"/>
              </a:rPr>
              <a:t>кооперация</a:t>
            </a:r>
          </a:p>
        </p:txBody>
      </p:sp>
      <p:sp>
        <p:nvSpPr>
          <p:cNvPr id="26" name="Скругленный прямоугольник 25"/>
          <p:cNvSpPr/>
          <p:nvPr/>
        </p:nvSpPr>
        <p:spPr>
          <a:xfrm>
            <a:off x="179512" y="2794823"/>
            <a:ext cx="8783459" cy="280983"/>
          </a:xfrm>
          <a:prstGeom prst="roundRect">
            <a:avLst/>
          </a:prstGeom>
        </p:spPr>
        <p:style>
          <a:lnRef idx="2">
            <a:schemeClr val="accent1"/>
          </a:lnRef>
          <a:fillRef idx="1">
            <a:schemeClr val="lt1"/>
          </a:fillRef>
          <a:effectRef idx="0">
            <a:schemeClr val="accent1"/>
          </a:effectRef>
          <a:fontRef idx="minor">
            <a:schemeClr val="dk1"/>
          </a:fontRef>
        </p:style>
        <p:txBody>
          <a:bodyPr anchor="ctr"/>
          <a:lstStyle/>
          <a:p>
            <a:pPr marL="171450" lvl="0" indent="-171450" algn="just">
              <a:spcAft>
                <a:spcPts val="0"/>
              </a:spcAft>
              <a:buFont typeface="Wingdings" panose="05000000000000000000" pitchFamily="2" charset="2"/>
              <a:buChar char="Ø"/>
            </a:pPr>
            <a:r>
              <a:rPr lang="ru-RU" sz="1000" b="1" dirty="0" err="1" smtClean="0">
                <a:solidFill>
                  <a:schemeClr val="accent1">
                    <a:lumMod val="75000"/>
                  </a:schemeClr>
                </a:solidFill>
                <a:latin typeface="Arial" pitchFamily="34" charset="0"/>
                <a:cs typeface="Arial" pitchFamily="34" charset="0"/>
              </a:rPr>
              <a:t>Білімді</a:t>
            </a:r>
            <a:r>
              <a:rPr lang="ru-RU" sz="1000" b="1" dirty="0" smtClean="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және</a:t>
            </a:r>
            <a:r>
              <a:rPr lang="ru-RU" sz="1000" b="1" dirty="0" smtClean="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маркетингтік</a:t>
            </a:r>
            <a:r>
              <a:rPr lang="ru-RU" sz="1000" b="1" dirty="0" smtClean="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ақпаратты</a:t>
            </a:r>
            <a:r>
              <a:rPr lang="ru-RU" sz="1000" b="1" dirty="0" smtClean="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тарату</a:t>
            </a:r>
            <a:endParaRPr lang="ru-RU" sz="1000" dirty="0">
              <a:solidFill>
                <a:schemeClr val="accent1">
                  <a:lumMod val="75000"/>
                </a:schemeClr>
              </a:solidFill>
              <a:latin typeface="Arial" pitchFamily="34" charset="0"/>
              <a:cs typeface="Arial" pitchFamily="34" charset="0"/>
            </a:endParaRPr>
          </a:p>
        </p:txBody>
      </p:sp>
      <p:sp>
        <p:nvSpPr>
          <p:cNvPr id="27" name="Скругленный прямоугольник 26"/>
          <p:cNvSpPr/>
          <p:nvPr/>
        </p:nvSpPr>
        <p:spPr>
          <a:xfrm>
            <a:off x="181154" y="3154863"/>
            <a:ext cx="8783459" cy="280983"/>
          </a:xfrm>
          <a:prstGeom prst="roundRect">
            <a:avLst/>
          </a:prstGeom>
        </p:spPr>
        <p:style>
          <a:lnRef idx="2">
            <a:schemeClr val="accent1"/>
          </a:lnRef>
          <a:fillRef idx="1">
            <a:schemeClr val="lt1"/>
          </a:fillRef>
          <a:effectRef idx="0">
            <a:schemeClr val="accent1"/>
          </a:effectRef>
          <a:fontRef idx="minor">
            <a:schemeClr val="dk1"/>
          </a:fontRef>
        </p:style>
        <p:txBody>
          <a:bodyPr anchor="ctr"/>
          <a:lstStyle/>
          <a:p>
            <a:pPr marL="171450" lvl="0" indent="-171450" algn="just">
              <a:spcAft>
                <a:spcPts val="0"/>
              </a:spcAft>
              <a:buFont typeface="Wingdings" panose="05000000000000000000" pitchFamily="2" charset="2"/>
              <a:buChar char="Ø"/>
            </a:pPr>
            <a:r>
              <a:rPr lang="ru-RU" sz="1000" b="1" dirty="0" err="1" smtClean="0">
                <a:solidFill>
                  <a:schemeClr val="accent1">
                    <a:lumMod val="75000"/>
                  </a:schemeClr>
                </a:solidFill>
                <a:latin typeface="Arial" pitchFamily="34" charset="0"/>
                <a:cs typeface="Arial" pitchFamily="34" charset="0"/>
              </a:rPr>
              <a:t>Қазақстан</a:t>
            </a:r>
            <a:r>
              <a:rPr lang="ru-RU" sz="1000" b="1" dirty="0" smtClean="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Республикасында</a:t>
            </a:r>
            <a:r>
              <a:rPr lang="ru-RU" sz="1000" b="1" dirty="0" smtClean="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агрохимиялық</a:t>
            </a:r>
            <a:r>
              <a:rPr lang="ru-RU" sz="1000" b="1" dirty="0" smtClean="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өнеркәсіпті</a:t>
            </a:r>
            <a:r>
              <a:rPr lang="ru-RU" sz="1000" b="1" dirty="0" smtClean="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және</a:t>
            </a:r>
            <a:r>
              <a:rPr lang="ru-RU" sz="1000" b="1" dirty="0" smtClean="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ауыл</a:t>
            </a:r>
            <a:r>
              <a:rPr lang="ru-RU" sz="1000" b="1" dirty="0" smtClean="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шаруашылығы</a:t>
            </a:r>
            <a:r>
              <a:rPr lang="ru-RU" sz="1000" b="1" dirty="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машиналарын</a:t>
            </a:r>
            <a:r>
              <a:rPr lang="ru-RU" sz="1000" b="1" dirty="0" smtClean="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жасауды</a:t>
            </a:r>
            <a:r>
              <a:rPr lang="ru-RU" sz="1000" b="1" dirty="0" smtClean="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дамыту</a:t>
            </a:r>
            <a:endParaRPr lang="ru-RU" sz="1000" b="1" dirty="0">
              <a:solidFill>
                <a:schemeClr val="accent1">
                  <a:lumMod val="75000"/>
                </a:schemeClr>
              </a:solidFill>
              <a:latin typeface="Arial" pitchFamily="34" charset="0"/>
              <a:cs typeface="Arial" pitchFamily="34" charset="0"/>
            </a:endParaRPr>
          </a:p>
        </p:txBody>
      </p:sp>
      <p:sp>
        <p:nvSpPr>
          <p:cNvPr id="28" name="Скругленный прямоугольник 27"/>
          <p:cNvSpPr/>
          <p:nvPr/>
        </p:nvSpPr>
        <p:spPr>
          <a:xfrm>
            <a:off x="179512" y="3514903"/>
            <a:ext cx="8783459" cy="280983"/>
          </a:xfrm>
          <a:prstGeom prst="roundRect">
            <a:avLst/>
          </a:prstGeom>
        </p:spPr>
        <p:style>
          <a:lnRef idx="2">
            <a:schemeClr val="accent1"/>
          </a:lnRef>
          <a:fillRef idx="1">
            <a:schemeClr val="lt1"/>
          </a:fillRef>
          <a:effectRef idx="0">
            <a:schemeClr val="accent1"/>
          </a:effectRef>
          <a:fontRef idx="minor">
            <a:schemeClr val="dk1"/>
          </a:fontRef>
        </p:style>
        <p:txBody>
          <a:bodyPr anchor="ctr"/>
          <a:lstStyle/>
          <a:p>
            <a:pPr marL="171450" lvl="0" indent="-171450" algn="just">
              <a:spcAft>
                <a:spcPts val="0"/>
              </a:spcAft>
              <a:buFont typeface="Wingdings" panose="05000000000000000000" pitchFamily="2" charset="2"/>
              <a:buChar char="Ø"/>
            </a:pPr>
            <a:r>
              <a:rPr lang="ru-RU" sz="1000" b="1" dirty="0" err="1">
                <a:solidFill>
                  <a:schemeClr val="accent1">
                    <a:lumMod val="75000"/>
                  </a:schemeClr>
                </a:solidFill>
                <a:latin typeface="Arial" pitchFamily="34" charset="0"/>
                <a:cs typeface="Arial" pitchFamily="34" charset="0"/>
              </a:rPr>
              <a:t>Ауылдық</a:t>
            </a:r>
            <a:r>
              <a:rPr lang="ru-RU" sz="1000" b="1" dirty="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жерлердегі</a:t>
            </a:r>
            <a:r>
              <a:rPr lang="ru-RU" sz="1000" b="1" dirty="0" smtClean="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әлеуметтік</a:t>
            </a:r>
            <a:r>
              <a:rPr lang="ru-RU" sz="1000" b="1" dirty="0" smtClean="0">
                <a:solidFill>
                  <a:schemeClr val="accent1">
                    <a:lumMod val="75000"/>
                  </a:schemeClr>
                </a:solidFill>
                <a:latin typeface="Arial" pitchFamily="34" charset="0"/>
                <a:cs typeface="Arial" pitchFamily="34" charset="0"/>
              </a:rPr>
              <a:t> </a:t>
            </a:r>
            <a:r>
              <a:rPr lang="ru-RU" sz="1000" b="1" dirty="0" err="1">
                <a:solidFill>
                  <a:schemeClr val="accent1">
                    <a:lumMod val="75000"/>
                  </a:schemeClr>
                </a:solidFill>
                <a:latin typeface="Arial" pitchFamily="34" charset="0"/>
                <a:cs typeface="Arial" pitchFamily="34" charset="0"/>
              </a:rPr>
              <a:t>және</a:t>
            </a:r>
            <a:r>
              <a:rPr lang="ru-RU" sz="1000" b="1" dirty="0">
                <a:solidFill>
                  <a:schemeClr val="accent1">
                    <a:lumMod val="75000"/>
                  </a:schemeClr>
                </a:solidFill>
                <a:latin typeface="Arial" pitchFamily="34" charset="0"/>
                <a:cs typeface="Arial" pitchFamily="34" charset="0"/>
              </a:rPr>
              <a:t> </a:t>
            </a:r>
            <a:r>
              <a:rPr lang="ru-RU" sz="1000" b="1" dirty="0" err="1">
                <a:solidFill>
                  <a:schemeClr val="accent1">
                    <a:lumMod val="75000"/>
                  </a:schemeClr>
                </a:solidFill>
                <a:latin typeface="Arial" pitchFamily="34" charset="0"/>
                <a:cs typeface="Arial" pitchFamily="34" charset="0"/>
              </a:rPr>
              <a:t>инженерлік</a:t>
            </a:r>
            <a:r>
              <a:rPr lang="ru-RU" sz="1000" b="1" dirty="0">
                <a:solidFill>
                  <a:schemeClr val="accent1">
                    <a:lumMod val="75000"/>
                  </a:schemeClr>
                </a:solidFill>
                <a:latin typeface="Arial" pitchFamily="34" charset="0"/>
                <a:cs typeface="Arial" pitchFamily="34" charset="0"/>
              </a:rPr>
              <a:t> </a:t>
            </a:r>
            <a:r>
              <a:rPr lang="ru-RU" sz="1000" b="1" dirty="0" err="1">
                <a:solidFill>
                  <a:schemeClr val="accent1">
                    <a:lumMod val="75000"/>
                  </a:schemeClr>
                </a:solidFill>
                <a:latin typeface="Arial" pitchFamily="34" charset="0"/>
                <a:cs typeface="Arial" pitchFamily="34" charset="0"/>
              </a:rPr>
              <a:t>инфрақұрылымды</a:t>
            </a:r>
            <a:r>
              <a:rPr lang="ru-RU" sz="1000" b="1" dirty="0">
                <a:solidFill>
                  <a:schemeClr val="accent1">
                    <a:lumMod val="75000"/>
                  </a:schemeClr>
                </a:solidFill>
                <a:latin typeface="Arial" pitchFamily="34" charset="0"/>
                <a:cs typeface="Arial" pitchFamily="34" charset="0"/>
              </a:rPr>
              <a:t> </a:t>
            </a:r>
            <a:r>
              <a:rPr lang="ru-RU" sz="1000" b="1" dirty="0" err="1">
                <a:solidFill>
                  <a:schemeClr val="accent1">
                    <a:lumMod val="75000"/>
                  </a:schemeClr>
                </a:solidFill>
                <a:latin typeface="Arial" pitchFamily="34" charset="0"/>
                <a:cs typeface="Arial" pitchFamily="34" charset="0"/>
              </a:rPr>
              <a:t>дамыту</a:t>
            </a:r>
            <a:r>
              <a:rPr lang="ru-RU" sz="1000" b="1" dirty="0">
                <a:solidFill>
                  <a:schemeClr val="accent1">
                    <a:lumMod val="75000"/>
                  </a:schemeClr>
                </a:solidFill>
                <a:latin typeface="Arial" pitchFamily="34" charset="0"/>
                <a:cs typeface="Arial" pitchFamily="34" charset="0"/>
              </a:rPr>
              <a:t> </a:t>
            </a:r>
            <a:r>
              <a:rPr lang="ru-RU" sz="1000" b="1" i="1" dirty="0" smtClean="0">
                <a:solidFill>
                  <a:schemeClr val="accent1">
                    <a:lumMod val="75000"/>
                  </a:schemeClr>
                </a:solidFill>
                <a:latin typeface="Arial" pitchFamily="34" charset="0"/>
                <a:cs typeface="Arial" pitchFamily="34" charset="0"/>
              </a:rPr>
              <a:t>(</a:t>
            </a:r>
            <a:r>
              <a:rPr lang="ru-RU" sz="1000" b="1" i="1" dirty="0" err="1" smtClean="0">
                <a:solidFill>
                  <a:schemeClr val="accent1">
                    <a:lumMod val="75000"/>
                  </a:schemeClr>
                </a:solidFill>
                <a:latin typeface="Arial" pitchFamily="34" charset="0"/>
                <a:cs typeface="Arial" pitchFamily="34" charset="0"/>
              </a:rPr>
              <a:t>білім</a:t>
            </a:r>
            <a:r>
              <a:rPr lang="ru-RU" sz="1000" b="1" i="1" dirty="0" smtClean="0">
                <a:solidFill>
                  <a:schemeClr val="accent1">
                    <a:lumMod val="75000"/>
                  </a:schemeClr>
                </a:solidFill>
                <a:latin typeface="Arial" pitchFamily="34" charset="0"/>
                <a:cs typeface="Arial" pitchFamily="34" charset="0"/>
              </a:rPr>
              <a:t> беру, </a:t>
            </a:r>
            <a:r>
              <a:rPr lang="ru-RU" sz="1000" b="1" i="1" dirty="0" err="1" smtClean="0">
                <a:solidFill>
                  <a:schemeClr val="accent1">
                    <a:lumMod val="75000"/>
                  </a:schemeClr>
                </a:solidFill>
                <a:latin typeface="Arial" pitchFamily="34" charset="0"/>
                <a:cs typeface="Arial" pitchFamily="34" charset="0"/>
              </a:rPr>
              <a:t>денсаулық</a:t>
            </a:r>
            <a:r>
              <a:rPr lang="ru-RU" sz="1000" b="1" i="1" dirty="0" smtClean="0">
                <a:solidFill>
                  <a:schemeClr val="accent1">
                    <a:lumMod val="75000"/>
                  </a:schemeClr>
                </a:solidFill>
                <a:latin typeface="Arial" pitchFamily="34" charset="0"/>
                <a:cs typeface="Arial" pitchFamily="34" charset="0"/>
              </a:rPr>
              <a:t> </a:t>
            </a:r>
            <a:r>
              <a:rPr lang="ru-RU" sz="1000" b="1" i="1" dirty="0" err="1" smtClean="0">
                <a:solidFill>
                  <a:schemeClr val="accent1">
                    <a:lumMod val="75000"/>
                  </a:schemeClr>
                </a:solidFill>
                <a:latin typeface="Arial" pitchFamily="34" charset="0"/>
                <a:cs typeface="Arial" pitchFamily="34" charset="0"/>
              </a:rPr>
              <a:t>сақтау</a:t>
            </a:r>
            <a:r>
              <a:rPr lang="ru-RU" sz="1000" b="1" i="1" dirty="0" smtClean="0">
                <a:solidFill>
                  <a:schemeClr val="accent1">
                    <a:lumMod val="75000"/>
                  </a:schemeClr>
                </a:solidFill>
                <a:latin typeface="Arial" pitchFamily="34" charset="0"/>
                <a:cs typeface="Arial" pitchFamily="34" charset="0"/>
              </a:rPr>
              <a:t>, </a:t>
            </a:r>
            <a:r>
              <a:rPr lang="kk-KZ" sz="1000" b="1" i="1" dirty="0" smtClean="0">
                <a:solidFill>
                  <a:schemeClr val="accent1">
                    <a:lumMod val="75000"/>
                  </a:schemeClr>
                </a:solidFill>
                <a:latin typeface="Arial" pitchFamily="34" charset="0"/>
                <a:cs typeface="Arial" pitchFamily="34" charset="0"/>
              </a:rPr>
              <a:t>мәдениет және </a:t>
            </a:r>
            <a:r>
              <a:rPr lang="ru-RU" sz="1000" b="1" i="1" dirty="0" smtClean="0">
                <a:solidFill>
                  <a:schemeClr val="accent1">
                    <a:lumMod val="75000"/>
                  </a:schemeClr>
                </a:solidFill>
                <a:latin typeface="Arial" pitchFamily="34" charset="0"/>
                <a:cs typeface="Arial" pitchFamily="34" charset="0"/>
              </a:rPr>
              <a:t>спорт</a:t>
            </a:r>
            <a:r>
              <a:rPr lang="ru-RU" sz="1000" b="1" i="1" dirty="0">
                <a:solidFill>
                  <a:schemeClr val="accent1">
                    <a:lumMod val="75000"/>
                  </a:schemeClr>
                </a:solidFill>
                <a:latin typeface="Arial" pitchFamily="34" charset="0"/>
                <a:cs typeface="Arial" pitchFamily="34" charset="0"/>
              </a:rPr>
              <a:t>, </a:t>
            </a:r>
            <a:r>
              <a:rPr lang="ru-RU" sz="1000" b="1" i="1" dirty="0" err="1" smtClean="0">
                <a:solidFill>
                  <a:schemeClr val="accent1">
                    <a:lumMod val="75000"/>
                  </a:schemeClr>
                </a:solidFill>
                <a:latin typeface="Arial" pitchFamily="34" charset="0"/>
                <a:cs typeface="Arial" pitchFamily="34" charset="0"/>
              </a:rPr>
              <a:t>жолдар</a:t>
            </a:r>
            <a:r>
              <a:rPr lang="ru-RU" sz="1000" b="1" i="1" dirty="0" smtClean="0">
                <a:solidFill>
                  <a:schemeClr val="accent1">
                    <a:lumMod val="75000"/>
                  </a:schemeClr>
                </a:solidFill>
                <a:latin typeface="Arial" pitchFamily="34" charset="0"/>
                <a:cs typeface="Arial" pitchFamily="34" charset="0"/>
              </a:rPr>
              <a:t>, </a:t>
            </a:r>
            <a:r>
              <a:rPr lang="ru-RU" sz="1000" b="1" i="1" dirty="0" err="1" smtClean="0">
                <a:solidFill>
                  <a:schemeClr val="accent1">
                    <a:lumMod val="75000"/>
                  </a:schemeClr>
                </a:solidFill>
                <a:latin typeface="Arial" pitchFamily="34" charset="0"/>
                <a:cs typeface="Arial" pitchFamily="34" charset="0"/>
              </a:rPr>
              <a:t>телекоммуникациялар</a:t>
            </a:r>
            <a:r>
              <a:rPr lang="ru-RU" sz="1000" b="1" i="1" dirty="0" smtClean="0">
                <a:solidFill>
                  <a:schemeClr val="accent1">
                    <a:lumMod val="75000"/>
                  </a:schemeClr>
                </a:solidFill>
                <a:latin typeface="Arial" pitchFamily="34" charset="0"/>
                <a:cs typeface="Arial" pitchFamily="34" charset="0"/>
              </a:rPr>
              <a:t>, </a:t>
            </a:r>
            <a:r>
              <a:rPr lang="ru-RU" sz="1000" b="1" i="1" dirty="0">
                <a:solidFill>
                  <a:schemeClr val="accent1">
                    <a:lumMod val="75000"/>
                  </a:schemeClr>
                </a:solidFill>
                <a:latin typeface="Arial" pitchFamily="34" charset="0"/>
                <a:cs typeface="Arial" pitchFamily="34" charset="0"/>
              </a:rPr>
              <a:t>интернет, </a:t>
            </a:r>
            <a:r>
              <a:rPr lang="ru-RU" sz="1000" b="1" i="1" dirty="0" err="1" smtClean="0">
                <a:solidFill>
                  <a:schemeClr val="accent1">
                    <a:lumMod val="75000"/>
                  </a:schemeClr>
                </a:solidFill>
                <a:latin typeface="Arial" pitchFamily="34" charset="0"/>
                <a:cs typeface="Arial" pitchFamily="34" charset="0"/>
              </a:rPr>
              <a:t>сумен</a:t>
            </a:r>
            <a:r>
              <a:rPr lang="ru-RU" sz="1000" b="1" i="1" dirty="0" smtClean="0">
                <a:solidFill>
                  <a:schemeClr val="accent1">
                    <a:lumMod val="75000"/>
                  </a:schemeClr>
                </a:solidFill>
                <a:latin typeface="Arial" pitchFamily="34" charset="0"/>
                <a:cs typeface="Arial" pitchFamily="34" charset="0"/>
              </a:rPr>
              <a:t>, </a:t>
            </a:r>
            <a:r>
              <a:rPr lang="ru-RU" sz="1000" b="1" i="1" dirty="0" err="1" smtClean="0">
                <a:solidFill>
                  <a:schemeClr val="accent1">
                    <a:lumMod val="75000"/>
                  </a:schemeClr>
                </a:solidFill>
                <a:latin typeface="Arial" pitchFamily="34" charset="0"/>
                <a:cs typeface="Arial" pitchFamily="34" charset="0"/>
              </a:rPr>
              <a:t>жылумен</a:t>
            </a:r>
            <a:r>
              <a:rPr lang="ru-RU" sz="1000" b="1" i="1" dirty="0" smtClean="0">
                <a:solidFill>
                  <a:schemeClr val="accent1">
                    <a:lumMod val="75000"/>
                  </a:schemeClr>
                </a:solidFill>
                <a:latin typeface="Arial" pitchFamily="34" charset="0"/>
                <a:cs typeface="Arial" pitchFamily="34" charset="0"/>
              </a:rPr>
              <a:t>, </a:t>
            </a:r>
            <a:r>
              <a:rPr lang="ru-RU" sz="1000" b="1" i="1" dirty="0" err="1" smtClean="0">
                <a:solidFill>
                  <a:schemeClr val="accent1">
                    <a:lumMod val="75000"/>
                  </a:schemeClr>
                </a:solidFill>
                <a:latin typeface="Arial" pitchFamily="34" charset="0"/>
                <a:cs typeface="Arial" pitchFamily="34" charset="0"/>
              </a:rPr>
              <a:t>газбен</a:t>
            </a:r>
            <a:r>
              <a:rPr lang="ru-RU" sz="1000" b="1" i="1" dirty="0" smtClean="0">
                <a:solidFill>
                  <a:schemeClr val="accent1">
                    <a:lumMod val="75000"/>
                  </a:schemeClr>
                </a:solidFill>
                <a:latin typeface="Arial" pitchFamily="34" charset="0"/>
                <a:cs typeface="Arial" pitchFamily="34" charset="0"/>
              </a:rPr>
              <a:t> </a:t>
            </a:r>
            <a:r>
              <a:rPr lang="ru-RU" sz="1000" b="1" i="1" dirty="0" err="1" smtClean="0">
                <a:solidFill>
                  <a:schemeClr val="accent1">
                    <a:lumMod val="75000"/>
                  </a:schemeClr>
                </a:solidFill>
                <a:latin typeface="Arial" pitchFamily="34" charset="0"/>
                <a:cs typeface="Arial" pitchFamily="34" charset="0"/>
              </a:rPr>
              <a:t>қамтамасыз</a:t>
            </a:r>
            <a:r>
              <a:rPr lang="ru-RU" sz="1000" b="1" i="1" dirty="0" smtClean="0">
                <a:solidFill>
                  <a:schemeClr val="accent1">
                    <a:lumMod val="75000"/>
                  </a:schemeClr>
                </a:solidFill>
                <a:latin typeface="Arial" pitchFamily="34" charset="0"/>
                <a:cs typeface="Arial" pitchFamily="34" charset="0"/>
              </a:rPr>
              <a:t> </a:t>
            </a:r>
            <a:r>
              <a:rPr lang="ru-RU" sz="1000" b="1" i="1" dirty="0" err="1" smtClean="0">
                <a:solidFill>
                  <a:schemeClr val="accent1">
                    <a:lumMod val="75000"/>
                  </a:schemeClr>
                </a:solidFill>
                <a:latin typeface="Arial" pitchFamily="34" charset="0"/>
                <a:cs typeface="Arial" pitchFamily="34" charset="0"/>
              </a:rPr>
              <a:t>ету</a:t>
            </a:r>
            <a:r>
              <a:rPr lang="ru-RU" sz="1000" b="1" i="1" dirty="0" smtClean="0">
                <a:solidFill>
                  <a:schemeClr val="accent1">
                    <a:lumMod val="75000"/>
                  </a:schemeClr>
                </a:solidFill>
                <a:latin typeface="Arial" pitchFamily="34" charset="0"/>
                <a:cs typeface="Arial" pitchFamily="34" charset="0"/>
              </a:rPr>
              <a:t>, </a:t>
            </a:r>
            <a:r>
              <a:rPr lang="ru-RU" sz="1000" b="1" i="1" dirty="0" err="1" smtClean="0">
                <a:solidFill>
                  <a:schemeClr val="accent1">
                    <a:lumMod val="75000"/>
                  </a:schemeClr>
                </a:solidFill>
                <a:latin typeface="Arial" pitchFamily="34" charset="0"/>
                <a:cs typeface="Arial" pitchFamily="34" charset="0"/>
              </a:rPr>
              <a:t>ауылдағы</a:t>
            </a:r>
            <a:r>
              <a:rPr lang="ru-RU" sz="1000" b="1" i="1" dirty="0" smtClean="0">
                <a:solidFill>
                  <a:schemeClr val="accent1">
                    <a:lumMod val="75000"/>
                  </a:schemeClr>
                </a:solidFill>
                <a:latin typeface="Arial" pitchFamily="34" charset="0"/>
                <a:cs typeface="Arial" pitchFamily="34" charset="0"/>
              </a:rPr>
              <a:t> </a:t>
            </a:r>
            <a:r>
              <a:rPr lang="ru-RU" sz="1000" b="1" i="1" dirty="0" err="1" smtClean="0">
                <a:solidFill>
                  <a:schemeClr val="accent1">
                    <a:lumMod val="75000"/>
                  </a:schemeClr>
                </a:solidFill>
                <a:latin typeface="Arial" pitchFamily="34" charset="0"/>
                <a:cs typeface="Arial" pitchFamily="34" charset="0"/>
              </a:rPr>
              <a:t>жеңілдікті</a:t>
            </a:r>
            <a:r>
              <a:rPr lang="ru-RU" sz="1000" b="1" i="1" dirty="0" smtClean="0">
                <a:solidFill>
                  <a:schemeClr val="accent1">
                    <a:lumMod val="75000"/>
                  </a:schemeClr>
                </a:solidFill>
                <a:latin typeface="Arial" pitchFamily="34" charset="0"/>
                <a:cs typeface="Arial" pitchFamily="34" charset="0"/>
              </a:rPr>
              <a:t> ипотека) </a:t>
            </a:r>
            <a:endParaRPr lang="ru-RU" sz="1000" b="1" i="1" dirty="0">
              <a:solidFill>
                <a:schemeClr val="accent1">
                  <a:lumMod val="75000"/>
                </a:schemeClr>
              </a:solidFill>
              <a:latin typeface="Arial" pitchFamily="34" charset="0"/>
              <a:cs typeface="Arial" pitchFamily="34" charset="0"/>
            </a:endParaRPr>
          </a:p>
        </p:txBody>
      </p:sp>
      <p:sp>
        <p:nvSpPr>
          <p:cNvPr id="29" name="Скругленный прямоугольник 28"/>
          <p:cNvSpPr/>
          <p:nvPr/>
        </p:nvSpPr>
        <p:spPr>
          <a:xfrm>
            <a:off x="179512" y="3874943"/>
            <a:ext cx="8783459" cy="280983"/>
          </a:xfrm>
          <a:prstGeom prst="roundRect">
            <a:avLst/>
          </a:prstGeom>
        </p:spPr>
        <p:style>
          <a:lnRef idx="2">
            <a:schemeClr val="accent1"/>
          </a:lnRef>
          <a:fillRef idx="1">
            <a:schemeClr val="lt1"/>
          </a:fillRef>
          <a:effectRef idx="0">
            <a:schemeClr val="accent1"/>
          </a:effectRef>
          <a:fontRef idx="minor">
            <a:schemeClr val="dk1"/>
          </a:fontRef>
        </p:style>
        <p:txBody>
          <a:bodyPr anchor="ctr"/>
          <a:lstStyle/>
          <a:p>
            <a:pPr marL="171450" lvl="0" indent="-171450" algn="just">
              <a:spcAft>
                <a:spcPts val="0"/>
              </a:spcAft>
              <a:buFont typeface="Wingdings" panose="05000000000000000000" pitchFamily="2" charset="2"/>
              <a:buChar char="Ø"/>
            </a:pPr>
            <a:r>
              <a:rPr lang="ru-RU" sz="1000" b="1" dirty="0" err="1" smtClean="0">
                <a:solidFill>
                  <a:schemeClr val="accent1">
                    <a:lumMod val="75000"/>
                  </a:schemeClr>
                </a:solidFill>
                <a:latin typeface="Arial" pitchFamily="34" charset="0"/>
                <a:cs typeface="Arial" pitchFamily="34" charset="0"/>
              </a:rPr>
              <a:t>Сауда</a:t>
            </a:r>
            <a:r>
              <a:rPr lang="ru-RU" sz="1000" b="1" dirty="0" smtClean="0">
                <a:solidFill>
                  <a:schemeClr val="accent1">
                    <a:lumMod val="75000"/>
                  </a:schemeClr>
                </a:solidFill>
                <a:latin typeface="Arial" pitchFamily="34" charset="0"/>
                <a:cs typeface="Arial" pitchFamily="34" charset="0"/>
              </a:rPr>
              <a:t>-логистика </a:t>
            </a:r>
            <a:r>
              <a:rPr lang="ru-RU" sz="1000" b="1" dirty="0" err="1" smtClean="0">
                <a:solidFill>
                  <a:schemeClr val="accent1">
                    <a:lumMod val="75000"/>
                  </a:schemeClr>
                </a:solidFill>
                <a:latin typeface="Arial" pitchFamily="34" charset="0"/>
                <a:cs typeface="Arial" pitchFamily="34" charset="0"/>
              </a:rPr>
              <a:t>және</a:t>
            </a:r>
            <a:r>
              <a:rPr lang="ru-RU" sz="1000" b="1" dirty="0" smtClean="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көлік</a:t>
            </a:r>
            <a:r>
              <a:rPr lang="ru-RU" sz="1000" b="1" dirty="0" smtClean="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инфрақұрылымын</a:t>
            </a:r>
            <a:r>
              <a:rPr lang="ru-RU" sz="1000" b="1" dirty="0" smtClean="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дамыту</a:t>
            </a:r>
            <a:r>
              <a:rPr lang="ru-RU" sz="1000" b="1" dirty="0" smtClean="0">
                <a:solidFill>
                  <a:schemeClr val="accent1">
                    <a:lumMod val="75000"/>
                  </a:schemeClr>
                </a:solidFill>
                <a:latin typeface="Arial" pitchFamily="34" charset="0"/>
                <a:cs typeface="Arial" pitchFamily="34" charset="0"/>
              </a:rPr>
              <a:t> </a:t>
            </a:r>
            <a:r>
              <a:rPr lang="ru-RU" sz="1000" b="1" i="1" dirty="0">
                <a:solidFill>
                  <a:schemeClr val="accent1">
                    <a:lumMod val="75000"/>
                  </a:schemeClr>
                </a:solidFill>
                <a:latin typeface="Arial" pitchFamily="34" charset="0"/>
                <a:cs typeface="Arial" pitchFamily="34" charset="0"/>
              </a:rPr>
              <a:t>(КТО, КЛО,</a:t>
            </a:r>
            <a:r>
              <a:rPr lang="ru-RU" sz="1000" b="1" i="1" dirty="0" smtClean="0">
                <a:solidFill>
                  <a:schemeClr val="accent1">
                    <a:lumMod val="75000"/>
                  </a:schemeClr>
                </a:solidFill>
                <a:latin typeface="Arial" pitchFamily="34" charset="0"/>
                <a:cs typeface="Arial" pitchFamily="34" charset="0"/>
              </a:rPr>
              <a:t> </a:t>
            </a:r>
            <a:r>
              <a:rPr lang="ru-RU" sz="1000" b="1" i="1" dirty="0" err="1" smtClean="0">
                <a:solidFill>
                  <a:schemeClr val="accent1">
                    <a:lumMod val="75000"/>
                  </a:schemeClr>
                </a:solidFill>
                <a:latin typeface="Arial" pitchFamily="34" charset="0"/>
                <a:cs typeface="Arial" pitchFamily="34" charset="0"/>
              </a:rPr>
              <a:t>электрондық</a:t>
            </a:r>
            <a:r>
              <a:rPr lang="ru-RU" sz="1000" b="1" i="1" dirty="0" smtClean="0">
                <a:solidFill>
                  <a:schemeClr val="accent1">
                    <a:lumMod val="75000"/>
                  </a:schemeClr>
                </a:solidFill>
                <a:latin typeface="Arial" pitchFamily="34" charset="0"/>
                <a:cs typeface="Arial" pitchFamily="34" charset="0"/>
              </a:rPr>
              <a:t> </a:t>
            </a:r>
            <a:r>
              <a:rPr lang="ru-RU" sz="1000" b="1" i="1" dirty="0" err="1">
                <a:solidFill>
                  <a:schemeClr val="accent1">
                    <a:lumMod val="75000"/>
                  </a:schemeClr>
                </a:solidFill>
                <a:latin typeface="Arial" pitchFamily="34" charset="0"/>
                <a:cs typeface="Arial" pitchFamily="34" charset="0"/>
              </a:rPr>
              <a:t>сауда</a:t>
            </a:r>
            <a:r>
              <a:rPr lang="ru-RU" sz="1000" b="1" i="1" dirty="0">
                <a:solidFill>
                  <a:schemeClr val="accent1">
                    <a:lumMod val="75000"/>
                  </a:schemeClr>
                </a:solidFill>
                <a:latin typeface="Arial" pitchFamily="34" charset="0"/>
                <a:cs typeface="Arial" pitchFamily="34" charset="0"/>
              </a:rPr>
              <a:t>, </a:t>
            </a:r>
            <a:r>
              <a:rPr lang="ru-RU" sz="1000" b="1" i="1" dirty="0" err="1">
                <a:solidFill>
                  <a:schemeClr val="accent1">
                    <a:lumMod val="75000"/>
                  </a:schemeClr>
                </a:solidFill>
                <a:latin typeface="Arial" pitchFamily="34" charset="0"/>
                <a:cs typeface="Arial" pitchFamily="34" charset="0"/>
              </a:rPr>
              <a:t>жүк</a:t>
            </a:r>
            <a:r>
              <a:rPr lang="ru-RU" sz="1000" b="1" i="1" dirty="0">
                <a:solidFill>
                  <a:schemeClr val="accent1">
                    <a:lumMod val="75000"/>
                  </a:schemeClr>
                </a:solidFill>
                <a:latin typeface="Arial" pitchFamily="34" charset="0"/>
                <a:cs typeface="Arial" pitchFamily="34" charset="0"/>
              </a:rPr>
              <a:t> </a:t>
            </a:r>
            <a:r>
              <a:rPr lang="ru-RU" sz="1000" b="1" i="1" dirty="0" err="1" smtClean="0">
                <a:solidFill>
                  <a:schemeClr val="accent1">
                    <a:lumMod val="75000"/>
                  </a:schemeClr>
                </a:solidFill>
                <a:latin typeface="Arial" pitchFamily="34" charset="0"/>
                <a:cs typeface="Arial" pitchFamily="34" charset="0"/>
              </a:rPr>
              <a:t>тасымалы</a:t>
            </a:r>
            <a:r>
              <a:rPr lang="ru-RU" sz="1000" b="1" i="1" dirty="0" smtClean="0">
                <a:solidFill>
                  <a:schemeClr val="accent1">
                    <a:lumMod val="75000"/>
                  </a:schemeClr>
                </a:solidFill>
                <a:latin typeface="Arial" pitchFamily="34" charset="0"/>
                <a:cs typeface="Arial" pitchFamily="34" charset="0"/>
              </a:rPr>
              <a:t>)</a:t>
            </a:r>
            <a:endParaRPr lang="ru-RU" sz="1000" b="1" i="1" dirty="0">
              <a:solidFill>
                <a:schemeClr val="accent1">
                  <a:lumMod val="75000"/>
                </a:schemeClr>
              </a:solidFill>
              <a:latin typeface="Arial" pitchFamily="34" charset="0"/>
              <a:cs typeface="Arial" pitchFamily="34" charset="0"/>
            </a:endParaRPr>
          </a:p>
        </p:txBody>
      </p:sp>
      <p:sp>
        <p:nvSpPr>
          <p:cNvPr id="30" name="Скругленный прямоугольник 29"/>
          <p:cNvSpPr/>
          <p:nvPr/>
        </p:nvSpPr>
        <p:spPr>
          <a:xfrm>
            <a:off x="181154" y="4234983"/>
            <a:ext cx="8783459" cy="280983"/>
          </a:xfrm>
          <a:prstGeom prst="roundRect">
            <a:avLst/>
          </a:prstGeom>
        </p:spPr>
        <p:style>
          <a:lnRef idx="2">
            <a:schemeClr val="accent1"/>
          </a:lnRef>
          <a:fillRef idx="1">
            <a:schemeClr val="lt1"/>
          </a:fillRef>
          <a:effectRef idx="0">
            <a:schemeClr val="accent1"/>
          </a:effectRef>
          <a:fontRef idx="minor">
            <a:schemeClr val="dk1"/>
          </a:fontRef>
        </p:style>
        <p:txBody>
          <a:bodyPr anchor="ctr"/>
          <a:lstStyle/>
          <a:p>
            <a:pPr marL="171450" lvl="0" indent="-171450" algn="just">
              <a:spcAft>
                <a:spcPts val="0"/>
              </a:spcAft>
              <a:buFont typeface="Wingdings" panose="05000000000000000000" pitchFamily="2" charset="2"/>
              <a:buChar char="Ø"/>
            </a:pPr>
            <a:r>
              <a:rPr lang="ru-RU" sz="1000" b="1" dirty="0" err="1" smtClean="0">
                <a:solidFill>
                  <a:schemeClr val="accent1">
                    <a:lumMod val="75000"/>
                  </a:schemeClr>
                </a:solidFill>
                <a:latin typeface="Arial" pitchFamily="34" charset="0"/>
                <a:cs typeface="Arial" pitchFamily="34" charset="0"/>
              </a:rPr>
              <a:t>Қоғамда</a:t>
            </a:r>
            <a:r>
              <a:rPr lang="ru-RU" sz="1000" b="1" dirty="0" smtClean="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ауыл</a:t>
            </a:r>
            <a:r>
              <a:rPr lang="ru-RU" sz="1000" b="1" dirty="0" smtClean="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шаруашылығы</a:t>
            </a:r>
            <a:r>
              <a:rPr lang="ru-RU" sz="1000" b="1" dirty="0" smtClean="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жұмыскерлерінің</a:t>
            </a:r>
            <a:r>
              <a:rPr lang="ru-RU" sz="1000" b="1" dirty="0" smtClean="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жоғары</a:t>
            </a:r>
            <a:r>
              <a:rPr lang="ru-RU" sz="1000" b="1" dirty="0" smtClean="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беделі</a:t>
            </a:r>
            <a:r>
              <a:rPr lang="ru-RU" sz="1000" b="1" dirty="0" smtClean="0">
                <a:solidFill>
                  <a:schemeClr val="accent1">
                    <a:lumMod val="75000"/>
                  </a:schemeClr>
                </a:solidFill>
                <a:latin typeface="Arial" pitchFamily="34" charset="0"/>
                <a:cs typeface="Arial" pitchFamily="34" charset="0"/>
              </a:rPr>
              <a:t> мен </a:t>
            </a:r>
            <a:r>
              <a:rPr lang="ru-RU" sz="1000" b="1" dirty="0" err="1" smtClean="0">
                <a:solidFill>
                  <a:schemeClr val="accent1">
                    <a:lumMod val="75000"/>
                  </a:schemeClr>
                </a:solidFill>
                <a:latin typeface="Arial" pitchFamily="34" charset="0"/>
                <a:cs typeface="Arial" pitchFamily="34" charset="0"/>
              </a:rPr>
              <a:t>имиджін</a:t>
            </a:r>
            <a:r>
              <a:rPr lang="ru-RU" sz="1000" b="1" dirty="0" smtClean="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қалыптастыру</a:t>
            </a:r>
            <a:r>
              <a:rPr lang="ru-RU" sz="1000" b="1" dirty="0" smtClean="0">
                <a:solidFill>
                  <a:schemeClr val="accent1">
                    <a:lumMod val="75000"/>
                  </a:schemeClr>
                </a:solidFill>
                <a:latin typeface="Arial" pitchFamily="34" charset="0"/>
                <a:cs typeface="Arial" pitchFamily="34" charset="0"/>
              </a:rPr>
              <a:t> </a:t>
            </a:r>
            <a:r>
              <a:rPr lang="ru-RU" sz="1000" b="1" i="1" dirty="0" smtClean="0">
                <a:solidFill>
                  <a:schemeClr val="accent1">
                    <a:lumMod val="75000"/>
                  </a:schemeClr>
                </a:solidFill>
                <a:latin typeface="Arial" pitchFamily="34" charset="0"/>
                <a:cs typeface="Arial" pitchFamily="34" charset="0"/>
              </a:rPr>
              <a:t>(</a:t>
            </a:r>
            <a:r>
              <a:rPr lang="ru-RU" sz="1000" b="1" i="1" dirty="0" err="1" smtClean="0">
                <a:solidFill>
                  <a:schemeClr val="accent1">
                    <a:lumMod val="75000"/>
                  </a:schemeClr>
                </a:solidFill>
                <a:latin typeface="Arial" pitchFamily="34" charset="0"/>
                <a:cs typeface="Arial" pitchFamily="34" charset="0"/>
              </a:rPr>
              <a:t>теледидар</a:t>
            </a:r>
            <a:r>
              <a:rPr lang="ru-RU" sz="1000" b="1" i="1" dirty="0" smtClean="0">
                <a:solidFill>
                  <a:schemeClr val="accent1">
                    <a:lumMod val="75000"/>
                  </a:schemeClr>
                </a:solidFill>
                <a:latin typeface="Arial" pitchFamily="34" charset="0"/>
                <a:cs typeface="Arial" pitchFamily="34" charset="0"/>
              </a:rPr>
              <a:t>, </a:t>
            </a:r>
            <a:r>
              <a:rPr lang="ru-RU" sz="1000" b="1" i="1" dirty="0" err="1" smtClean="0">
                <a:solidFill>
                  <a:schemeClr val="accent1">
                    <a:lumMod val="75000"/>
                  </a:schemeClr>
                </a:solidFill>
                <a:latin typeface="Arial" pitchFamily="34" charset="0"/>
                <a:cs typeface="Arial" pitchFamily="34" charset="0"/>
              </a:rPr>
              <a:t>әлеуметтік</a:t>
            </a:r>
            <a:r>
              <a:rPr lang="ru-RU" sz="1000" b="1" i="1" dirty="0" smtClean="0">
                <a:solidFill>
                  <a:schemeClr val="accent1">
                    <a:lumMod val="75000"/>
                  </a:schemeClr>
                </a:solidFill>
                <a:latin typeface="Arial" pitchFamily="34" charset="0"/>
                <a:cs typeface="Arial" pitchFamily="34" charset="0"/>
              </a:rPr>
              <a:t> </a:t>
            </a:r>
            <a:r>
              <a:rPr lang="ru-RU" sz="1000" b="1" i="1" dirty="0" err="1" smtClean="0">
                <a:solidFill>
                  <a:schemeClr val="accent1">
                    <a:lumMod val="75000"/>
                  </a:schemeClr>
                </a:solidFill>
                <a:latin typeface="Arial" pitchFamily="34" charset="0"/>
                <a:cs typeface="Arial" pitchFamily="34" charset="0"/>
              </a:rPr>
              <a:t>желілер</a:t>
            </a:r>
            <a:r>
              <a:rPr lang="ru-RU" sz="1000" b="1" i="1" dirty="0" smtClean="0">
                <a:solidFill>
                  <a:schemeClr val="accent1">
                    <a:lumMod val="75000"/>
                  </a:schemeClr>
                </a:solidFill>
                <a:latin typeface="Arial" pitchFamily="34" charset="0"/>
                <a:cs typeface="Arial" pitchFamily="34" charset="0"/>
              </a:rPr>
              <a:t>, кино </a:t>
            </a:r>
            <a:r>
              <a:rPr lang="ru-RU" sz="1000" b="1" i="1" dirty="0" err="1" smtClean="0">
                <a:solidFill>
                  <a:schemeClr val="accent1">
                    <a:lumMod val="75000"/>
                  </a:schemeClr>
                </a:solidFill>
                <a:latin typeface="Arial" pitchFamily="34" charset="0"/>
                <a:cs typeface="Arial" pitchFamily="34" charset="0"/>
              </a:rPr>
              <a:t>өнімдері</a:t>
            </a:r>
            <a:r>
              <a:rPr lang="ru-RU" sz="1000" b="1" i="1" dirty="0" smtClean="0">
                <a:solidFill>
                  <a:schemeClr val="accent1">
                    <a:lumMod val="75000"/>
                  </a:schemeClr>
                </a:solidFill>
                <a:latin typeface="Arial" pitchFamily="34" charset="0"/>
                <a:cs typeface="Arial" pitchFamily="34" charset="0"/>
              </a:rPr>
              <a:t>, </a:t>
            </a:r>
            <a:r>
              <a:rPr lang="ru-RU" sz="1000" b="1" i="1" dirty="0" err="1" smtClean="0">
                <a:solidFill>
                  <a:schemeClr val="accent1">
                    <a:lumMod val="75000"/>
                  </a:schemeClr>
                </a:solidFill>
                <a:latin typeface="Arial" pitchFamily="34" charset="0"/>
                <a:cs typeface="Arial" pitchFamily="34" charset="0"/>
              </a:rPr>
              <a:t>мерекелер</a:t>
            </a:r>
            <a:r>
              <a:rPr lang="ru-RU" sz="1000" b="1" i="1" dirty="0" smtClean="0">
                <a:solidFill>
                  <a:schemeClr val="accent1">
                    <a:lumMod val="75000"/>
                  </a:schemeClr>
                </a:solidFill>
                <a:latin typeface="Arial" pitchFamily="34" charset="0"/>
                <a:cs typeface="Arial" pitchFamily="34" charset="0"/>
              </a:rPr>
              <a:t>, </a:t>
            </a:r>
            <a:r>
              <a:rPr lang="ru-RU" sz="1000" b="1" i="1" dirty="0" err="1" smtClean="0">
                <a:solidFill>
                  <a:schemeClr val="accent1">
                    <a:lumMod val="75000"/>
                  </a:schemeClr>
                </a:solidFill>
                <a:latin typeface="Arial" pitchFamily="34" charset="0"/>
                <a:cs typeface="Arial" pitchFamily="34" charset="0"/>
              </a:rPr>
              <a:t>насихат</a:t>
            </a:r>
            <a:r>
              <a:rPr lang="ru-RU" sz="1000" b="1" i="1" dirty="0" smtClean="0">
                <a:solidFill>
                  <a:schemeClr val="accent1">
                    <a:lumMod val="75000"/>
                  </a:schemeClr>
                </a:solidFill>
                <a:latin typeface="Arial" pitchFamily="34" charset="0"/>
                <a:cs typeface="Arial" pitchFamily="34" charset="0"/>
              </a:rPr>
              <a:t>)</a:t>
            </a:r>
            <a:endParaRPr lang="ru-RU" sz="1000" b="1" i="1" dirty="0">
              <a:solidFill>
                <a:schemeClr val="accent1">
                  <a:lumMod val="75000"/>
                </a:schemeClr>
              </a:solidFill>
              <a:latin typeface="Arial" pitchFamily="34" charset="0"/>
              <a:cs typeface="Arial" pitchFamily="34" charset="0"/>
            </a:endParaRPr>
          </a:p>
        </p:txBody>
      </p:sp>
      <p:sp>
        <p:nvSpPr>
          <p:cNvPr id="31" name="Скругленный прямоугольник 30"/>
          <p:cNvSpPr/>
          <p:nvPr/>
        </p:nvSpPr>
        <p:spPr>
          <a:xfrm>
            <a:off x="179512" y="4595023"/>
            <a:ext cx="8783459" cy="280983"/>
          </a:xfrm>
          <a:prstGeom prst="roundRect">
            <a:avLst/>
          </a:prstGeom>
        </p:spPr>
        <p:style>
          <a:lnRef idx="2">
            <a:schemeClr val="accent1"/>
          </a:lnRef>
          <a:fillRef idx="1">
            <a:schemeClr val="lt1"/>
          </a:fillRef>
          <a:effectRef idx="0">
            <a:schemeClr val="accent1"/>
          </a:effectRef>
          <a:fontRef idx="minor">
            <a:schemeClr val="dk1"/>
          </a:fontRef>
        </p:style>
        <p:txBody>
          <a:bodyPr anchor="ctr"/>
          <a:lstStyle/>
          <a:p>
            <a:pPr marL="171450" lvl="0" indent="-171450" algn="just">
              <a:spcAft>
                <a:spcPts val="0"/>
              </a:spcAft>
              <a:buFont typeface="Wingdings" panose="05000000000000000000" pitchFamily="2" charset="2"/>
              <a:buChar char="Ø"/>
            </a:pPr>
            <a:r>
              <a:rPr lang="ru-RU" sz="1000" b="1" dirty="0" err="1" smtClean="0">
                <a:solidFill>
                  <a:schemeClr val="accent1">
                    <a:lumMod val="75000"/>
                  </a:schemeClr>
                </a:solidFill>
                <a:latin typeface="Arial" pitchFamily="34" charset="0"/>
                <a:cs typeface="Arial" pitchFamily="34" charset="0"/>
              </a:rPr>
              <a:t>Мемлекеттік</a:t>
            </a:r>
            <a:r>
              <a:rPr lang="ru-RU" sz="1000" b="1" dirty="0" smtClean="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жүйедегі</a:t>
            </a:r>
            <a:r>
              <a:rPr lang="ru-RU" sz="1000" b="1" dirty="0" smtClean="0">
                <a:solidFill>
                  <a:schemeClr val="accent1">
                    <a:lumMod val="75000"/>
                  </a:schemeClr>
                </a:solidFill>
                <a:latin typeface="Arial" pitchFamily="34" charset="0"/>
                <a:cs typeface="Arial" pitchFamily="34" charset="0"/>
              </a:rPr>
              <a:t> цифрландыру </a:t>
            </a:r>
            <a:r>
              <a:rPr lang="ru-RU" sz="1000" b="1" dirty="0" err="1" smtClean="0">
                <a:solidFill>
                  <a:schemeClr val="accent1">
                    <a:lumMod val="75000"/>
                  </a:schemeClr>
                </a:solidFill>
                <a:latin typeface="Arial" pitchFamily="34" charset="0"/>
                <a:cs typeface="Arial" pitchFamily="34" charset="0"/>
              </a:rPr>
              <a:t>және</a:t>
            </a:r>
            <a:r>
              <a:rPr lang="ru-RU" sz="1000" b="1" dirty="0" smtClean="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өндірістік-технологиялық</a:t>
            </a:r>
            <a:r>
              <a:rPr lang="ru-RU" sz="1000" b="1" dirty="0" smtClean="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процестерді</a:t>
            </a:r>
            <a:r>
              <a:rPr lang="ru-RU" sz="1000" b="1" dirty="0" smtClean="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цифрландандыру</a:t>
            </a:r>
            <a:r>
              <a:rPr lang="ru-RU" sz="1000" b="1" dirty="0" smtClean="0">
                <a:solidFill>
                  <a:schemeClr val="accent1">
                    <a:lumMod val="75000"/>
                  </a:schemeClr>
                </a:solidFill>
                <a:latin typeface="Arial" pitchFamily="34" charset="0"/>
                <a:cs typeface="Arial" pitchFamily="34" charset="0"/>
              </a:rPr>
              <a:t> </a:t>
            </a:r>
            <a:endParaRPr lang="ru-RU" sz="1000" b="1" dirty="0">
              <a:solidFill>
                <a:schemeClr val="accent1">
                  <a:lumMod val="75000"/>
                </a:schemeClr>
              </a:solidFill>
              <a:latin typeface="Arial" pitchFamily="34" charset="0"/>
              <a:cs typeface="Arial" pitchFamily="34" charset="0"/>
            </a:endParaRPr>
          </a:p>
        </p:txBody>
      </p:sp>
      <p:sp>
        <p:nvSpPr>
          <p:cNvPr id="17" name="Заголовок 1"/>
          <p:cNvSpPr txBox="1">
            <a:spLocks/>
          </p:cNvSpPr>
          <p:nvPr/>
        </p:nvSpPr>
        <p:spPr bwMode="auto">
          <a:xfrm>
            <a:off x="-19015" y="-43295"/>
            <a:ext cx="9180512" cy="26789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pPr lvl="0" algn="ctr" eaLnBrk="0" hangingPunct="0">
              <a:defRPr/>
            </a:pPr>
            <a:r>
              <a:rPr lang="ru-RU" sz="1600" b="1" dirty="0" smtClean="0">
                <a:solidFill>
                  <a:srgbClr val="254061"/>
                </a:solidFill>
                <a:latin typeface="Tahoma" pitchFamily="34" charset="0"/>
                <a:cs typeface="Tahoma" pitchFamily="34" charset="0"/>
              </a:rPr>
              <a:t>АӨК-</a:t>
            </a:r>
            <a:r>
              <a:rPr lang="ru-RU" sz="1600" b="1" dirty="0" err="1" smtClean="0">
                <a:solidFill>
                  <a:srgbClr val="254061"/>
                </a:solidFill>
                <a:latin typeface="Tahoma" pitchFamily="34" charset="0"/>
                <a:cs typeface="Tahoma" pitchFamily="34" charset="0"/>
              </a:rPr>
              <a:t>ні</a:t>
            </a:r>
            <a:r>
              <a:rPr lang="ru-RU" sz="1600" b="1" dirty="0" smtClean="0">
                <a:solidFill>
                  <a:srgbClr val="254061"/>
                </a:solidFill>
                <a:latin typeface="Tahoma" pitchFamily="34" charset="0"/>
                <a:cs typeface="Tahoma" pitchFamily="34" charset="0"/>
              </a:rPr>
              <a:t> </a:t>
            </a:r>
            <a:r>
              <a:rPr lang="ru-RU" sz="1600" b="1" dirty="0" err="1">
                <a:solidFill>
                  <a:srgbClr val="254061"/>
                </a:solidFill>
                <a:latin typeface="Tahoma" pitchFamily="34" charset="0"/>
                <a:cs typeface="Tahoma" pitchFamily="34" charset="0"/>
              </a:rPr>
              <a:t>дамытудың</a:t>
            </a:r>
            <a:r>
              <a:rPr lang="ru-RU" sz="1600" b="1" dirty="0">
                <a:solidFill>
                  <a:srgbClr val="254061"/>
                </a:solidFill>
                <a:latin typeface="Tahoma" pitchFamily="34" charset="0"/>
                <a:cs typeface="Tahoma" pitchFamily="34" charset="0"/>
              </a:rPr>
              <a:t> 2017 - 2021 </a:t>
            </a:r>
            <a:r>
              <a:rPr lang="ru-RU" sz="1600" b="1" dirty="0" err="1">
                <a:solidFill>
                  <a:srgbClr val="254061"/>
                </a:solidFill>
                <a:latin typeface="Tahoma" pitchFamily="34" charset="0"/>
                <a:cs typeface="Tahoma" pitchFamily="34" charset="0"/>
              </a:rPr>
              <a:t>жылдарға</a:t>
            </a:r>
            <a:r>
              <a:rPr lang="ru-RU" sz="1600" b="1" dirty="0">
                <a:solidFill>
                  <a:srgbClr val="254061"/>
                </a:solidFill>
                <a:latin typeface="Tahoma" pitchFamily="34" charset="0"/>
                <a:cs typeface="Tahoma" pitchFamily="34" charset="0"/>
              </a:rPr>
              <a:t> </a:t>
            </a:r>
            <a:r>
              <a:rPr lang="ru-RU" sz="1600" b="1" dirty="0" err="1">
                <a:solidFill>
                  <a:srgbClr val="254061"/>
                </a:solidFill>
                <a:latin typeface="Tahoma" pitchFamily="34" charset="0"/>
                <a:cs typeface="Tahoma" pitchFamily="34" charset="0"/>
              </a:rPr>
              <a:t>арналған</a:t>
            </a:r>
            <a:r>
              <a:rPr lang="ru-RU" sz="1600" b="1" dirty="0">
                <a:solidFill>
                  <a:srgbClr val="254061"/>
                </a:solidFill>
                <a:latin typeface="Tahoma" pitchFamily="34" charset="0"/>
                <a:cs typeface="Tahoma" pitchFamily="34" charset="0"/>
              </a:rPr>
              <a:t> </a:t>
            </a:r>
            <a:r>
              <a:rPr lang="ru-RU" sz="1600" b="1" dirty="0" err="1" smtClean="0">
                <a:solidFill>
                  <a:srgbClr val="254061"/>
                </a:solidFill>
                <a:latin typeface="Tahoma" pitchFamily="34" charset="0"/>
                <a:cs typeface="Tahoma" pitchFamily="34" charset="0"/>
              </a:rPr>
              <a:t>мемлекеттік</a:t>
            </a:r>
            <a:r>
              <a:rPr lang="ru-RU" sz="1600" b="1" dirty="0" smtClean="0">
                <a:solidFill>
                  <a:srgbClr val="254061"/>
                </a:solidFill>
                <a:latin typeface="Tahoma" pitchFamily="34" charset="0"/>
                <a:cs typeface="Tahoma" pitchFamily="34" charset="0"/>
              </a:rPr>
              <a:t> </a:t>
            </a:r>
            <a:r>
              <a:rPr lang="ru-RU" sz="1600" b="1" dirty="0" err="1" smtClean="0">
                <a:solidFill>
                  <a:srgbClr val="254061"/>
                </a:solidFill>
                <a:latin typeface="Tahoma" pitchFamily="34" charset="0"/>
                <a:cs typeface="Tahoma" pitchFamily="34" charset="0"/>
              </a:rPr>
              <a:t>бағдарламасы</a:t>
            </a:r>
            <a:endParaRPr kumimoji="0" lang="ru-RU" sz="1600" b="1" i="0" u="none" strike="noStrike" kern="1200" cap="none" spc="0" normalizeH="0" baseline="0" noProof="0" dirty="0" smtClean="0">
              <a:ln>
                <a:noFill/>
              </a:ln>
              <a:solidFill>
                <a:schemeClr val="tx2"/>
              </a:solidFill>
              <a:effectLst/>
              <a:uLnTx/>
              <a:uFillTx/>
              <a:latin typeface="Arial" pitchFamily="34" charset="0"/>
              <a:ea typeface="Tahoma" pitchFamily="34" charset="0"/>
              <a:cs typeface="Arial" pitchFamily="34" charset="0"/>
            </a:endParaRPr>
          </a:p>
        </p:txBody>
      </p:sp>
    </p:spTree>
    <p:extLst>
      <p:ext uri="{BB962C8B-B14F-4D97-AF65-F5344CB8AC3E}">
        <p14:creationId xmlns:p14="http://schemas.microsoft.com/office/powerpoint/2010/main" val="5630828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Номер слайда 1"/>
          <p:cNvSpPr>
            <a:spLocks noGrp="1"/>
          </p:cNvSpPr>
          <p:nvPr>
            <p:ph type="sldNum" sz="quarter" idx="12"/>
          </p:nvPr>
        </p:nvSpPr>
        <p:spPr>
          <a:xfrm>
            <a:off x="6995937" y="4869656"/>
            <a:ext cx="2133600" cy="273844"/>
          </a:xfrm>
        </p:spPr>
        <p:txBody>
          <a:bodyPr/>
          <a:lstStyle/>
          <a:p>
            <a:r>
              <a:rPr lang="kk-KZ" sz="900" b="1" dirty="0" smtClean="0">
                <a:solidFill>
                  <a:schemeClr val="tx2">
                    <a:lumMod val="75000"/>
                  </a:schemeClr>
                </a:solidFill>
                <a:latin typeface="Arial" panose="020B0604020202020204" pitchFamily="34" charset="0"/>
                <a:cs typeface="Arial" panose="020B0604020202020204" pitchFamily="34" charset="0"/>
              </a:rPr>
              <a:t>4</a:t>
            </a:r>
            <a:endParaRPr lang="ru-RU" sz="900" b="1" dirty="0">
              <a:solidFill>
                <a:schemeClr val="tx2">
                  <a:lumMod val="75000"/>
                </a:schemeClr>
              </a:solidFill>
              <a:latin typeface="Arial" panose="020B0604020202020204" pitchFamily="34" charset="0"/>
              <a:cs typeface="Arial" panose="020B0604020202020204" pitchFamily="34" charset="0"/>
            </a:endParaRPr>
          </a:p>
        </p:txBody>
      </p:sp>
      <p:cxnSp>
        <p:nvCxnSpPr>
          <p:cNvPr id="3" name="Прямая соединительная линия 2"/>
          <p:cNvCxnSpPr/>
          <p:nvPr/>
        </p:nvCxnSpPr>
        <p:spPr bwMode="auto">
          <a:xfrm>
            <a:off x="214314" y="483518"/>
            <a:ext cx="8715375" cy="1191"/>
          </a:xfrm>
          <a:prstGeom prst="line">
            <a:avLst/>
          </a:prstGeom>
          <a:ln w="666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27" name="Равнобедренный треугольник 26"/>
          <p:cNvSpPr/>
          <p:nvPr/>
        </p:nvSpPr>
        <p:spPr>
          <a:xfrm>
            <a:off x="2267744" y="555526"/>
            <a:ext cx="4876024" cy="4392489"/>
          </a:xfrm>
          <a:prstGeom prst="triangle">
            <a:avLst>
              <a:gd name="adj" fmla="val 496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600" dirty="0">
              <a:solidFill>
                <a:schemeClr val="accent1">
                  <a:lumMod val="75000"/>
                </a:schemeClr>
              </a:solidFill>
            </a:endParaRPr>
          </a:p>
        </p:txBody>
      </p:sp>
      <p:sp>
        <p:nvSpPr>
          <p:cNvPr id="29" name="Заголовок 1"/>
          <p:cNvSpPr txBox="1">
            <a:spLocks/>
          </p:cNvSpPr>
          <p:nvPr/>
        </p:nvSpPr>
        <p:spPr>
          <a:xfrm>
            <a:off x="214314" y="-52694"/>
            <a:ext cx="8572560" cy="535785"/>
          </a:xfrm>
          <a:prstGeom prst="rect">
            <a:avLst/>
          </a:prstGeom>
        </p:spPr>
        <p:txBody>
          <a:bodyPr anchor="ctr" anchorCtr="0">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ru-RU" sz="1600" b="1" dirty="0" smtClean="0">
                <a:solidFill>
                  <a:schemeClr val="tx2"/>
                </a:solidFill>
                <a:latin typeface="Arial" pitchFamily="34" charset="0"/>
                <a:ea typeface="Tahoma" pitchFamily="34" charset="0"/>
                <a:cs typeface="Arial" pitchFamily="34" charset="0"/>
              </a:rPr>
              <a:t>МЕМЛЕКЕТТІК ЖОСПАРЛАУ ЖҮЙЕСІНІҢ БАҒДАРЛАМАЛЫҚ ҚҰЖАТТАРЫ КӨРСЕТКІШТЕРІН ДЕКОМПОЗИЦИЯЛАУ</a:t>
            </a:r>
            <a:endParaRPr lang="ru-RU" sz="1600" b="1" dirty="0">
              <a:solidFill>
                <a:schemeClr val="tx2"/>
              </a:solidFill>
              <a:latin typeface="Arial" pitchFamily="34" charset="0"/>
              <a:ea typeface="Tahoma" pitchFamily="34" charset="0"/>
              <a:cs typeface="Arial" pitchFamily="34" charset="0"/>
            </a:endParaRPr>
          </a:p>
        </p:txBody>
      </p:sp>
      <p:sp>
        <p:nvSpPr>
          <p:cNvPr id="30" name="Скругленный прямоугольник 29"/>
          <p:cNvSpPr/>
          <p:nvPr/>
        </p:nvSpPr>
        <p:spPr>
          <a:xfrm>
            <a:off x="179512" y="574718"/>
            <a:ext cx="8785101" cy="846094"/>
          </a:xfrm>
          <a:prstGeom prst="roundRect">
            <a:avLst/>
          </a:prstGeom>
          <a:solidFill>
            <a:schemeClr val="lt1">
              <a:alpha val="80000"/>
            </a:schemeClr>
          </a:solidFill>
          <a:ln w="12700"/>
        </p:spPr>
        <p:style>
          <a:lnRef idx="2">
            <a:schemeClr val="accent1"/>
          </a:lnRef>
          <a:fillRef idx="1">
            <a:schemeClr val="lt1"/>
          </a:fillRef>
          <a:effectRef idx="0">
            <a:schemeClr val="accent1"/>
          </a:effectRef>
          <a:fontRef idx="minor">
            <a:schemeClr val="dk1"/>
          </a:fontRef>
        </p:style>
        <p:txBody>
          <a:bodyPr anchor="ctr"/>
          <a:lstStyle/>
          <a:p>
            <a:pPr algn="ctr">
              <a:spcAft>
                <a:spcPts val="0"/>
              </a:spcAft>
            </a:pPr>
            <a:r>
              <a:rPr lang="ru-RU" sz="1400" b="1" dirty="0" smtClean="0">
                <a:solidFill>
                  <a:schemeClr val="accent1">
                    <a:lumMod val="75000"/>
                  </a:schemeClr>
                </a:solidFill>
                <a:latin typeface="Tahoma" pitchFamily="34" charset="0"/>
                <a:cs typeface="Tahoma" pitchFamily="34" charset="0"/>
              </a:rPr>
              <a:t> «Қазақстан-2050»</a:t>
            </a:r>
            <a:r>
              <a:rPr lang="ru-RU" sz="900" b="1" dirty="0">
                <a:solidFill>
                  <a:schemeClr val="accent1">
                    <a:lumMod val="75000"/>
                  </a:schemeClr>
                </a:solidFill>
                <a:latin typeface="Tahoma" pitchFamily="34" charset="0"/>
                <a:cs typeface="Tahoma" pitchFamily="34" charset="0"/>
              </a:rPr>
              <a:t> </a:t>
            </a:r>
            <a:r>
              <a:rPr lang="ru-RU" sz="1400" b="1" dirty="0" err="1" smtClean="0">
                <a:solidFill>
                  <a:schemeClr val="accent1">
                    <a:lumMod val="75000"/>
                  </a:schemeClr>
                </a:solidFill>
                <a:latin typeface="Tahoma" pitchFamily="34" charset="0"/>
                <a:cs typeface="Tahoma" pitchFamily="34" charset="0"/>
              </a:rPr>
              <a:t>стратегиясы</a:t>
            </a:r>
            <a:endParaRPr lang="ru-RU" sz="1400" b="1" dirty="0">
              <a:solidFill>
                <a:schemeClr val="accent1">
                  <a:lumMod val="75000"/>
                </a:schemeClr>
              </a:solidFill>
              <a:latin typeface="Tahoma" pitchFamily="34" charset="0"/>
              <a:cs typeface="Tahoma" pitchFamily="34" charset="0"/>
            </a:endParaRPr>
          </a:p>
          <a:p>
            <a:pPr lvl="0" algn="just">
              <a:spcAft>
                <a:spcPts val="0"/>
              </a:spcAft>
            </a:pPr>
            <a:r>
              <a:rPr lang="ru-RU" sz="900" b="1" dirty="0">
                <a:solidFill>
                  <a:schemeClr val="accent1">
                    <a:lumMod val="75000"/>
                  </a:schemeClr>
                </a:solidFill>
                <a:latin typeface="Tahoma" pitchFamily="34" charset="0"/>
                <a:cs typeface="Tahoma" pitchFamily="34" charset="0"/>
              </a:rPr>
              <a:t>- </a:t>
            </a:r>
            <a:r>
              <a:rPr lang="ru-RU" sz="900" b="1" dirty="0" err="1" smtClean="0">
                <a:solidFill>
                  <a:schemeClr val="accent1">
                    <a:lumMod val="75000"/>
                  </a:schemeClr>
                </a:solidFill>
                <a:latin typeface="Tahoma" pitchFamily="34" charset="0"/>
                <a:cs typeface="Tahoma" pitchFamily="34" charset="0"/>
              </a:rPr>
              <a:t>Егіс</a:t>
            </a:r>
            <a:r>
              <a:rPr lang="ru-RU" sz="900" b="1" dirty="0" smtClean="0">
                <a:solidFill>
                  <a:schemeClr val="accent1">
                    <a:lumMod val="75000"/>
                  </a:schemeClr>
                </a:solidFill>
                <a:latin typeface="Tahoma" pitchFamily="34" charset="0"/>
                <a:cs typeface="Tahoma" pitchFamily="34" charset="0"/>
              </a:rPr>
              <a:t> </a:t>
            </a:r>
            <a:r>
              <a:rPr lang="ru-RU" sz="900" b="1" dirty="0" err="1" smtClean="0">
                <a:solidFill>
                  <a:schemeClr val="accent1">
                    <a:lumMod val="75000"/>
                  </a:schemeClr>
                </a:solidFill>
                <a:latin typeface="Tahoma" pitchFamily="34" charset="0"/>
                <a:cs typeface="Tahoma" pitchFamily="34" charset="0"/>
              </a:rPr>
              <a:t>алқаптарын</a:t>
            </a:r>
            <a:r>
              <a:rPr lang="ru-RU" sz="900" b="1" dirty="0" smtClean="0">
                <a:solidFill>
                  <a:schemeClr val="accent1">
                    <a:lumMod val="75000"/>
                  </a:schemeClr>
                </a:solidFill>
                <a:latin typeface="Tahoma" pitchFamily="34" charset="0"/>
                <a:cs typeface="Tahoma" pitchFamily="34" charset="0"/>
              </a:rPr>
              <a:t> </a:t>
            </a:r>
            <a:r>
              <a:rPr lang="ru-RU" sz="900" b="1" dirty="0" err="1" smtClean="0">
                <a:solidFill>
                  <a:schemeClr val="accent1">
                    <a:lumMod val="75000"/>
                  </a:schemeClr>
                </a:solidFill>
                <a:latin typeface="Tahoma" pitchFamily="34" charset="0"/>
                <a:cs typeface="Tahoma" pitchFamily="34" charset="0"/>
              </a:rPr>
              <a:t>ұлғайту</a:t>
            </a:r>
            <a:r>
              <a:rPr lang="ru-RU" sz="900" b="1" dirty="0" smtClean="0">
                <a:solidFill>
                  <a:schemeClr val="accent1">
                    <a:lumMod val="75000"/>
                  </a:schemeClr>
                </a:solidFill>
                <a:latin typeface="Tahoma" pitchFamily="34" charset="0"/>
                <a:cs typeface="Tahoma" pitchFamily="34" charset="0"/>
              </a:rPr>
              <a:t>;</a:t>
            </a:r>
            <a:endParaRPr lang="ru-RU" sz="900" b="1" dirty="0">
              <a:solidFill>
                <a:schemeClr val="accent1">
                  <a:lumMod val="75000"/>
                </a:schemeClr>
              </a:solidFill>
              <a:latin typeface="Tahoma" pitchFamily="34" charset="0"/>
              <a:cs typeface="Tahoma" pitchFamily="34" charset="0"/>
            </a:endParaRPr>
          </a:p>
          <a:p>
            <a:pPr lvl="0" algn="just">
              <a:spcAft>
                <a:spcPts val="0"/>
              </a:spcAft>
            </a:pPr>
            <a:r>
              <a:rPr lang="ru-RU" sz="900" b="1" dirty="0" smtClean="0">
                <a:solidFill>
                  <a:schemeClr val="accent1">
                    <a:lumMod val="75000"/>
                  </a:schemeClr>
                </a:solidFill>
                <a:latin typeface="Tahoma" pitchFamily="34" charset="0"/>
                <a:cs typeface="Tahoma" pitchFamily="34" charset="0"/>
              </a:rPr>
              <a:t>- </a:t>
            </a:r>
            <a:r>
              <a:rPr lang="ru-RU" sz="900" b="1" dirty="0" err="1" smtClean="0">
                <a:solidFill>
                  <a:schemeClr val="accent1">
                    <a:lumMod val="75000"/>
                  </a:schemeClr>
                </a:solidFill>
                <a:latin typeface="Tahoma" pitchFamily="34" charset="0"/>
                <a:cs typeface="Tahoma" pitchFamily="34" charset="0"/>
              </a:rPr>
              <a:t>Жаңа</a:t>
            </a:r>
            <a:r>
              <a:rPr lang="ru-RU" sz="900" b="1" dirty="0" smtClean="0">
                <a:solidFill>
                  <a:schemeClr val="accent1">
                    <a:lumMod val="75000"/>
                  </a:schemeClr>
                </a:solidFill>
                <a:latin typeface="Tahoma" pitchFamily="34" charset="0"/>
                <a:cs typeface="Tahoma" pitchFamily="34" charset="0"/>
              </a:rPr>
              <a:t> </a:t>
            </a:r>
            <a:r>
              <a:rPr lang="ru-RU" sz="900" b="1" dirty="0" err="1" smtClean="0">
                <a:solidFill>
                  <a:schemeClr val="accent1">
                    <a:lumMod val="75000"/>
                  </a:schemeClr>
                </a:solidFill>
                <a:latin typeface="Tahoma" pitchFamily="34" charset="0"/>
                <a:cs typeface="Tahoma" pitchFamily="34" charset="0"/>
              </a:rPr>
              <a:t>технологияларды</a:t>
            </a:r>
            <a:r>
              <a:rPr lang="ru-RU" sz="900" b="1" dirty="0" smtClean="0">
                <a:solidFill>
                  <a:schemeClr val="accent1">
                    <a:lumMod val="75000"/>
                  </a:schemeClr>
                </a:solidFill>
                <a:latin typeface="Tahoma" pitchFamily="34" charset="0"/>
                <a:cs typeface="Tahoma" pitchFamily="34" charset="0"/>
              </a:rPr>
              <a:t> </a:t>
            </a:r>
            <a:r>
              <a:rPr lang="ru-RU" sz="900" b="1" dirty="0" err="1" smtClean="0">
                <a:solidFill>
                  <a:schemeClr val="accent1">
                    <a:lumMod val="75000"/>
                  </a:schemeClr>
                </a:solidFill>
                <a:latin typeface="Tahoma" pitchFamily="34" charset="0"/>
                <a:cs typeface="Tahoma" pitchFamily="34" charset="0"/>
              </a:rPr>
              <a:t>енгізу</a:t>
            </a:r>
            <a:r>
              <a:rPr lang="ru-RU" sz="900" b="1" dirty="0" smtClean="0">
                <a:solidFill>
                  <a:schemeClr val="accent1">
                    <a:lumMod val="75000"/>
                  </a:schemeClr>
                </a:solidFill>
                <a:latin typeface="Tahoma" pitchFamily="34" charset="0"/>
                <a:cs typeface="Tahoma" pitchFamily="34" charset="0"/>
              </a:rPr>
              <a:t> </a:t>
            </a:r>
            <a:r>
              <a:rPr lang="ru-RU" sz="900" b="1" dirty="0" err="1" smtClean="0">
                <a:solidFill>
                  <a:schemeClr val="accent1">
                    <a:lumMod val="75000"/>
                  </a:schemeClr>
                </a:solidFill>
                <a:latin typeface="Tahoma" pitchFamily="34" charset="0"/>
                <a:cs typeface="Tahoma" pitchFamily="34" charset="0"/>
              </a:rPr>
              <a:t>есебінен</a:t>
            </a:r>
            <a:r>
              <a:rPr lang="ru-RU" sz="900" b="1" dirty="0" smtClean="0">
                <a:solidFill>
                  <a:schemeClr val="accent1">
                    <a:lumMod val="75000"/>
                  </a:schemeClr>
                </a:solidFill>
                <a:latin typeface="Tahoma" pitchFamily="34" charset="0"/>
                <a:cs typeface="Tahoma" pitchFamily="34" charset="0"/>
              </a:rPr>
              <a:t> </a:t>
            </a:r>
            <a:r>
              <a:rPr lang="ru-RU" sz="900" b="1" dirty="0" err="1" smtClean="0">
                <a:solidFill>
                  <a:schemeClr val="accent1">
                    <a:lumMod val="75000"/>
                  </a:schemeClr>
                </a:solidFill>
                <a:latin typeface="Tahoma" pitchFamily="34" charset="0"/>
                <a:cs typeface="Tahoma" pitchFamily="34" charset="0"/>
              </a:rPr>
              <a:t>түсімділіктің</a:t>
            </a:r>
            <a:r>
              <a:rPr lang="ru-RU" sz="900" b="1" dirty="0" smtClean="0">
                <a:solidFill>
                  <a:schemeClr val="accent1">
                    <a:lumMod val="75000"/>
                  </a:schemeClr>
                </a:solidFill>
                <a:latin typeface="Tahoma" pitchFamily="34" charset="0"/>
                <a:cs typeface="Tahoma" pitchFamily="34" charset="0"/>
              </a:rPr>
              <a:t> </a:t>
            </a:r>
            <a:r>
              <a:rPr lang="ru-RU" sz="900" b="1" dirty="0" err="1" smtClean="0">
                <a:solidFill>
                  <a:schemeClr val="accent1">
                    <a:lumMod val="75000"/>
                  </a:schemeClr>
                </a:solidFill>
                <a:latin typeface="Tahoma" pitchFamily="34" charset="0"/>
                <a:cs typeface="Tahoma" pitchFamily="34" charset="0"/>
              </a:rPr>
              <a:t>айтарлықтай</a:t>
            </a:r>
            <a:r>
              <a:rPr lang="ru-RU" sz="900" b="1" dirty="0" smtClean="0">
                <a:solidFill>
                  <a:schemeClr val="accent1">
                    <a:lumMod val="75000"/>
                  </a:schemeClr>
                </a:solidFill>
                <a:latin typeface="Tahoma" pitchFamily="34" charset="0"/>
                <a:cs typeface="Tahoma" pitchFamily="34" charset="0"/>
              </a:rPr>
              <a:t> </a:t>
            </a:r>
            <a:r>
              <a:rPr lang="ru-RU" sz="900" b="1" dirty="0" err="1" smtClean="0">
                <a:solidFill>
                  <a:schemeClr val="accent1">
                    <a:lumMod val="75000"/>
                  </a:schemeClr>
                </a:solidFill>
                <a:latin typeface="Tahoma" pitchFamily="34" charset="0"/>
                <a:cs typeface="Tahoma" pitchFamily="34" charset="0"/>
              </a:rPr>
              <a:t>жоғарылауын</a:t>
            </a:r>
            <a:r>
              <a:rPr lang="ru-RU" sz="900" b="1" dirty="0" smtClean="0">
                <a:solidFill>
                  <a:schemeClr val="accent1">
                    <a:lumMod val="75000"/>
                  </a:schemeClr>
                </a:solidFill>
                <a:latin typeface="Tahoma" pitchFamily="34" charset="0"/>
                <a:cs typeface="Tahoma" pitchFamily="34" charset="0"/>
              </a:rPr>
              <a:t> </a:t>
            </a:r>
            <a:r>
              <a:rPr lang="ru-RU" sz="900" b="1" dirty="0" err="1" smtClean="0">
                <a:solidFill>
                  <a:schemeClr val="accent1">
                    <a:lumMod val="75000"/>
                  </a:schemeClr>
                </a:solidFill>
                <a:latin typeface="Tahoma" pitchFamily="34" charset="0"/>
                <a:cs typeface="Tahoma" pitchFamily="34" charset="0"/>
              </a:rPr>
              <a:t>қамтамасыз</a:t>
            </a:r>
            <a:r>
              <a:rPr lang="ru-RU" sz="900" b="1" dirty="0" smtClean="0">
                <a:solidFill>
                  <a:schemeClr val="accent1">
                    <a:lumMod val="75000"/>
                  </a:schemeClr>
                </a:solidFill>
                <a:latin typeface="Tahoma" pitchFamily="34" charset="0"/>
                <a:cs typeface="Tahoma" pitchFamily="34" charset="0"/>
              </a:rPr>
              <a:t> </a:t>
            </a:r>
            <a:r>
              <a:rPr lang="ru-RU" sz="900" b="1" dirty="0" err="1" smtClean="0">
                <a:solidFill>
                  <a:schemeClr val="accent1">
                    <a:lumMod val="75000"/>
                  </a:schemeClr>
                </a:solidFill>
                <a:latin typeface="Tahoma" pitchFamily="34" charset="0"/>
                <a:cs typeface="Tahoma" pitchFamily="34" charset="0"/>
              </a:rPr>
              <a:t>ету</a:t>
            </a:r>
            <a:r>
              <a:rPr lang="ru-RU" sz="900" b="1" dirty="0" smtClean="0">
                <a:solidFill>
                  <a:schemeClr val="accent1">
                    <a:lumMod val="75000"/>
                  </a:schemeClr>
                </a:solidFill>
                <a:latin typeface="Tahoma" pitchFamily="34" charset="0"/>
                <a:cs typeface="Tahoma" pitchFamily="34" charset="0"/>
              </a:rPr>
              <a:t>;</a:t>
            </a:r>
            <a:endParaRPr lang="ru-RU" sz="900" b="1" dirty="0">
              <a:solidFill>
                <a:schemeClr val="accent1">
                  <a:lumMod val="75000"/>
                </a:schemeClr>
              </a:solidFill>
              <a:latin typeface="Tahoma" pitchFamily="34" charset="0"/>
              <a:cs typeface="Tahoma" pitchFamily="34" charset="0"/>
            </a:endParaRPr>
          </a:p>
          <a:p>
            <a:pPr algn="just">
              <a:spcAft>
                <a:spcPts val="0"/>
              </a:spcAft>
            </a:pPr>
            <a:r>
              <a:rPr lang="ru-RU" sz="900" b="1" dirty="0">
                <a:solidFill>
                  <a:schemeClr val="accent1">
                    <a:lumMod val="75000"/>
                  </a:schemeClr>
                </a:solidFill>
                <a:latin typeface="Tahoma" pitchFamily="34" charset="0"/>
                <a:cs typeface="Tahoma" pitchFamily="34" charset="0"/>
              </a:rPr>
              <a:t>- АӨК </a:t>
            </a:r>
            <a:r>
              <a:rPr lang="ru-RU" sz="900" b="1" dirty="0" err="1">
                <a:solidFill>
                  <a:schemeClr val="accent1">
                    <a:lumMod val="75000"/>
                  </a:schemeClr>
                </a:solidFill>
                <a:latin typeface="Tahoma" pitchFamily="34" charset="0"/>
                <a:cs typeface="Tahoma" pitchFamily="34" charset="0"/>
              </a:rPr>
              <a:t>субъектілерін</a:t>
            </a:r>
            <a:r>
              <a:rPr lang="ru-RU" sz="900" b="1" dirty="0">
                <a:solidFill>
                  <a:schemeClr val="accent1">
                    <a:lumMod val="75000"/>
                  </a:schemeClr>
                </a:solidFill>
                <a:latin typeface="Tahoma" pitchFamily="34" charset="0"/>
                <a:cs typeface="Tahoma" pitchFamily="34" charset="0"/>
              </a:rPr>
              <a:t> </a:t>
            </a:r>
            <a:r>
              <a:rPr lang="ru-RU" sz="900" b="1" dirty="0" err="1">
                <a:solidFill>
                  <a:schemeClr val="accent1">
                    <a:lumMod val="75000"/>
                  </a:schemeClr>
                </a:solidFill>
                <a:latin typeface="Tahoma" pitchFamily="34" charset="0"/>
                <a:cs typeface="Tahoma" pitchFamily="34" charset="0"/>
              </a:rPr>
              <a:t>субсидиялау</a:t>
            </a:r>
            <a:r>
              <a:rPr lang="ru-RU" sz="900" b="1" dirty="0">
                <a:solidFill>
                  <a:schemeClr val="accent1">
                    <a:lumMod val="75000"/>
                  </a:schemeClr>
                </a:solidFill>
                <a:latin typeface="Tahoma" pitchFamily="34" charset="0"/>
                <a:cs typeface="Tahoma" pitchFamily="34" charset="0"/>
              </a:rPr>
              <a:t> </a:t>
            </a:r>
            <a:r>
              <a:rPr lang="ru-RU" sz="900" b="1" dirty="0" err="1">
                <a:solidFill>
                  <a:schemeClr val="accent1">
                    <a:lumMod val="75000"/>
                  </a:schemeClr>
                </a:solidFill>
                <a:latin typeface="Tahoma" pitchFamily="34" charset="0"/>
                <a:cs typeface="Tahoma" pitchFamily="34" charset="0"/>
              </a:rPr>
              <a:t>есебінен</a:t>
            </a:r>
            <a:r>
              <a:rPr lang="ru-RU" sz="900" b="1" dirty="0">
                <a:solidFill>
                  <a:schemeClr val="accent1">
                    <a:lumMod val="75000"/>
                  </a:schemeClr>
                </a:solidFill>
                <a:latin typeface="Tahoma" pitchFamily="34" charset="0"/>
                <a:cs typeface="Tahoma" pitchFamily="34" charset="0"/>
              </a:rPr>
              <a:t> </a:t>
            </a:r>
            <a:r>
              <a:rPr lang="ru-RU" sz="900" b="1" dirty="0" err="1">
                <a:solidFill>
                  <a:schemeClr val="accent1">
                    <a:lumMod val="75000"/>
                  </a:schemeClr>
                </a:solidFill>
                <a:latin typeface="Tahoma" pitchFamily="34" charset="0"/>
                <a:cs typeface="Tahoma" pitchFamily="34" charset="0"/>
              </a:rPr>
              <a:t>ауыл</a:t>
            </a:r>
            <a:r>
              <a:rPr lang="ru-RU" sz="900" b="1" dirty="0">
                <a:solidFill>
                  <a:schemeClr val="accent1">
                    <a:lumMod val="75000"/>
                  </a:schemeClr>
                </a:solidFill>
                <a:latin typeface="Tahoma" pitchFamily="34" charset="0"/>
                <a:cs typeface="Tahoma" pitchFamily="34" charset="0"/>
              </a:rPr>
              <a:t> </a:t>
            </a:r>
            <a:r>
              <a:rPr lang="ru-RU" sz="900" b="1" dirty="0" err="1">
                <a:solidFill>
                  <a:schemeClr val="accent1">
                    <a:lumMod val="75000"/>
                  </a:schemeClr>
                </a:solidFill>
                <a:latin typeface="Tahoma" pitchFamily="34" charset="0"/>
                <a:cs typeface="Tahoma" pitchFamily="34" charset="0"/>
              </a:rPr>
              <a:t>шаруашылығын</a:t>
            </a:r>
            <a:r>
              <a:rPr lang="ru-RU" sz="900" b="1" dirty="0">
                <a:solidFill>
                  <a:schemeClr val="accent1">
                    <a:lumMod val="75000"/>
                  </a:schemeClr>
                </a:solidFill>
                <a:latin typeface="Tahoma" pitchFamily="34" charset="0"/>
                <a:cs typeface="Tahoma" pitchFamily="34" charset="0"/>
              </a:rPr>
              <a:t> </a:t>
            </a:r>
            <a:r>
              <a:rPr lang="ru-RU" sz="900" b="1" dirty="0" err="1" smtClean="0">
                <a:solidFill>
                  <a:schemeClr val="accent1">
                    <a:lumMod val="75000"/>
                  </a:schemeClr>
                </a:solidFill>
                <a:latin typeface="Tahoma" pitchFamily="34" charset="0"/>
                <a:cs typeface="Tahoma" pitchFamily="34" charset="0"/>
              </a:rPr>
              <a:t>мемлекеттік</a:t>
            </a:r>
            <a:r>
              <a:rPr lang="ru-RU" sz="900" b="1" dirty="0" smtClean="0">
                <a:solidFill>
                  <a:schemeClr val="accent1">
                    <a:lumMod val="75000"/>
                  </a:schemeClr>
                </a:solidFill>
                <a:latin typeface="Tahoma" pitchFamily="34" charset="0"/>
                <a:cs typeface="Tahoma" pitchFamily="34" charset="0"/>
              </a:rPr>
              <a:t> </a:t>
            </a:r>
            <a:r>
              <a:rPr lang="ru-RU" sz="900" b="1" dirty="0" err="1">
                <a:solidFill>
                  <a:schemeClr val="accent1">
                    <a:lumMod val="75000"/>
                  </a:schemeClr>
                </a:solidFill>
                <a:latin typeface="Tahoma" pitchFamily="34" charset="0"/>
                <a:cs typeface="Tahoma" pitchFamily="34" charset="0"/>
              </a:rPr>
              <a:t>қолдау</a:t>
            </a:r>
            <a:r>
              <a:rPr lang="ru-RU" sz="900" b="1" dirty="0">
                <a:solidFill>
                  <a:schemeClr val="accent1">
                    <a:lumMod val="75000"/>
                  </a:schemeClr>
                </a:solidFill>
                <a:latin typeface="Tahoma" pitchFamily="34" charset="0"/>
                <a:cs typeface="Tahoma" pitchFamily="34" charset="0"/>
              </a:rPr>
              <a:t> </a:t>
            </a:r>
            <a:r>
              <a:rPr lang="ru-RU" sz="900" b="1" dirty="0" err="1">
                <a:solidFill>
                  <a:schemeClr val="accent1">
                    <a:lumMod val="75000"/>
                  </a:schemeClr>
                </a:solidFill>
                <a:latin typeface="Tahoma" pitchFamily="34" charset="0"/>
                <a:cs typeface="Tahoma" pitchFamily="34" charset="0"/>
              </a:rPr>
              <a:t>көлемін</a:t>
            </a:r>
            <a:r>
              <a:rPr lang="ru-RU" sz="900" b="1" dirty="0">
                <a:solidFill>
                  <a:schemeClr val="accent1">
                    <a:lumMod val="75000"/>
                  </a:schemeClr>
                </a:solidFill>
                <a:latin typeface="Tahoma" pitchFamily="34" charset="0"/>
                <a:cs typeface="Tahoma" pitchFamily="34" charset="0"/>
              </a:rPr>
              <a:t> </a:t>
            </a:r>
            <a:r>
              <a:rPr lang="ru-RU" sz="900" b="1" dirty="0" smtClean="0">
                <a:solidFill>
                  <a:schemeClr val="accent1">
                    <a:lumMod val="75000"/>
                  </a:schemeClr>
                </a:solidFill>
                <a:latin typeface="Tahoma" pitchFamily="34" charset="0"/>
                <a:cs typeface="Tahoma" pitchFamily="34" charset="0"/>
              </a:rPr>
              <a:t>4,5 </a:t>
            </a:r>
            <a:r>
              <a:rPr lang="ru-RU" sz="900" b="1" dirty="0" err="1">
                <a:solidFill>
                  <a:schemeClr val="accent1">
                    <a:lumMod val="75000"/>
                  </a:schemeClr>
                </a:solidFill>
                <a:latin typeface="Tahoma" pitchFamily="34" charset="0"/>
                <a:cs typeface="Tahoma" pitchFamily="34" charset="0"/>
              </a:rPr>
              <a:t>есе</a:t>
            </a:r>
            <a:r>
              <a:rPr lang="ru-RU" sz="900" b="1" dirty="0">
                <a:solidFill>
                  <a:schemeClr val="accent1">
                    <a:lumMod val="75000"/>
                  </a:schemeClr>
                </a:solidFill>
                <a:latin typeface="Tahoma" pitchFamily="34" charset="0"/>
                <a:cs typeface="Tahoma" pitchFamily="34" charset="0"/>
              </a:rPr>
              <a:t> </a:t>
            </a:r>
            <a:r>
              <a:rPr lang="ru-RU" sz="900" b="1" dirty="0" err="1" smtClean="0">
                <a:solidFill>
                  <a:schemeClr val="accent1">
                    <a:lumMod val="75000"/>
                  </a:schemeClr>
                </a:solidFill>
                <a:latin typeface="Tahoma" pitchFamily="34" charset="0"/>
                <a:cs typeface="Tahoma" pitchFamily="34" charset="0"/>
              </a:rPr>
              <a:t>ұлғайту</a:t>
            </a:r>
            <a:r>
              <a:rPr lang="ru-RU" sz="900" b="1" dirty="0" smtClean="0">
                <a:solidFill>
                  <a:schemeClr val="accent1">
                    <a:lumMod val="75000"/>
                  </a:schemeClr>
                </a:solidFill>
                <a:latin typeface="Tahoma" pitchFamily="34" charset="0"/>
                <a:cs typeface="Tahoma" pitchFamily="34" charset="0"/>
              </a:rPr>
              <a:t>;</a:t>
            </a:r>
          </a:p>
          <a:p>
            <a:pPr algn="just">
              <a:spcAft>
                <a:spcPts val="0"/>
              </a:spcAft>
            </a:pPr>
            <a:r>
              <a:rPr lang="ru-RU" sz="900" b="1" dirty="0">
                <a:solidFill>
                  <a:schemeClr val="accent1">
                    <a:lumMod val="75000"/>
                  </a:schemeClr>
                </a:solidFill>
                <a:latin typeface="Tahoma" pitchFamily="34" charset="0"/>
                <a:cs typeface="Tahoma" pitchFamily="34" charset="0"/>
              </a:rPr>
              <a:t>- </a:t>
            </a:r>
            <a:r>
              <a:rPr lang="ru-RU" sz="900" b="1" dirty="0" err="1" smtClean="0">
                <a:solidFill>
                  <a:schemeClr val="accent1">
                    <a:lumMod val="75000"/>
                  </a:schemeClr>
                </a:solidFill>
                <a:latin typeface="Tahoma" pitchFamily="34" charset="0"/>
                <a:cs typeface="Tahoma" pitchFamily="34" charset="0"/>
              </a:rPr>
              <a:t>Анықталған</a:t>
            </a:r>
            <a:r>
              <a:rPr lang="ru-RU" sz="900" b="1" dirty="0" smtClean="0">
                <a:solidFill>
                  <a:schemeClr val="accent1">
                    <a:lumMod val="75000"/>
                  </a:schemeClr>
                </a:solidFill>
                <a:latin typeface="Tahoma" pitchFamily="34" charset="0"/>
                <a:cs typeface="Tahoma" pitchFamily="34" charset="0"/>
              </a:rPr>
              <a:t>, </a:t>
            </a:r>
            <a:r>
              <a:rPr lang="ru-RU" sz="900" b="1" dirty="0" err="1" smtClean="0">
                <a:solidFill>
                  <a:schemeClr val="accent1">
                    <a:lumMod val="75000"/>
                  </a:schemeClr>
                </a:solidFill>
                <a:latin typeface="Tahoma" pitchFamily="34" charset="0"/>
                <a:cs typeface="Tahoma" pitchFamily="34" charset="0"/>
              </a:rPr>
              <a:t>пайдаланылмай</a:t>
            </a:r>
            <a:r>
              <a:rPr lang="ru-RU" sz="900" b="1" dirty="0" smtClean="0">
                <a:solidFill>
                  <a:schemeClr val="accent1">
                    <a:lumMod val="75000"/>
                  </a:schemeClr>
                </a:solidFill>
                <a:latin typeface="Tahoma" pitchFamily="34" charset="0"/>
                <a:cs typeface="Tahoma" pitchFamily="34" charset="0"/>
              </a:rPr>
              <a:t> </a:t>
            </a:r>
            <a:r>
              <a:rPr lang="ru-RU" sz="900" b="1" dirty="0" err="1" smtClean="0">
                <a:solidFill>
                  <a:schemeClr val="accent1">
                    <a:lumMod val="75000"/>
                  </a:schemeClr>
                </a:solidFill>
                <a:latin typeface="Tahoma" pitchFamily="34" charset="0"/>
                <a:cs typeface="Tahoma" pitchFamily="34" charset="0"/>
              </a:rPr>
              <a:t>жатқан</a:t>
            </a:r>
            <a:r>
              <a:rPr lang="ru-RU" sz="900" b="1" dirty="0" smtClean="0">
                <a:solidFill>
                  <a:schemeClr val="accent1">
                    <a:lumMod val="75000"/>
                  </a:schemeClr>
                </a:solidFill>
                <a:latin typeface="Tahoma" pitchFamily="34" charset="0"/>
                <a:cs typeface="Tahoma" pitchFamily="34" charset="0"/>
              </a:rPr>
              <a:t> </a:t>
            </a:r>
            <a:r>
              <a:rPr lang="ru-RU" sz="900" b="1" dirty="0" err="1" smtClean="0">
                <a:solidFill>
                  <a:schemeClr val="accent1">
                    <a:lumMod val="75000"/>
                  </a:schemeClr>
                </a:solidFill>
                <a:latin typeface="Tahoma" pitchFamily="34" charset="0"/>
                <a:cs typeface="Tahoma" pitchFamily="34" charset="0"/>
              </a:rPr>
              <a:t>барлық</a:t>
            </a:r>
            <a:r>
              <a:rPr lang="ru-RU" sz="900" b="1" dirty="0" smtClean="0">
                <a:solidFill>
                  <a:schemeClr val="accent1">
                    <a:lumMod val="75000"/>
                  </a:schemeClr>
                </a:solidFill>
                <a:latin typeface="Tahoma" pitchFamily="34" charset="0"/>
                <a:cs typeface="Tahoma" pitchFamily="34" charset="0"/>
              </a:rPr>
              <a:t> </a:t>
            </a:r>
            <a:r>
              <a:rPr lang="ru-RU" sz="900" b="1" dirty="0" err="1" smtClean="0">
                <a:solidFill>
                  <a:schemeClr val="accent1">
                    <a:lumMod val="75000"/>
                  </a:schemeClr>
                </a:solidFill>
                <a:latin typeface="Tahoma" pitchFamily="34" charset="0"/>
                <a:cs typeface="Tahoma" pitchFamily="34" charset="0"/>
              </a:rPr>
              <a:t>ауыл</a:t>
            </a:r>
            <a:r>
              <a:rPr lang="ru-RU" sz="900" b="1" dirty="0" smtClean="0">
                <a:solidFill>
                  <a:schemeClr val="accent1">
                    <a:lumMod val="75000"/>
                  </a:schemeClr>
                </a:solidFill>
                <a:latin typeface="Tahoma" pitchFamily="34" charset="0"/>
                <a:cs typeface="Tahoma" pitchFamily="34" charset="0"/>
              </a:rPr>
              <a:t> </a:t>
            </a:r>
            <a:r>
              <a:rPr lang="ru-RU" sz="900" b="1" dirty="0" err="1" smtClean="0">
                <a:solidFill>
                  <a:schemeClr val="accent1">
                    <a:lumMod val="75000"/>
                  </a:schemeClr>
                </a:solidFill>
                <a:latin typeface="Tahoma" pitchFamily="34" charset="0"/>
                <a:cs typeface="Tahoma" pitchFamily="34" charset="0"/>
              </a:rPr>
              <a:t>шаруашылығы</a:t>
            </a:r>
            <a:r>
              <a:rPr lang="ru-RU" sz="900" b="1" dirty="0" smtClean="0">
                <a:solidFill>
                  <a:schemeClr val="accent1">
                    <a:lumMod val="75000"/>
                  </a:schemeClr>
                </a:solidFill>
                <a:latin typeface="Tahoma" pitchFamily="34" charset="0"/>
                <a:cs typeface="Tahoma" pitchFamily="34" charset="0"/>
              </a:rPr>
              <a:t> </a:t>
            </a:r>
            <a:r>
              <a:rPr lang="ru-RU" sz="900" b="1" dirty="0" err="1" smtClean="0">
                <a:solidFill>
                  <a:schemeClr val="accent1">
                    <a:lumMod val="75000"/>
                  </a:schemeClr>
                </a:solidFill>
                <a:latin typeface="Tahoma" pitchFamily="34" charset="0"/>
                <a:cs typeface="Tahoma" pitchFamily="34" charset="0"/>
              </a:rPr>
              <a:t>мақсатындағы</a:t>
            </a:r>
            <a:r>
              <a:rPr lang="ru-RU" sz="900" b="1" dirty="0" smtClean="0">
                <a:solidFill>
                  <a:schemeClr val="accent1">
                    <a:lumMod val="75000"/>
                  </a:schemeClr>
                </a:solidFill>
                <a:latin typeface="Tahoma" pitchFamily="34" charset="0"/>
                <a:cs typeface="Tahoma" pitchFamily="34" charset="0"/>
              </a:rPr>
              <a:t> </a:t>
            </a:r>
            <a:r>
              <a:rPr lang="ru-RU" sz="900" b="1" dirty="0" err="1" smtClean="0">
                <a:solidFill>
                  <a:schemeClr val="accent1">
                    <a:lumMod val="75000"/>
                  </a:schemeClr>
                </a:solidFill>
                <a:latin typeface="Tahoma" pitchFamily="34" charset="0"/>
                <a:cs typeface="Tahoma" pitchFamily="34" charset="0"/>
              </a:rPr>
              <a:t>жер</a:t>
            </a:r>
            <a:r>
              <a:rPr lang="ru-RU" sz="900" b="1" dirty="0" smtClean="0">
                <a:solidFill>
                  <a:schemeClr val="accent1">
                    <a:lumMod val="75000"/>
                  </a:schemeClr>
                </a:solidFill>
                <a:latin typeface="Tahoma" pitchFamily="34" charset="0"/>
                <a:cs typeface="Tahoma" pitchFamily="34" charset="0"/>
              </a:rPr>
              <a:t> </a:t>
            </a:r>
            <a:r>
              <a:rPr lang="ru-RU" sz="900" b="1" dirty="0" err="1" smtClean="0">
                <a:solidFill>
                  <a:schemeClr val="accent1">
                    <a:lumMod val="75000"/>
                  </a:schemeClr>
                </a:solidFill>
                <a:latin typeface="Tahoma" pitchFamily="34" charset="0"/>
                <a:cs typeface="Tahoma" pitchFamily="34" charset="0"/>
              </a:rPr>
              <a:t>учаскелеріне</a:t>
            </a:r>
            <a:r>
              <a:rPr lang="ru-RU" sz="900" b="1" dirty="0" smtClean="0">
                <a:solidFill>
                  <a:schemeClr val="accent1">
                    <a:lumMod val="75000"/>
                  </a:schemeClr>
                </a:solidFill>
                <a:latin typeface="Tahoma" pitchFamily="34" charset="0"/>
                <a:cs typeface="Tahoma" pitchFamily="34" charset="0"/>
              </a:rPr>
              <a:t> </a:t>
            </a:r>
            <a:r>
              <a:rPr lang="ru-RU" sz="900" b="1" dirty="0" err="1" smtClean="0">
                <a:solidFill>
                  <a:schemeClr val="accent1">
                    <a:lumMod val="75000"/>
                  </a:schemeClr>
                </a:solidFill>
                <a:latin typeface="Tahoma" pitchFamily="34" charset="0"/>
                <a:cs typeface="Tahoma" pitchFamily="34" charset="0"/>
              </a:rPr>
              <a:t>жоғарылатылған</a:t>
            </a:r>
            <a:r>
              <a:rPr lang="ru-RU" sz="900" b="1" dirty="0" smtClean="0">
                <a:solidFill>
                  <a:schemeClr val="accent1">
                    <a:lumMod val="75000"/>
                  </a:schemeClr>
                </a:solidFill>
                <a:latin typeface="Tahoma" pitchFamily="34" charset="0"/>
                <a:cs typeface="Tahoma" pitchFamily="34" charset="0"/>
              </a:rPr>
              <a:t> </a:t>
            </a:r>
            <a:r>
              <a:rPr lang="ru-RU" sz="900" b="1" dirty="0" err="1" smtClean="0">
                <a:solidFill>
                  <a:schemeClr val="accent1">
                    <a:lumMod val="75000"/>
                  </a:schemeClr>
                </a:solidFill>
                <a:latin typeface="Tahoma" pitchFamily="34" charset="0"/>
                <a:cs typeface="Tahoma" pitchFamily="34" charset="0"/>
              </a:rPr>
              <a:t>салық</a:t>
            </a:r>
            <a:r>
              <a:rPr lang="ru-RU" sz="900" b="1" dirty="0" smtClean="0">
                <a:solidFill>
                  <a:schemeClr val="accent1">
                    <a:lumMod val="75000"/>
                  </a:schemeClr>
                </a:solidFill>
                <a:latin typeface="Tahoma" pitchFamily="34" charset="0"/>
                <a:cs typeface="Tahoma" pitchFamily="34" charset="0"/>
              </a:rPr>
              <a:t> мөлшерлемелерін </a:t>
            </a:r>
            <a:r>
              <a:rPr lang="ru-RU" sz="900" b="1" dirty="0" err="1" smtClean="0">
                <a:solidFill>
                  <a:schemeClr val="accent1">
                    <a:lumMod val="75000"/>
                  </a:schemeClr>
                </a:solidFill>
                <a:latin typeface="Tahoma" pitchFamily="34" charset="0"/>
                <a:cs typeface="Tahoma" pitchFamily="34" charset="0"/>
              </a:rPr>
              <a:t>енгізу</a:t>
            </a:r>
            <a:r>
              <a:rPr lang="ru-RU" sz="900" b="1" dirty="0" smtClean="0">
                <a:solidFill>
                  <a:schemeClr val="accent1">
                    <a:lumMod val="75000"/>
                  </a:schemeClr>
                </a:solidFill>
                <a:latin typeface="Tahoma" pitchFamily="34" charset="0"/>
                <a:cs typeface="Tahoma" pitchFamily="34" charset="0"/>
              </a:rPr>
              <a:t>.</a:t>
            </a:r>
            <a:endParaRPr lang="ru-RU" sz="900" b="1" dirty="0">
              <a:solidFill>
                <a:schemeClr val="accent1">
                  <a:lumMod val="75000"/>
                </a:schemeClr>
              </a:solidFill>
              <a:latin typeface="Tahoma" pitchFamily="34" charset="0"/>
              <a:cs typeface="Tahoma" pitchFamily="34" charset="0"/>
            </a:endParaRPr>
          </a:p>
        </p:txBody>
      </p:sp>
      <p:sp>
        <p:nvSpPr>
          <p:cNvPr id="31" name="Скругленный прямоугольник 30"/>
          <p:cNvSpPr/>
          <p:nvPr/>
        </p:nvSpPr>
        <p:spPr>
          <a:xfrm>
            <a:off x="179512" y="1492820"/>
            <a:ext cx="8785101" cy="792088"/>
          </a:xfrm>
          <a:prstGeom prst="roundRect">
            <a:avLst/>
          </a:prstGeom>
          <a:solidFill>
            <a:schemeClr val="lt1">
              <a:alpha val="80000"/>
            </a:schemeClr>
          </a:solidFill>
          <a:ln w="12700"/>
        </p:spPr>
        <p:style>
          <a:lnRef idx="2">
            <a:schemeClr val="accent1"/>
          </a:lnRef>
          <a:fillRef idx="1">
            <a:schemeClr val="lt1"/>
          </a:fillRef>
          <a:effectRef idx="0">
            <a:schemeClr val="accent1"/>
          </a:effectRef>
          <a:fontRef idx="minor">
            <a:schemeClr val="dk1"/>
          </a:fontRef>
        </p:style>
        <p:txBody>
          <a:bodyPr anchor="ctr"/>
          <a:lstStyle/>
          <a:p>
            <a:pPr algn="ctr"/>
            <a:r>
              <a:rPr lang="ru-RU" sz="1400" b="1" dirty="0" err="1">
                <a:solidFill>
                  <a:schemeClr val="accent1">
                    <a:lumMod val="75000"/>
                  </a:schemeClr>
                </a:solidFill>
                <a:latin typeface="Tahoma" pitchFamily="34" charset="0"/>
                <a:cs typeface="Tahoma" pitchFamily="34" charset="0"/>
              </a:rPr>
              <a:t>Қазақстан</a:t>
            </a:r>
            <a:r>
              <a:rPr lang="ru-RU" sz="1400" b="1" dirty="0">
                <a:solidFill>
                  <a:schemeClr val="accent1">
                    <a:lumMod val="75000"/>
                  </a:schemeClr>
                </a:solidFill>
                <a:latin typeface="Tahoma" pitchFamily="34" charset="0"/>
                <a:cs typeface="Tahoma" pitchFamily="34" charset="0"/>
              </a:rPr>
              <a:t> </a:t>
            </a:r>
            <a:r>
              <a:rPr lang="ru-RU" sz="1400" b="1" dirty="0" err="1">
                <a:solidFill>
                  <a:schemeClr val="accent1">
                    <a:lumMod val="75000"/>
                  </a:schemeClr>
                </a:solidFill>
                <a:latin typeface="Tahoma" pitchFamily="34" charset="0"/>
                <a:cs typeface="Tahoma" pitchFamily="34" charset="0"/>
              </a:rPr>
              <a:t>Республикасының</a:t>
            </a:r>
            <a:r>
              <a:rPr lang="ru-RU" sz="1400" b="1" dirty="0">
                <a:solidFill>
                  <a:schemeClr val="accent1">
                    <a:lumMod val="75000"/>
                  </a:schemeClr>
                </a:solidFill>
                <a:latin typeface="Tahoma" pitchFamily="34" charset="0"/>
                <a:cs typeface="Tahoma" pitchFamily="34" charset="0"/>
              </a:rPr>
              <a:t> 2025 </a:t>
            </a:r>
            <a:r>
              <a:rPr lang="ru-RU" sz="1400" b="1" dirty="0" err="1">
                <a:solidFill>
                  <a:schemeClr val="accent1">
                    <a:lumMod val="75000"/>
                  </a:schemeClr>
                </a:solidFill>
                <a:latin typeface="Tahoma" pitchFamily="34" charset="0"/>
                <a:cs typeface="Tahoma" pitchFamily="34" charset="0"/>
              </a:rPr>
              <a:t>жылға</a:t>
            </a:r>
            <a:r>
              <a:rPr lang="ru-RU" sz="1400" b="1" dirty="0">
                <a:solidFill>
                  <a:schemeClr val="accent1">
                    <a:lumMod val="75000"/>
                  </a:schemeClr>
                </a:solidFill>
                <a:latin typeface="Tahoma" pitchFamily="34" charset="0"/>
                <a:cs typeface="Tahoma" pitchFamily="34" charset="0"/>
              </a:rPr>
              <a:t> </a:t>
            </a:r>
            <a:r>
              <a:rPr lang="ru-RU" sz="1400" b="1" dirty="0" err="1">
                <a:solidFill>
                  <a:schemeClr val="accent1">
                    <a:lumMod val="75000"/>
                  </a:schemeClr>
                </a:solidFill>
                <a:latin typeface="Tahoma" pitchFamily="34" charset="0"/>
                <a:cs typeface="Tahoma" pitchFamily="34" charset="0"/>
              </a:rPr>
              <a:t>дейінгі</a:t>
            </a:r>
            <a:r>
              <a:rPr lang="ru-RU" sz="1400" b="1" dirty="0">
                <a:solidFill>
                  <a:schemeClr val="accent1">
                    <a:lumMod val="75000"/>
                  </a:schemeClr>
                </a:solidFill>
                <a:latin typeface="Tahoma" pitchFamily="34" charset="0"/>
                <a:cs typeface="Tahoma" pitchFamily="34" charset="0"/>
              </a:rPr>
              <a:t> </a:t>
            </a:r>
            <a:r>
              <a:rPr lang="ru-RU" sz="1400" b="1" dirty="0" err="1">
                <a:solidFill>
                  <a:schemeClr val="accent1">
                    <a:lumMod val="75000"/>
                  </a:schemeClr>
                </a:solidFill>
                <a:latin typeface="Tahoma" pitchFamily="34" charset="0"/>
                <a:cs typeface="Tahoma" pitchFamily="34" charset="0"/>
              </a:rPr>
              <a:t>Стратегиялық</a:t>
            </a:r>
            <a:r>
              <a:rPr lang="ru-RU" sz="1400" b="1" dirty="0">
                <a:solidFill>
                  <a:schemeClr val="accent1">
                    <a:lumMod val="75000"/>
                  </a:schemeClr>
                </a:solidFill>
                <a:latin typeface="Tahoma" pitchFamily="34" charset="0"/>
                <a:cs typeface="Tahoma" pitchFamily="34" charset="0"/>
              </a:rPr>
              <a:t> даму </a:t>
            </a:r>
            <a:r>
              <a:rPr lang="ru-RU" sz="1400" b="1" dirty="0" err="1">
                <a:solidFill>
                  <a:schemeClr val="accent1">
                    <a:lumMod val="75000"/>
                  </a:schemeClr>
                </a:solidFill>
                <a:latin typeface="Tahoma" pitchFamily="34" charset="0"/>
                <a:cs typeface="Tahoma" pitchFamily="34" charset="0"/>
              </a:rPr>
              <a:t>жоспары</a:t>
            </a:r>
            <a:endParaRPr lang="ru-RU" sz="1400" b="1" dirty="0">
              <a:solidFill>
                <a:schemeClr val="accent1">
                  <a:lumMod val="75000"/>
                </a:schemeClr>
              </a:solidFill>
              <a:latin typeface="Tahoma" pitchFamily="34" charset="0"/>
              <a:cs typeface="Tahoma" pitchFamily="34" charset="0"/>
            </a:endParaRPr>
          </a:p>
          <a:p>
            <a:pPr lvl="0">
              <a:spcAft>
                <a:spcPts val="0"/>
              </a:spcAft>
            </a:pPr>
            <a:endParaRPr lang="ru-RU" sz="900" b="1" dirty="0" smtClean="0">
              <a:solidFill>
                <a:schemeClr val="accent1">
                  <a:lumMod val="75000"/>
                </a:schemeClr>
              </a:solidFill>
              <a:latin typeface="Tahoma" pitchFamily="34" charset="0"/>
              <a:cs typeface="Tahoma" pitchFamily="34" charset="0"/>
            </a:endParaRPr>
          </a:p>
          <a:p>
            <a:pPr lvl="0" algn="just">
              <a:spcAft>
                <a:spcPts val="0"/>
              </a:spcAft>
            </a:pPr>
            <a:r>
              <a:rPr lang="ru-RU" sz="900" b="1" dirty="0" smtClean="0">
                <a:solidFill>
                  <a:schemeClr val="accent1">
                    <a:lumMod val="75000"/>
                  </a:schemeClr>
                </a:solidFill>
                <a:latin typeface="Tahoma" pitchFamily="34" charset="0"/>
                <a:cs typeface="Tahoma" pitchFamily="34" charset="0"/>
              </a:rPr>
              <a:t>- АӨК-</a:t>
            </a:r>
            <a:r>
              <a:rPr lang="ru-RU" sz="900" b="1" dirty="0" err="1" smtClean="0">
                <a:solidFill>
                  <a:schemeClr val="accent1">
                    <a:lumMod val="75000"/>
                  </a:schemeClr>
                </a:solidFill>
                <a:latin typeface="Tahoma" pitchFamily="34" charset="0"/>
                <a:cs typeface="Tahoma" pitchFamily="34" charset="0"/>
              </a:rPr>
              <a:t>дегі</a:t>
            </a:r>
            <a:r>
              <a:rPr lang="ru-RU" sz="900" b="1" dirty="0" smtClean="0">
                <a:solidFill>
                  <a:schemeClr val="accent1">
                    <a:lumMod val="75000"/>
                  </a:schemeClr>
                </a:solidFill>
                <a:latin typeface="Tahoma" pitchFamily="34" charset="0"/>
                <a:cs typeface="Tahoma" pitchFamily="34" charset="0"/>
              </a:rPr>
              <a:t> </a:t>
            </a:r>
            <a:r>
              <a:rPr lang="ru-RU" sz="900" b="1" dirty="0" err="1" smtClean="0">
                <a:solidFill>
                  <a:schemeClr val="accent1">
                    <a:lumMod val="75000"/>
                  </a:schemeClr>
                </a:solidFill>
                <a:latin typeface="Tahoma" pitchFamily="34" charset="0"/>
                <a:cs typeface="Tahoma" pitchFamily="34" charset="0"/>
              </a:rPr>
              <a:t>саясат</a:t>
            </a:r>
            <a:r>
              <a:rPr lang="ru-RU" sz="900" b="1" dirty="0" smtClean="0">
                <a:solidFill>
                  <a:schemeClr val="accent1">
                    <a:lumMod val="75000"/>
                  </a:schemeClr>
                </a:solidFill>
                <a:latin typeface="Tahoma" pitchFamily="34" charset="0"/>
                <a:cs typeface="Tahoma" pitchFamily="34" charset="0"/>
              </a:rPr>
              <a:t> </a:t>
            </a:r>
            <a:r>
              <a:rPr lang="ru-RU" sz="900" b="1" dirty="0" err="1">
                <a:solidFill>
                  <a:schemeClr val="accent1">
                    <a:lumMod val="75000"/>
                  </a:schemeClr>
                </a:solidFill>
                <a:latin typeface="Tahoma" pitchFamily="34" charset="0"/>
                <a:cs typeface="Tahoma" pitchFamily="34" charset="0"/>
              </a:rPr>
              <a:t>ауыл</a:t>
            </a:r>
            <a:r>
              <a:rPr lang="ru-RU" sz="900" b="1" dirty="0">
                <a:solidFill>
                  <a:schemeClr val="accent1">
                    <a:lumMod val="75000"/>
                  </a:schemeClr>
                </a:solidFill>
                <a:latin typeface="Tahoma" pitchFamily="34" charset="0"/>
                <a:cs typeface="Tahoma" pitchFamily="34" charset="0"/>
              </a:rPr>
              <a:t> </a:t>
            </a:r>
            <a:r>
              <a:rPr lang="ru-RU" sz="900" b="1" dirty="0" err="1">
                <a:solidFill>
                  <a:schemeClr val="accent1">
                    <a:lumMod val="75000"/>
                  </a:schemeClr>
                </a:solidFill>
                <a:latin typeface="Tahoma" pitchFamily="34" charset="0"/>
                <a:cs typeface="Tahoma" pitchFamily="34" charset="0"/>
              </a:rPr>
              <a:t>шаруашылығы</a:t>
            </a:r>
            <a:r>
              <a:rPr lang="ru-RU" sz="900" b="1" dirty="0">
                <a:solidFill>
                  <a:schemeClr val="accent1">
                    <a:lumMod val="75000"/>
                  </a:schemeClr>
                </a:solidFill>
                <a:latin typeface="Tahoma" pitchFamily="34" charset="0"/>
                <a:cs typeface="Tahoma" pitchFamily="34" charset="0"/>
              </a:rPr>
              <a:t> </a:t>
            </a:r>
            <a:r>
              <a:rPr lang="ru-RU" sz="900" b="1" dirty="0" err="1">
                <a:solidFill>
                  <a:schemeClr val="accent1">
                    <a:lumMod val="75000"/>
                  </a:schemeClr>
                </a:solidFill>
                <a:latin typeface="Tahoma" pitchFamily="34" charset="0"/>
                <a:cs typeface="Tahoma" pitchFamily="34" charset="0"/>
              </a:rPr>
              <a:t>өнімділігін</a:t>
            </a:r>
            <a:r>
              <a:rPr lang="ru-RU" sz="900" b="1" dirty="0">
                <a:solidFill>
                  <a:schemeClr val="accent1">
                    <a:lumMod val="75000"/>
                  </a:schemeClr>
                </a:solidFill>
                <a:latin typeface="Tahoma" pitchFamily="34" charset="0"/>
                <a:cs typeface="Tahoma" pitchFamily="34" charset="0"/>
              </a:rPr>
              <a:t> </a:t>
            </a:r>
            <a:r>
              <a:rPr lang="ru-RU" sz="900" b="1" dirty="0" err="1">
                <a:solidFill>
                  <a:schemeClr val="accent1">
                    <a:lumMod val="75000"/>
                  </a:schemeClr>
                </a:solidFill>
                <a:latin typeface="Tahoma" pitchFamily="34" charset="0"/>
                <a:cs typeface="Tahoma" pitchFamily="34" charset="0"/>
              </a:rPr>
              <a:t>арттыруға</a:t>
            </a:r>
            <a:r>
              <a:rPr lang="ru-RU" sz="900" b="1" dirty="0">
                <a:solidFill>
                  <a:schemeClr val="accent1">
                    <a:lumMod val="75000"/>
                  </a:schemeClr>
                </a:solidFill>
                <a:latin typeface="Tahoma" pitchFamily="34" charset="0"/>
                <a:cs typeface="Tahoma" pitchFamily="34" charset="0"/>
              </a:rPr>
              <a:t>, </a:t>
            </a:r>
            <a:r>
              <a:rPr lang="ru-RU" sz="900" b="1" dirty="0" err="1">
                <a:solidFill>
                  <a:schemeClr val="accent1">
                    <a:lumMod val="75000"/>
                  </a:schemeClr>
                </a:solidFill>
                <a:latin typeface="Tahoma" pitchFamily="34" charset="0"/>
                <a:cs typeface="Tahoma" pitchFamily="34" charset="0"/>
              </a:rPr>
              <a:t>ауыл</a:t>
            </a:r>
            <a:r>
              <a:rPr lang="ru-RU" sz="900" b="1" dirty="0">
                <a:solidFill>
                  <a:schemeClr val="accent1">
                    <a:lumMod val="75000"/>
                  </a:schemeClr>
                </a:solidFill>
                <a:latin typeface="Tahoma" pitchFamily="34" charset="0"/>
                <a:cs typeface="Tahoma" pitchFamily="34" charset="0"/>
              </a:rPr>
              <a:t> </a:t>
            </a:r>
            <a:r>
              <a:rPr lang="ru-RU" sz="900" b="1" dirty="0" err="1">
                <a:solidFill>
                  <a:schemeClr val="accent1">
                    <a:lumMod val="75000"/>
                  </a:schemeClr>
                </a:solidFill>
                <a:latin typeface="Tahoma" pitchFamily="34" charset="0"/>
                <a:cs typeface="Tahoma" pitchFamily="34" charset="0"/>
              </a:rPr>
              <a:t>шаруашылығы</a:t>
            </a:r>
            <a:r>
              <a:rPr lang="ru-RU" sz="900" b="1" dirty="0">
                <a:solidFill>
                  <a:schemeClr val="accent1">
                    <a:lumMod val="75000"/>
                  </a:schemeClr>
                </a:solidFill>
                <a:latin typeface="Tahoma" pitchFamily="34" charset="0"/>
                <a:cs typeface="Tahoma" pitchFamily="34" charset="0"/>
              </a:rPr>
              <a:t> </a:t>
            </a:r>
            <a:r>
              <a:rPr lang="ru-RU" sz="900" b="1" dirty="0" err="1">
                <a:solidFill>
                  <a:schemeClr val="accent1">
                    <a:lumMod val="75000"/>
                  </a:schemeClr>
                </a:solidFill>
                <a:latin typeface="Tahoma" pitchFamily="34" charset="0"/>
                <a:cs typeface="Tahoma" pitchFamily="34" charset="0"/>
              </a:rPr>
              <a:t>өнімін</a:t>
            </a:r>
            <a:r>
              <a:rPr lang="ru-RU" sz="900" b="1" dirty="0">
                <a:solidFill>
                  <a:schemeClr val="accent1">
                    <a:lumMod val="75000"/>
                  </a:schemeClr>
                </a:solidFill>
                <a:latin typeface="Tahoma" pitchFamily="34" charset="0"/>
                <a:cs typeface="Tahoma" pitchFamily="34" charset="0"/>
              </a:rPr>
              <a:t> </a:t>
            </a:r>
            <a:r>
              <a:rPr lang="ru-RU" sz="900" b="1" dirty="0" err="1">
                <a:solidFill>
                  <a:schemeClr val="accent1">
                    <a:lumMod val="75000"/>
                  </a:schemeClr>
                </a:solidFill>
                <a:latin typeface="Tahoma" pitchFamily="34" charset="0"/>
                <a:cs typeface="Tahoma" pitchFamily="34" charset="0"/>
              </a:rPr>
              <a:t>өңдеуді</a:t>
            </a:r>
            <a:r>
              <a:rPr lang="ru-RU" sz="900" b="1" dirty="0">
                <a:solidFill>
                  <a:schemeClr val="accent1">
                    <a:lumMod val="75000"/>
                  </a:schemeClr>
                </a:solidFill>
                <a:latin typeface="Tahoma" pitchFamily="34" charset="0"/>
                <a:cs typeface="Tahoma" pitchFamily="34" charset="0"/>
              </a:rPr>
              <a:t> </a:t>
            </a:r>
            <a:r>
              <a:rPr lang="ru-RU" sz="900" b="1" dirty="0" err="1">
                <a:solidFill>
                  <a:schemeClr val="accent1">
                    <a:lumMod val="75000"/>
                  </a:schemeClr>
                </a:solidFill>
                <a:latin typeface="Tahoma" pitchFamily="34" charset="0"/>
                <a:cs typeface="Tahoma" pitchFamily="34" charset="0"/>
              </a:rPr>
              <a:t>тереңдетуге</a:t>
            </a:r>
            <a:r>
              <a:rPr lang="ru-RU" sz="900" b="1" dirty="0">
                <a:solidFill>
                  <a:schemeClr val="accent1">
                    <a:lumMod val="75000"/>
                  </a:schemeClr>
                </a:solidFill>
                <a:latin typeface="Tahoma" pitchFamily="34" charset="0"/>
                <a:cs typeface="Tahoma" pitchFamily="34" charset="0"/>
              </a:rPr>
              <a:t>, </a:t>
            </a:r>
            <a:r>
              <a:rPr lang="ru-RU" sz="900" b="1" dirty="0" err="1">
                <a:solidFill>
                  <a:schemeClr val="accent1">
                    <a:lumMod val="75000"/>
                  </a:schemeClr>
                </a:solidFill>
                <a:latin typeface="Tahoma" pitchFamily="34" charset="0"/>
                <a:cs typeface="Tahoma" pitchFamily="34" charset="0"/>
              </a:rPr>
              <a:t>еліміздің</a:t>
            </a:r>
            <a:r>
              <a:rPr lang="ru-RU" sz="900" b="1" dirty="0">
                <a:solidFill>
                  <a:schemeClr val="accent1">
                    <a:lumMod val="75000"/>
                  </a:schemeClr>
                </a:solidFill>
                <a:latin typeface="Tahoma" pitchFamily="34" charset="0"/>
                <a:cs typeface="Tahoma" pitchFamily="34" charset="0"/>
              </a:rPr>
              <a:t> </a:t>
            </a:r>
            <a:r>
              <a:rPr lang="ru-RU" sz="900" b="1" dirty="0" err="1">
                <a:solidFill>
                  <a:schemeClr val="accent1">
                    <a:lumMod val="75000"/>
                  </a:schemeClr>
                </a:solidFill>
                <a:latin typeface="Tahoma" pitchFamily="34" charset="0"/>
                <a:cs typeface="Tahoma" pitchFamily="34" charset="0"/>
              </a:rPr>
              <a:t>азық-түлік</a:t>
            </a:r>
            <a:r>
              <a:rPr lang="ru-RU" sz="900" b="1" dirty="0">
                <a:solidFill>
                  <a:schemeClr val="accent1">
                    <a:lumMod val="75000"/>
                  </a:schemeClr>
                </a:solidFill>
                <a:latin typeface="Tahoma" pitchFamily="34" charset="0"/>
                <a:cs typeface="Tahoma" pitchFamily="34" charset="0"/>
              </a:rPr>
              <a:t> </a:t>
            </a:r>
            <a:r>
              <a:rPr lang="ru-RU" sz="900" b="1" dirty="0" err="1" smtClean="0">
                <a:solidFill>
                  <a:schemeClr val="accent1">
                    <a:lumMod val="75000"/>
                  </a:schemeClr>
                </a:solidFill>
                <a:latin typeface="Tahoma" pitchFamily="34" charset="0"/>
                <a:cs typeface="Tahoma" pitchFamily="34" charset="0"/>
              </a:rPr>
              <a:t>қауіпсіздігін</a:t>
            </a:r>
            <a:r>
              <a:rPr lang="ru-RU" sz="900" b="1" dirty="0" smtClean="0">
                <a:solidFill>
                  <a:schemeClr val="accent1">
                    <a:lumMod val="75000"/>
                  </a:schemeClr>
                </a:solidFill>
                <a:latin typeface="Tahoma" pitchFamily="34" charset="0"/>
                <a:cs typeface="Tahoma" pitchFamily="34" charset="0"/>
              </a:rPr>
              <a:t> </a:t>
            </a:r>
            <a:r>
              <a:rPr lang="ru-RU" sz="900" b="1" dirty="0" err="1" smtClean="0">
                <a:solidFill>
                  <a:schemeClr val="accent1">
                    <a:lumMod val="75000"/>
                  </a:schemeClr>
                </a:solidFill>
                <a:latin typeface="Tahoma" pitchFamily="34" charset="0"/>
                <a:cs typeface="Tahoma" pitchFamily="34" charset="0"/>
              </a:rPr>
              <a:t>қамтамасыз</a:t>
            </a:r>
            <a:r>
              <a:rPr lang="ru-RU" sz="900" b="1" dirty="0" smtClean="0">
                <a:solidFill>
                  <a:schemeClr val="accent1">
                    <a:lumMod val="75000"/>
                  </a:schemeClr>
                </a:solidFill>
                <a:latin typeface="Tahoma" pitchFamily="34" charset="0"/>
                <a:cs typeface="Tahoma" pitchFamily="34" charset="0"/>
              </a:rPr>
              <a:t> </a:t>
            </a:r>
            <a:r>
              <a:rPr lang="ru-RU" sz="900" b="1" dirty="0" err="1" smtClean="0">
                <a:solidFill>
                  <a:schemeClr val="accent1">
                    <a:lumMod val="75000"/>
                  </a:schemeClr>
                </a:solidFill>
                <a:latin typeface="Tahoma" pitchFamily="34" charset="0"/>
                <a:cs typeface="Tahoma" pitchFamily="34" charset="0"/>
              </a:rPr>
              <a:t>етуге</a:t>
            </a:r>
            <a:r>
              <a:rPr lang="ru-RU" sz="900" b="1" dirty="0" smtClean="0">
                <a:solidFill>
                  <a:schemeClr val="accent1">
                    <a:lumMod val="75000"/>
                  </a:schemeClr>
                </a:solidFill>
                <a:latin typeface="Tahoma" pitchFamily="34" charset="0"/>
                <a:cs typeface="Tahoma" pitchFamily="34" charset="0"/>
              </a:rPr>
              <a:t> </a:t>
            </a:r>
            <a:r>
              <a:rPr lang="ru-RU" sz="900" b="1" dirty="0" err="1" smtClean="0">
                <a:solidFill>
                  <a:schemeClr val="accent1">
                    <a:lumMod val="75000"/>
                  </a:schemeClr>
                </a:solidFill>
                <a:latin typeface="Tahoma" pitchFamily="34" charset="0"/>
                <a:cs typeface="Tahoma" pitchFamily="34" charset="0"/>
              </a:rPr>
              <a:t>және</a:t>
            </a:r>
            <a:r>
              <a:rPr lang="ru-RU" sz="900" b="1" dirty="0" smtClean="0">
                <a:solidFill>
                  <a:schemeClr val="accent1">
                    <a:lumMod val="75000"/>
                  </a:schemeClr>
                </a:solidFill>
                <a:latin typeface="Tahoma" pitchFamily="34" charset="0"/>
                <a:cs typeface="Tahoma" pitchFamily="34" charset="0"/>
              </a:rPr>
              <a:t> </a:t>
            </a:r>
            <a:r>
              <a:rPr lang="ru-RU" sz="900" b="1" dirty="0" err="1">
                <a:solidFill>
                  <a:schemeClr val="accent1">
                    <a:lumMod val="75000"/>
                  </a:schemeClr>
                </a:solidFill>
                <a:latin typeface="Tahoma" pitchFamily="34" charset="0"/>
                <a:cs typeface="Tahoma" pitchFamily="34" charset="0"/>
              </a:rPr>
              <a:t>экспортқа</a:t>
            </a:r>
            <a:r>
              <a:rPr lang="ru-RU" sz="900" b="1" dirty="0">
                <a:solidFill>
                  <a:schemeClr val="accent1">
                    <a:lumMod val="75000"/>
                  </a:schemeClr>
                </a:solidFill>
                <a:latin typeface="Tahoma" pitchFamily="34" charset="0"/>
                <a:cs typeface="Tahoma" pitchFamily="34" charset="0"/>
              </a:rPr>
              <a:t> </a:t>
            </a:r>
            <a:r>
              <a:rPr lang="ru-RU" sz="900" b="1" dirty="0" err="1">
                <a:solidFill>
                  <a:schemeClr val="accent1">
                    <a:lumMod val="75000"/>
                  </a:schemeClr>
                </a:solidFill>
                <a:latin typeface="Tahoma" pitchFamily="34" charset="0"/>
                <a:cs typeface="Tahoma" pitchFamily="34" charset="0"/>
              </a:rPr>
              <a:t>бағдарланған</a:t>
            </a:r>
            <a:r>
              <a:rPr lang="ru-RU" sz="900" b="1" dirty="0">
                <a:solidFill>
                  <a:schemeClr val="accent1">
                    <a:lumMod val="75000"/>
                  </a:schemeClr>
                </a:solidFill>
                <a:latin typeface="Tahoma" pitchFamily="34" charset="0"/>
                <a:cs typeface="Tahoma" pitchFamily="34" charset="0"/>
              </a:rPr>
              <a:t> </a:t>
            </a:r>
            <a:r>
              <a:rPr lang="ru-RU" sz="900" b="1" dirty="0" err="1">
                <a:solidFill>
                  <a:schemeClr val="accent1">
                    <a:lumMod val="75000"/>
                  </a:schemeClr>
                </a:solidFill>
                <a:latin typeface="Tahoma" pitchFamily="34" charset="0"/>
                <a:cs typeface="Tahoma" pitchFamily="34" charset="0"/>
              </a:rPr>
              <a:t>экологиялық</a:t>
            </a:r>
            <a:r>
              <a:rPr lang="ru-RU" sz="900" b="1" dirty="0">
                <a:solidFill>
                  <a:schemeClr val="accent1">
                    <a:lumMod val="75000"/>
                  </a:schemeClr>
                </a:solidFill>
                <a:latin typeface="Tahoma" pitchFamily="34" charset="0"/>
                <a:cs typeface="Tahoma" pitchFamily="34" charset="0"/>
              </a:rPr>
              <a:t> таза </a:t>
            </a:r>
            <a:r>
              <a:rPr lang="ru-RU" sz="900" b="1" dirty="0" err="1">
                <a:solidFill>
                  <a:schemeClr val="accent1">
                    <a:lumMod val="75000"/>
                  </a:schemeClr>
                </a:solidFill>
                <a:latin typeface="Tahoma" pitchFamily="34" charset="0"/>
                <a:cs typeface="Tahoma" pitchFamily="34" charset="0"/>
              </a:rPr>
              <a:t>өнім</a:t>
            </a:r>
            <a:r>
              <a:rPr lang="ru-RU" sz="900" b="1" dirty="0">
                <a:solidFill>
                  <a:schemeClr val="accent1">
                    <a:lumMod val="75000"/>
                  </a:schemeClr>
                </a:solidFill>
                <a:latin typeface="Tahoma" pitchFamily="34" charset="0"/>
                <a:cs typeface="Tahoma" pitchFamily="34" charset="0"/>
              </a:rPr>
              <a:t> </a:t>
            </a:r>
            <a:r>
              <a:rPr lang="ru-RU" sz="900" b="1" dirty="0" err="1" smtClean="0">
                <a:solidFill>
                  <a:schemeClr val="accent1">
                    <a:lumMod val="75000"/>
                  </a:schemeClr>
                </a:solidFill>
                <a:latin typeface="Tahoma" pitchFamily="34" charset="0"/>
                <a:cs typeface="Tahoma" pitchFamily="34" charset="0"/>
              </a:rPr>
              <a:t>көлемін</a:t>
            </a:r>
            <a:r>
              <a:rPr lang="ru-RU" sz="900" b="1" dirty="0" smtClean="0">
                <a:solidFill>
                  <a:schemeClr val="accent1">
                    <a:lumMod val="75000"/>
                  </a:schemeClr>
                </a:solidFill>
                <a:latin typeface="Tahoma" pitchFamily="34" charset="0"/>
                <a:cs typeface="Tahoma" pitchFamily="34" charset="0"/>
              </a:rPr>
              <a:t> </a:t>
            </a:r>
            <a:r>
              <a:rPr lang="ru-RU" sz="900" b="1" dirty="0" err="1" smtClean="0">
                <a:solidFill>
                  <a:schemeClr val="accent1">
                    <a:lumMod val="75000"/>
                  </a:schemeClr>
                </a:solidFill>
                <a:latin typeface="Tahoma" pitchFamily="34" charset="0"/>
                <a:cs typeface="Tahoma" pitchFamily="34" charset="0"/>
              </a:rPr>
              <a:t>өсіруге</a:t>
            </a:r>
            <a:r>
              <a:rPr lang="ru-RU" sz="900" b="1" dirty="0" smtClean="0">
                <a:solidFill>
                  <a:schemeClr val="accent1">
                    <a:lumMod val="75000"/>
                  </a:schemeClr>
                </a:solidFill>
                <a:latin typeface="Tahoma" pitchFamily="34" charset="0"/>
                <a:cs typeface="Tahoma" pitchFamily="34" charset="0"/>
              </a:rPr>
              <a:t> </a:t>
            </a:r>
            <a:r>
              <a:rPr lang="ru-RU" sz="900" b="1" dirty="0" err="1">
                <a:solidFill>
                  <a:schemeClr val="accent1">
                    <a:lumMod val="75000"/>
                  </a:schemeClr>
                </a:solidFill>
                <a:latin typeface="Tahoma" pitchFamily="34" charset="0"/>
                <a:cs typeface="Tahoma" pitchFamily="34" charset="0"/>
              </a:rPr>
              <a:t>бағдарланатын</a:t>
            </a:r>
            <a:r>
              <a:rPr lang="ru-RU" sz="900" b="1" dirty="0">
                <a:solidFill>
                  <a:schemeClr val="accent1">
                    <a:lumMod val="75000"/>
                  </a:schemeClr>
                </a:solidFill>
                <a:latin typeface="Tahoma" pitchFamily="34" charset="0"/>
                <a:cs typeface="Tahoma" pitchFamily="34" charset="0"/>
              </a:rPr>
              <a:t> </a:t>
            </a:r>
            <a:r>
              <a:rPr lang="ru-RU" sz="900" b="1" dirty="0" err="1">
                <a:solidFill>
                  <a:schemeClr val="accent1">
                    <a:lumMod val="75000"/>
                  </a:schemeClr>
                </a:solidFill>
                <a:latin typeface="Tahoma" pitchFamily="34" charset="0"/>
                <a:cs typeface="Tahoma" pitchFamily="34" charset="0"/>
              </a:rPr>
              <a:t>болады</a:t>
            </a:r>
            <a:r>
              <a:rPr lang="ru-RU" sz="900" b="1" dirty="0">
                <a:solidFill>
                  <a:schemeClr val="accent1">
                    <a:lumMod val="75000"/>
                  </a:schemeClr>
                </a:solidFill>
                <a:latin typeface="Tahoma" pitchFamily="34" charset="0"/>
                <a:cs typeface="Tahoma" pitchFamily="34" charset="0"/>
              </a:rPr>
              <a:t>. 5 </a:t>
            </a:r>
            <a:r>
              <a:rPr lang="ru-RU" sz="900" b="1" dirty="0" err="1">
                <a:solidFill>
                  <a:schemeClr val="accent1">
                    <a:lumMod val="75000"/>
                  </a:schemeClr>
                </a:solidFill>
                <a:latin typeface="Tahoma" pitchFamily="34" charset="0"/>
                <a:cs typeface="Tahoma" pitchFamily="34" charset="0"/>
              </a:rPr>
              <a:t>жыл</a:t>
            </a:r>
            <a:r>
              <a:rPr lang="ru-RU" sz="900" b="1" dirty="0">
                <a:solidFill>
                  <a:schemeClr val="accent1">
                    <a:lumMod val="75000"/>
                  </a:schemeClr>
                </a:solidFill>
                <a:latin typeface="Tahoma" pitchFamily="34" charset="0"/>
                <a:cs typeface="Tahoma" pitchFamily="34" charset="0"/>
              </a:rPr>
              <a:t> </a:t>
            </a:r>
            <a:r>
              <a:rPr lang="ru-RU" sz="900" b="1" dirty="0" err="1">
                <a:solidFill>
                  <a:schemeClr val="accent1">
                    <a:lumMod val="75000"/>
                  </a:schemeClr>
                </a:solidFill>
                <a:latin typeface="Tahoma" pitchFamily="34" charset="0"/>
                <a:cs typeface="Tahoma" pitchFamily="34" charset="0"/>
              </a:rPr>
              <a:t>ішінде</a:t>
            </a:r>
            <a:r>
              <a:rPr lang="ru-RU" sz="900" b="1" dirty="0">
                <a:solidFill>
                  <a:schemeClr val="accent1">
                    <a:lumMod val="75000"/>
                  </a:schemeClr>
                </a:solidFill>
                <a:latin typeface="Tahoma" pitchFamily="34" charset="0"/>
                <a:cs typeface="Tahoma" pitchFamily="34" charset="0"/>
              </a:rPr>
              <a:t> </a:t>
            </a:r>
            <a:r>
              <a:rPr lang="ru-RU" sz="900" b="1" dirty="0" err="1" smtClean="0">
                <a:solidFill>
                  <a:schemeClr val="accent1">
                    <a:lumMod val="75000"/>
                  </a:schemeClr>
                </a:solidFill>
                <a:latin typeface="Tahoma" pitchFamily="34" charset="0"/>
                <a:cs typeface="Tahoma" pitchFamily="34" charset="0"/>
              </a:rPr>
              <a:t>еңбек</a:t>
            </a:r>
            <a:r>
              <a:rPr lang="ru-RU" sz="900" b="1" dirty="0" smtClean="0">
                <a:solidFill>
                  <a:schemeClr val="accent1">
                    <a:lumMod val="75000"/>
                  </a:schemeClr>
                </a:solidFill>
                <a:latin typeface="Tahoma" pitchFamily="34" charset="0"/>
                <a:cs typeface="Tahoma" pitchFamily="34" charset="0"/>
              </a:rPr>
              <a:t> </a:t>
            </a:r>
            <a:r>
              <a:rPr lang="ru-RU" sz="900" b="1" dirty="0" err="1">
                <a:solidFill>
                  <a:schemeClr val="accent1">
                    <a:lumMod val="75000"/>
                  </a:schemeClr>
                </a:solidFill>
                <a:latin typeface="Tahoma" pitchFamily="34" charset="0"/>
                <a:cs typeface="Tahoma" pitchFamily="34" charset="0"/>
              </a:rPr>
              <a:t>өнімділігін</a:t>
            </a:r>
            <a:r>
              <a:rPr lang="ru-RU" sz="900" b="1" dirty="0">
                <a:solidFill>
                  <a:schemeClr val="accent1">
                    <a:lumMod val="75000"/>
                  </a:schemeClr>
                </a:solidFill>
                <a:latin typeface="Tahoma" pitchFamily="34" charset="0"/>
                <a:cs typeface="Tahoma" pitchFamily="34" charset="0"/>
              </a:rPr>
              <a:t> </a:t>
            </a:r>
            <a:r>
              <a:rPr lang="ru-RU" sz="900" b="1" dirty="0" err="1">
                <a:solidFill>
                  <a:schemeClr val="accent1">
                    <a:lumMod val="75000"/>
                  </a:schemeClr>
                </a:solidFill>
                <a:latin typeface="Tahoma" pitchFamily="34" charset="0"/>
                <a:cs typeface="Tahoma" pitchFamily="34" charset="0"/>
              </a:rPr>
              <a:t>және</a:t>
            </a:r>
            <a:r>
              <a:rPr lang="ru-RU" sz="900" b="1" dirty="0">
                <a:solidFill>
                  <a:schemeClr val="accent1">
                    <a:lumMod val="75000"/>
                  </a:schemeClr>
                </a:solidFill>
                <a:latin typeface="Tahoma" pitchFamily="34" charset="0"/>
                <a:cs typeface="Tahoma" pitchFamily="34" charset="0"/>
              </a:rPr>
              <a:t> </a:t>
            </a:r>
            <a:r>
              <a:rPr lang="ru-RU" sz="900" b="1" dirty="0" err="1" smtClean="0">
                <a:solidFill>
                  <a:schemeClr val="accent1">
                    <a:lumMod val="75000"/>
                  </a:schemeClr>
                </a:solidFill>
                <a:latin typeface="Tahoma" pitchFamily="34" charset="0"/>
                <a:cs typeface="Tahoma" pitchFamily="34" charset="0"/>
              </a:rPr>
              <a:t>өңделген</a:t>
            </a:r>
            <a:r>
              <a:rPr lang="ru-RU" sz="900" b="1" dirty="0" smtClean="0">
                <a:solidFill>
                  <a:schemeClr val="accent1">
                    <a:lumMod val="75000"/>
                  </a:schemeClr>
                </a:solidFill>
                <a:latin typeface="Tahoma" pitchFamily="34" charset="0"/>
                <a:cs typeface="Tahoma" pitchFamily="34" charset="0"/>
              </a:rPr>
              <a:t> </a:t>
            </a:r>
            <a:r>
              <a:rPr lang="ru-RU" sz="900" b="1" dirty="0" err="1">
                <a:solidFill>
                  <a:schemeClr val="accent1">
                    <a:lumMod val="75000"/>
                  </a:schemeClr>
                </a:solidFill>
                <a:latin typeface="Tahoma" pitchFamily="34" charset="0"/>
                <a:cs typeface="Tahoma" pitchFamily="34" charset="0"/>
              </a:rPr>
              <a:t>өнім</a:t>
            </a:r>
            <a:r>
              <a:rPr lang="ru-RU" sz="900" b="1" dirty="0">
                <a:solidFill>
                  <a:schemeClr val="accent1">
                    <a:lumMod val="75000"/>
                  </a:schemeClr>
                </a:solidFill>
                <a:latin typeface="Tahoma" pitchFamily="34" charset="0"/>
                <a:cs typeface="Tahoma" pitchFamily="34" charset="0"/>
              </a:rPr>
              <a:t> </a:t>
            </a:r>
            <a:r>
              <a:rPr lang="ru-RU" sz="900" b="1" dirty="0" err="1">
                <a:solidFill>
                  <a:schemeClr val="accent1">
                    <a:lumMod val="75000"/>
                  </a:schemeClr>
                </a:solidFill>
                <a:latin typeface="Tahoma" pitchFamily="34" charset="0"/>
                <a:cs typeface="Tahoma" pitchFamily="34" charset="0"/>
              </a:rPr>
              <a:t>эспортының</a:t>
            </a:r>
            <a:r>
              <a:rPr lang="ru-RU" sz="900" b="1" dirty="0">
                <a:solidFill>
                  <a:schemeClr val="accent1">
                    <a:lumMod val="75000"/>
                  </a:schemeClr>
                </a:solidFill>
                <a:latin typeface="Tahoma" pitchFamily="34" charset="0"/>
                <a:cs typeface="Tahoma" pitchFamily="34" charset="0"/>
              </a:rPr>
              <a:t> </a:t>
            </a:r>
            <a:r>
              <a:rPr lang="ru-RU" sz="900" b="1" dirty="0" err="1">
                <a:solidFill>
                  <a:schemeClr val="accent1">
                    <a:lumMod val="75000"/>
                  </a:schemeClr>
                </a:solidFill>
                <a:latin typeface="Tahoma" pitchFamily="34" charset="0"/>
                <a:cs typeface="Tahoma" pitchFamily="34" charset="0"/>
              </a:rPr>
              <a:t>көлемін</a:t>
            </a:r>
            <a:r>
              <a:rPr lang="ru-RU" sz="900" b="1" dirty="0">
                <a:solidFill>
                  <a:schemeClr val="accent1">
                    <a:lumMod val="75000"/>
                  </a:schemeClr>
                </a:solidFill>
                <a:latin typeface="Tahoma" pitchFamily="34" charset="0"/>
                <a:cs typeface="Tahoma" pitchFamily="34" charset="0"/>
              </a:rPr>
              <a:t> 2,5 </a:t>
            </a:r>
            <a:r>
              <a:rPr lang="ru-RU" sz="900" b="1" dirty="0" err="1">
                <a:solidFill>
                  <a:schemeClr val="accent1">
                    <a:lumMod val="75000"/>
                  </a:schemeClr>
                </a:solidFill>
                <a:latin typeface="Tahoma" pitchFamily="34" charset="0"/>
                <a:cs typeface="Tahoma" pitchFamily="34" charset="0"/>
              </a:rPr>
              <a:t>есе</a:t>
            </a:r>
            <a:r>
              <a:rPr lang="ru-RU" sz="900" b="1" dirty="0">
                <a:solidFill>
                  <a:schemeClr val="accent1">
                    <a:lumMod val="75000"/>
                  </a:schemeClr>
                </a:solidFill>
                <a:latin typeface="Tahoma" pitchFamily="34" charset="0"/>
                <a:cs typeface="Tahoma" pitchFamily="34" charset="0"/>
              </a:rPr>
              <a:t> </a:t>
            </a:r>
            <a:r>
              <a:rPr lang="ru-RU" sz="900" b="1" dirty="0" err="1">
                <a:solidFill>
                  <a:schemeClr val="accent1">
                    <a:lumMod val="75000"/>
                  </a:schemeClr>
                </a:solidFill>
                <a:latin typeface="Tahoma" pitchFamily="34" charset="0"/>
                <a:cs typeface="Tahoma" pitchFamily="34" charset="0"/>
              </a:rPr>
              <a:t>ұлғайту</a:t>
            </a:r>
            <a:r>
              <a:rPr lang="ru-RU" sz="900" b="1" dirty="0">
                <a:solidFill>
                  <a:schemeClr val="accent1">
                    <a:lumMod val="75000"/>
                  </a:schemeClr>
                </a:solidFill>
                <a:latin typeface="Tahoma" pitchFamily="34" charset="0"/>
                <a:cs typeface="Tahoma" pitchFamily="34" charset="0"/>
              </a:rPr>
              <a:t> </a:t>
            </a:r>
            <a:r>
              <a:rPr lang="ru-RU" sz="900" b="1" dirty="0" err="1">
                <a:solidFill>
                  <a:schemeClr val="accent1">
                    <a:lumMod val="75000"/>
                  </a:schemeClr>
                </a:solidFill>
                <a:latin typeface="Tahoma" pitchFamily="34" charset="0"/>
                <a:cs typeface="Tahoma" pitchFamily="34" charset="0"/>
              </a:rPr>
              <a:t>жоспарлануда</a:t>
            </a:r>
            <a:r>
              <a:rPr lang="ru-RU" sz="900" b="1" dirty="0">
                <a:solidFill>
                  <a:schemeClr val="accent1">
                    <a:lumMod val="75000"/>
                  </a:schemeClr>
                </a:solidFill>
                <a:latin typeface="Tahoma" pitchFamily="34" charset="0"/>
                <a:cs typeface="Tahoma" pitchFamily="34" charset="0"/>
              </a:rPr>
              <a:t>. </a:t>
            </a:r>
          </a:p>
        </p:txBody>
      </p:sp>
      <p:sp>
        <p:nvSpPr>
          <p:cNvPr id="33" name="Скругленный прямоугольник 32"/>
          <p:cNvSpPr/>
          <p:nvPr/>
        </p:nvSpPr>
        <p:spPr>
          <a:xfrm>
            <a:off x="179512" y="4587681"/>
            <a:ext cx="8785101" cy="424353"/>
          </a:xfrm>
          <a:prstGeom prst="roundRect">
            <a:avLst>
              <a:gd name="adj" fmla="val 19522"/>
            </a:avLst>
          </a:prstGeom>
          <a:solidFill>
            <a:schemeClr val="lt1">
              <a:alpha val="80000"/>
            </a:schemeClr>
          </a:solidFill>
          <a:ln w="12700"/>
        </p:spPr>
        <p:style>
          <a:lnRef idx="2">
            <a:schemeClr val="accent1"/>
          </a:lnRef>
          <a:fillRef idx="1">
            <a:schemeClr val="lt1"/>
          </a:fillRef>
          <a:effectRef idx="0">
            <a:schemeClr val="accent1"/>
          </a:effectRef>
          <a:fontRef idx="minor">
            <a:schemeClr val="dk1"/>
          </a:fontRef>
        </p:style>
        <p:txBody>
          <a:bodyPr anchor="ctr"/>
          <a:lstStyle/>
          <a:p>
            <a:pPr algn="ctr"/>
            <a:r>
              <a:rPr lang="kk-KZ" sz="1400" b="1" dirty="0" smtClean="0">
                <a:solidFill>
                  <a:schemeClr val="accent1">
                    <a:lumMod val="75000"/>
                  </a:schemeClr>
                </a:solidFill>
                <a:latin typeface="Tahoma" pitchFamily="34" charset="0"/>
                <a:cs typeface="Tahoma" pitchFamily="34" charset="0"/>
              </a:rPr>
              <a:t>Өңірлік </a:t>
            </a:r>
            <a:r>
              <a:rPr lang="kk-KZ" sz="1400" b="1" dirty="0">
                <a:solidFill>
                  <a:schemeClr val="accent1">
                    <a:lumMod val="75000"/>
                  </a:schemeClr>
                </a:solidFill>
                <a:latin typeface="Tahoma" pitchFamily="34" charset="0"/>
                <a:cs typeface="Tahoma" pitchFamily="34" charset="0"/>
              </a:rPr>
              <a:t>АӨК бағдарламалары</a:t>
            </a:r>
            <a:endParaRPr lang="kk-KZ" sz="1400" b="1" dirty="0" smtClean="0">
              <a:solidFill>
                <a:schemeClr val="accent1">
                  <a:lumMod val="75000"/>
                </a:schemeClr>
              </a:solidFill>
              <a:latin typeface="Tahoma" pitchFamily="34" charset="0"/>
              <a:cs typeface="Tahoma" pitchFamily="34" charset="0"/>
            </a:endParaRPr>
          </a:p>
          <a:p>
            <a:pPr algn="ctr"/>
            <a:endParaRPr lang="kk-KZ" sz="1400" b="1" dirty="0" smtClean="0">
              <a:solidFill>
                <a:schemeClr val="accent1">
                  <a:lumMod val="75000"/>
                </a:schemeClr>
              </a:solidFill>
              <a:latin typeface="Tahoma" pitchFamily="34" charset="0"/>
              <a:cs typeface="Tahoma" pitchFamily="34" charset="0"/>
            </a:endParaRPr>
          </a:p>
        </p:txBody>
      </p:sp>
      <p:sp>
        <p:nvSpPr>
          <p:cNvPr id="34" name="Скругленный прямоугольник 33"/>
          <p:cNvSpPr/>
          <p:nvPr/>
        </p:nvSpPr>
        <p:spPr>
          <a:xfrm>
            <a:off x="1080814" y="4802828"/>
            <a:ext cx="843520" cy="217146"/>
          </a:xfrm>
          <a:prstGeom prst="roundRect">
            <a:avLst>
              <a:gd name="adj" fmla="val 19522"/>
            </a:avLst>
          </a:prstGeom>
          <a:solidFill>
            <a:schemeClr val="lt1">
              <a:alpha val="80000"/>
            </a:schemeClr>
          </a:solidFill>
          <a:ln w="12700"/>
        </p:spPr>
        <p:style>
          <a:lnRef idx="2">
            <a:schemeClr val="accent1"/>
          </a:lnRef>
          <a:fillRef idx="1">
            <a:schemeClr val="lt1"/>
          </a:fillRef>
          <a:effectRef idx="0">
            <a:schemeClr val="accent1"/>
          </a:effectRef>
          <a:fontRef idx="minor">
            <a:schemeClr val="dk1"/>
          </a:fontRef>
        </p:style>
        <p:txBody>
          <a:bodyPr anchor="ctr"/>
          <a:lstStyle/>
          <a:p>
            <a:pPr algn="ctr"/>
            <a:r>
              <a:rPr lang="kk-KZ" sz="1000" b="1" dirty="0" smtClean="0">
                <a:solidFill>
                  <a:schemeClr val="accent1">
                    <a:lumMod val="75000"/>
                  </a:schemeClr>
                </a:solidFill>
                <a:latin typeface="Tahoma" pitchFamily="34" charset="0"/>
                <a:cs typeface="Tahoma" pitchFamily="34" charset="0"/>
              </a:rPr>
              <a:t>ӨАӨКБ</a:t>
            </a:r>
          </a:p>
        </p:txBody>
      </p:sp>
      <p:sp>
        <p:nvSpPr>
          <p:cNvPr id="35" name="Скругленный прямоугольник 34"/>
          <p:cNvSpPr/>
          <p:nvPr/>
        </p:nvSpPr>
        <p:spPr>
          <a:xfrm>
            <a:off x="1996342" y="4801970"/>
            <a:ext cx="843520" cy="217146"/>
          </a:xfrm>
          <a:prstGeom prst="roundRect">
            <a:avLst>
              <a:gd name="adj" fmla="val 19522"/>
            </a:avLst>
          </a:prstGeom>
          <a:solidFill>
            <a:schemeClr val="lt1">
              <a:alpha val="80000"/>
            </a:schemeClr>
          </a:solidFill>
          <a:ln w="12700"/>
        </p:spPr>
        <p:style>
          <a:lnRef idx="2">
            <a:schemeClr val="accent1"/>
          </a:lnRef>
          <a:fillRef idx="1">
            <a:schemeClr val="lt1"/>
          </a:fillRef>
          <a:effectRef idx="0">
            <a:schemeClr val="accent1"/>
          </a:effectRef>
          <a:fontRef idx="minor">
            <a:schemeClr val="dk1"/>
          </a:fontRef>
        </p:style>
        <p:txBody>
          <a:bodyPr anchor="ctr"/>
          <a:lstStyle/>
          <a:p>
            <a:pPr algn="ctr"/>
            <a:r>
              <a:rPr lang="kk-KZ" sz="1000" b="1" dirty="0">
                <a:solidFill>
                  <a:schemeClr val="accent1">
                    <a:lumMod val="75000"/>
                  </a:schemeClr>
                </a:solidFill>
                <a:latin typeface="Tahoma" pitchFamily="34" charset="0"/>
                <a:cs typeface="Tahoma" pitchFamily="34" charset="0"/>
              </a:rPr>
              <a:t>ӨАӨКБ</a:t>
            </a:r>
          </a:p>
        </p:txBody>
      </p:sp>
      <p:sp>
        <p:nvSpPr>
          <p:cNvPr id="36" name="Скругленный прямоугольник 35"/>
          <p:cNvSpPr/>
          <p:nvPr/>
        </p:nvSpPr>
        <p:spPr>
          <a:xfrm>
            <a:off x="4804654" y="4802876"/>
            <a:ext cx="843520" cy="217146"/>
          </a:xfrm>
          <a:prstGeom prst="roundRect">
            <a:avLst>
              <a:gd name="adj" fmla="val 19522"/>
            </a:avLst>
          </a:prstGeom>
          <a:solidFill>
            <a:schemeClr val="lt1">
              <a:alpha val="80000"/>
            </a:schemeClr>
          </a:solidFill>
          <a:ln w="12700"/>
        </p:spPr>
        <p:style>
          <a:lnRef idx="2">
            <a:schemeClr val="accent1"/>
          </a:lnRef>
          <a:fillRef idx="1">
            <a:schemeClr val="lt1"/>
          </a:fillRef>
          <a:effectRef idx="0">
            <a:schemeClr val="accent1"/>
          </a:effectRef>
          <a:fontRef idx="minor">
            <a:schemeClr val="dk1"/>
          </a:fontRef>
        </p:style>
        <p:txBody>
          <a:bodyPr anchor="ctr"/>
          <a:lstStyle/>
          <a:p>
            <a:pPr algn="ctr"/>
            <a:r>
              <a:rPr lang="kk-KZ" sz="1000" b="1" dirty="0">
                <a:solidFill>
                  <a:schemeClr val="accent1">
                    <a:lumMod val="75000"/>
                  </a:schemeClr>
                </a:solidFill>
                <a:latin typeface="Tahoma" pitchFamily="34" charset="0"/>
                <a:cs typeface="Tahoma" pitchFamily="34" charset="0"/>
              </a:rPr>
              <a:t>ӨАӨКБ</a:t>
            </a:r>
          </a:p>
        </p:txBody>
      </p:sp>
      <p:sp>
        <p:nvSpPr>
          <p:cNvPr id="37" name="Скругленный прямоугольник 36"/>
          <p:cNvSpPr/>
          <p:nvPr/>
        </p:nvSpPr>
        <p:spPr>
          <a:xfrm>
            <a:off x="5740758" y="4802018"/>
            <a:ext cx="843520" cy="217146"/>
          </a:xfrm>
          <a:prstGeom prst="roundRect">
            <a:avLst>
              <a:gd name="adj" fmla="val 19522"/>
            </a:avLst>
          </a:prstGeom>
          <a:solidFill>
            <a:schemeClr val="lt1">
              <a:alpha val="80000"/>
            </a:schemeClr>
          </a:solidFill>
          <a:ln w="12700"/>
        </p:spPr>
        <p:style>
          <a:lnRef idx="2">
            <a:schemeClr val="accent1"/>
          </a:lnRef>
          <a:fillRef idx="1">
            <a:schemeClr val="lt1"/>
          </a:fillRef>
          <a:effectRef idx="0">
            <a:schemeClr val="accent1"/>
          </a:effectRef>
          <a:fontRef idx="minor">
            <a:schemeClr val="dk1"/>
          </a:fontRef>
        </p:style>
        <p:txBody>
          <a:bodyPr anchor="ctr"/>
          <a:lstStyle/>
          <a:p>
            <a:pPr algn="ctr"/>
            <a:r>
              <a:rPr lang="kk-KZ" sz="1000" b="1" dirty="0">
                <a:solidFill>
                  <a:schemeClr val="accent1">
                    <a:lumMod val="75000"/>
                  </a:schemeClr>
                </a:solidFill>
                <a:latin typeface="Tahoma" pitchFamily="34" charset="0"/>
                <a:cs typeface="Tahoma" pitchFamily="34" charset="0"/>
              </a:rPr>
              <a:t>ӨАӨКБ</a:t>
            </a:r>
          </a:p>
        </p:txBody>
      </p:sp>
      <p:sp>
        <p:nvSpPr>
          <p:cNvPr id="38" name="Скругленный прямоугольник 37"/>
          <p:cNvSpPr/>
          <p:nvPr/>
        </p:nvSpPr>
        <p:spPr>
          <a:xfrm>
            <a:off x="2953022" y="4802876"/>
            <a:ext cx="843520" cy="217146"/>
          </a:xfrm>
          <a:prstGeom prst="roundRect">
            <a:avLst>
              <a:gd name="adj" fmla="val 19522"/>
            </a:avLst>
          </a:prstGeom>
          <a:solidFill>
            <a:schemeClr val="lt1">
              <a:alpha val="80000"/>
            </a:schemeClr>
          </a:solidFill>
          <a:ln w="12700"/>
        </p:spPr>
        <p:style>
          <a:lnRef idx="2">
            <a:schemeClr val="accent1"/>
          </a:lnRef>
          <a:fillRef idx="1">
            <a:schemeClr val="lt1"/>
          </a:fillRef>
          <a:effectRef idx="0">
            <a:schemeClr val="accent1"/>
          </a:effectRef>
          <a:fontRef idx="minor">
            <a:schemeClr val="dk1"/>
          </a:fontRef>
        </p:style>
        <p:txBody>
          <a:bodyPr anchor="ctr"/>
          <a:lstStyle/>
          <a:p>
            <a:pPr algn="ctr"/>
            <a:r>
              <a:rPr lang="kk-KZ" sz="1000" b="1" dirty="0">
                <a:solidFill>
                  <a:schemeClr val="accent1">
                    <a:lumMod val="75000"/>
                  </a:schemeClr>
                </a:solidFill>
                <a:latin typeface="Tahoma" pitchFamily="34" charset="0"/>
                <a:cs typeface="Tahoma" pitchFamily="34" charset="0"/>
              </a:rPr>
              <a:t>ӨАӨКБ</a:t>
            </a:r>
          </a:p>
        </p:txBody>
      </p:sp>
      <p:sp>
        <p:nvSpPr>
          <p:cNvPr id="39" name="Скругленный прямоугольник 38"/>
          <p:cNvSpPr/>
          <p:nvPr/>
        </p:nvSpPr>
        <p:spPr>
          <a:xfrm>
            <a:off x="3868550" y="4802018"/>
            <a:ext cx="843520" cy="217146"/>
          </a:xfrm>
          <a:prstGeom prst="roundRect">
            <a:avLst>
              <a:gd name="adj" fmla="val 19522"/>
            </a:avLst>
          </a:prstGeom>
          <a:solidFill>
            <a:schemeClr val="lt1">
              <a:alpha val="80000"/>
            </a:schemeClr>
          </a:solidFill>
          <a:ln w="12700"/>
        </p:spPr>
        <p:style>
          <a:lnRef idx="2">
            <a:schemeClr val="accent1"/>
          </a:lnRef>
          <a:fillRef idx="1">
            <a:schemeClr val="lt1"/>
          </a:fillRef>
          <a:effectRef idx="0">
            <a:schemeClr val="accent1"/>
          </a:effectRef>
          <a:fontRef idx="minor">
            <a:schemeClr val="dk1"/>
          </a:fontRef>
        </p:style>
        <p:txBody>
          <a:bodyPr anchor="ctr"/>
          <a:lstStyle/>
          <a:p>
            <a:pPr algn="ctr"/>
            <a:r>
              <a:rPr lang="kk-KZ" sz="1000" b="1" dirty="0">
                <a:solidFill>
                  <a:schemeClr val="accent1">
                    <a:lumMod val="75000"/>
                  </a:schemeClr>
                </a:solidFill>
                <a:latin typeface="Tahoma" pitchFamily="34" charset="0"/>
                <a:cs typeface="Tahoma" pitchFamily="34" charset="0"/>
              </a:rPr>
              <a:t>ӨАӨКБ</a:t>
            </a:r>
          </a:p>
        </p:txBody>
      </p:sp>
      <p:sp>
        <p:nvSpPr>
          <p:cNvPr id="40" name="Скругленный прямоугольник 39"/>
          <p:cNvSpPr/>
          <p:nvPr/>
        </p:nvSpPr>
        <p:spPr>
          <a:xfrm>
            <a:off x="6676862" y="4802876"/>
            <a:ext cx="843520" cy="217146"/>
          </a:xfrm>
          <a:prstGeom prst="roundRect">
            <a:avLst>
              <a:gd name="adj" fmla="val 19522"/>
            </a:avLst>
          </a:prstGeom>
          <a:solidFill>
            <a:schemeClr val="lt1">
              <a:alpha val="80000"/>
            </a:schemeClr>
          </a:solidFill>
          <a:ln w="12700"/>
        </p:spPr>
        <p:style>
          <a:lnRef idx="2">
            <a:schemeClr val="accent1"/>
          </a:lnRef>
          <a:fillRef idx="1">
            <a:schemeClr val="lt1"/>
          </a:fillRef>
          <a:effectRef idx="0">
            <a:schemeClr val="accent1"/>
          </a:effectRef>
          <a:fontRef idx="minor">
            <a:schemeClr val="dk1"/>
          </a:fontRef>
        </p:style>
        <p:txBody>
          <a:bodyPr anchor="ctr"/>
          <a:lstStyle/>
          <a:p>
            <a:pPr algn="ctr"/>
            <a:r>
              <a:rPr lang="kk-KZ" sz="1000" b="1" dirty="0">
                <a:solidFill>
                  <a:schemeClr val="accent1">
                    <a:lumMod val="75000"/>
                  </a:schemeClr>
                </a:solidFill>
                <a:latin typeface="Tahoma" pitchFamily="34" charset="0"/>
                <a:cs typeface="Tahoma" pitchFamily="34" charset="0"/>
              </a:rPr>
              <a:t>ӨАӨКБ</a:t>
            </a:r>
          </a:p>
        </p:txBody>
      </p:sp>
      <p:sp>
        <p:nvSpPr>
          <p:cNvPr id="41" name="Скругленный прямоугольник 40"/>
          <p:cNvSpPr/>
          <p:nvPr/>
        </p:nvSpPr>
        <p:spPr>
          <a:xfrm>
            <a:off x="7612966" y="4802018"/>
            <a:ext cx="843520" cy="217146"/>
          </a:xfrm>
          <a:prstGeom prst="roundRect">
            <a:avLst>
              <a:gd name="adj" fmla="val 19522"/>
            </a:avLst>
          </a:prstGeom>
          <a:solidFill>
            <a:schemeClr val="lt1">
              <a:alpha val="80000"/>
            </a:schemeClr>
          </a:solidFill>
          <a:ln w="12700"/>
        </p:spPr>
        <p:style>
          <a:lnRef idx="2">
            <a:schemeClr val="accent1"/>
          </a:lnRef>
          <a:fillRef idx="1">
            <a:schemeClr val="lt1"/>
          </a:fillRef>
          <a:effectRef idx="0">
            <a:schemeClr val="accent1"/>
          </a:effectRef>
          <a:fontRef idx="minor">
            <a:schemeClr val="dk1"/>
          </a:fontRef>
        </p:style>
        <p:txBody>
          <a:bodyPr anchor="ctr"/>
          <a:lstStyle/>
          <a:p>
            <a:pPr algn="ctr"/>
            <a:r>
              <a:rPr lang="kk-KZ" sz="1000" b="1" dirty="0">
                <a:solidFill>
                  <a:schemeClr val="accent1">
                    <a:lumMod val="75000"/>
                  </a:schemeClr>
                </a:solidFill>
                <a:latin typeface="Tahoma" pitchFamily="34" charset="0"/>
                <a:cs typeface="Tahoma" pitchFamily="34" charset="0"/>
              </a:rPr>
              <a:t>ӨАӨКБ</a:t>
            </a:r>
          </a:p>
        </p:txBody>
      </p:sp>
      <p:sp>
        <p:nvSpPr>
          <p:cNvPr id="42" name="Скругленный прямоугольник 41"/>
          <p:cNvSpPr/>
          <p:nvPr/>
        </p:nvSpPr>
        <p:spPr>
          <a:xfrm>
            <a:off x="179388" y="2356917"/>
            <a:ext cx="8785225" cy="1152128"/>
          </a:xfrm>
          <a:prstGeom prst="roundRect">
            <a:avLst/>
          </a:prstGeom>
          <a:solidFill>
            <a:schemeClr val="lt1">
              <a:alpha val="80000"/>
            </a:schemeClr>
          </a:solidFill>
          <a:ln w="12700"/>
        </p:spPr>
        <p:style>
          <a:lnRef idx="2">
            <a:schemeClr val="accent1"/>
          </a:lnRef>
          <a:fillRef idx="1">
            <a:schemeClr val="lt1"/>
          </a:fillRef>
          <a:effectRef idx="0">
            <a:schemeClr val="accent1"/>
          </a:effectRef>
          <a:fontRef idx="minor">
            <a:schemeClr val="dk1"/>
          </a:fontRef>
        </p:style>
        <p:txBody>
          <a:bodyPr anchor="ctr"/>
          <a:lstStyle/>
          <a:p>
            <a:pPr algn="ctr"/>
            <a:r>
              <a:rPr lang="ru-RU" sz="1400" b="1" dirty="0" err="1">
                <a:solidFill>
                  <a:schemeClr val="accent1">
                    <a:lumMod val="75000"/>
                  </a:schemeClr>
                </a:solidFill>
                <a:latin typeface="Tahoma" pitchFamily="34" charset="0"/>
                <a:cs typeface="Tahoma" pitchFamily="34" charset="0"/>
              </a:rPr>
              <a:t>Қазақстан</a:t>
            </a:r>
            <a:r>
              <a:rPr lang="ru-RU" sz="1400" b="1" dirty="0">
                <a:solidFill>
                  <a:schemeClr val="accent1">
                    <a:lumMod val="75000"/>
                  </a:schemeClr>
                </a:solidFill>
                <a:latin typeface="Tahoma" pitchFamily="34" charset="0"/>
                <a:cs typeface="Tahoma" pitchFamily="34" charset="0"/>
              </a:rPr>
              <a:t> </a:t>
            </a:r>
            <a:r>
              <a:rPr lang="ru-RU" sz="1400" b="1" dirty="0" err="1">
                <a:solidFill>
                  <a:schemeClr val="accent1">
                    <a:lumMod val="75000"/>
                  </a:schemeClr>
                </a:solidFill>
                <a:latin typeface="Tahoma" pitchFamily="34" charset="0"/>
                <a:cs typeface="Tahoma" pitchFamily="34" charset="0"/>
              </a:rPr>
              <a:t>Республикасының</a:t>
            </a:r>
            <a:r>
              <a:rPr lang="ru-RU" sz="1400" b="1" dirty="0">
                <a:solidFill>
                  <a:schemeClr val="accent1">
                    <a:lumMod val="75000"/>
                  </a:schemeClr>
                </a:solidFill>
                <a:latin typeface="Tahoma" pitchFamily="34" charset="0"/>
                <a:cs typeface="Tahoma" pitchFamily="34" charset="0"/>
              </a:rPr>
              <a:t> </a:t>
            </a:r>
            <a:r>
              <a:rPr lang="ru-RU" sz="1400" b="1" dirty="0" err="1">
                <a:solidFill>
                  <a:schemeClr val="accent1">
                    <a:lumMod val="75000"/>
                  </a:schemeClr>
                </a:solidFill>
                <a:latin typeface="Tahoma" pitchFamily="34" charset="0"/>
                <a:cs typeface="Tahoma" pitchFamily="34" charset="0"/>
              </a:rPr>
              <a:t>агроөнеркәсіптік</a:t>
            </a:r>
            <a:r>
              <a:rPr lang="ru-RU" sz="1400" b="1" dirty="0">
                <a:solidFill>
                  <a:schemeClr val="accent1">
                    <a:lumMod val="75000"/>
                  </a:schemeClr>
                </a:solidFill>
                <a:latin typeface="Tahoma" pitchFamily="34" charset="0"/>
                <a:cs typeface="Tahoma" pitchFamily="34" charset="0"/>
              </a:rPr>
              <a:t> </a:t>
            </a:r>
            <a:r>
              <a:rPr lang="ru-RU" sz="1400" b="1" dirty="0" err="1">
                <a:solidFill>
                  <a:schemeClr val="accent1">
                    <a:lumMod val="75000"/>
                  </a:schemeClr>
                </a:solidFill>
                <a:latin typeface="Tahoma" pitchFamily="34" charset="0"/>
                <a:cs typeface="Tahoma" pitchFamily="34" charset="0"/>
              </a:rPr>
              <a:t>кешенін</a:t>
            </a:r>
            <a:r>
              <a:rPr lang="ru-RU" sz="1400" b="1" dirty="0">
                <a:solidFill>
                  <a:schemeClr val="accent1">
                    <a:lumMod val="75000"/>
                  </a:schemeClr>
                </a:solidFill>
                <a:latin typeface="Tahoma" pitchFamily="34" charset="0"/>
                <a:cs typeface="Tahoma" pitchFamily="34" charset="0"/>
              </a:rPr>
              <a:t> </a:t>
            </a:r>
            <a:r>
              <a:rPr lang="ru-RU" sz="1400" b="1" dirty="0" err="1">
                <a:solidFill>
                  <a:schemeClr val="accent1">
                    <a:lumMod val="75000"/>
                  </a:schemeClr>
                </a:solidFill>
                <a:latin typeface="Tahoma" pitchFamily="34" charset="0"/>
                <a:cs typeface="Tahoma" pitchFamily="34" charset="0"/>
              </a:rPr>
              <a:t>дамытудың</a:t>
            </a:r>
            <a:r>
              <a:rPr lang="ru-RU" sz="1400" b="1" dirty="0">
                <a:solidFill>
                  <a:schemeClr val="accent1">
                    <a:lumMod val="75000"/>
                  </a:schemeClr>
                </a:solidFill>
                <a:latin typeface="Tahoma" pitchFamily="34" charset="0"/>
                <a:cs typeface="Tahoma" pitchFamily="34" charset="0"/>
              </a:rPr>
              <a:t> 2017 - 2021 </a:t>
            </a:r>
            <a:r>
              <a:rPr lang="ru-RU" sz="1400" b="1" dirty="0" err="1">
                <a:solidFill>
                  <a:schemeClr val="accent1">
                    <a:lumMod val="75000"/>
                  </a:schemeClr>
                </a:solidFill>
                <a:latin typeface="Tahoma" pitchFamily="34" charset="0"/>
                <a:cs typeface="Tahoma" pitchFamily="34" charset="0"/>
              </a:rPr>
              <a:t>жылдарға</a:t>
            </a:r>
            <a:r>
              <a:rPr lang="ru-RU" sz="1400" b="1" dirty="0">
                <a:solidFill>
                  <a:schemeClr val="accent1">
                    <a:lumMod val="75000"/>
                  </a:schemeClr>
                </a:solidFill>
                <a:latin typeface="Tahoma" pitchFamily="34" charset="0"/>
                <a:cs typeface="Tahoma" pitchFamily="34" charset="0"/>
              </a:rPr>
              <a:t> </a:t>
            </a:r>
            <a:r>
              <a:rPr lang="ru-RU" sz="1400" b="1" dirty="0" err="1">
                <a:solidFill>
                  <a:schemeClr val="accent1">
                    <a:lumMod val="75000"/>
                  </a:schemeClr>
                </a:solidFill>
                <a:latin typeface="Tahoma" pitchFamily="34" charset="0"/>
                <a:cs typeface="Tahoma" pitchFamily="34" charset="0"/>
              </a:rPr>
              <a:t>арналған</a:t>
            </a:r>
            <a:r>
              <a:rPr lang="ru-RU" sz="1400" b="1" dirty="0">
                <a:solidFill>
                  <a:schemeClr val="accent1">
                    <a:lumMod val="75000"/>
                  </a:schemeClr>
                </a:solidFill>
                <a:latin typeface="Tahoma" pitchFamily="34" charset="0"/>
                <a:cs typeface="Tahoma" pitchFamily="34" charset="0"/>
              </a:rPr>
              <a:t> </a:t>
            </a:r>
            <a:r>
              <a:rPr lang="ru-RU" sz="1400" b="1" dirty="0" err="1">
                <a:solidFill>
                  <a:schemeClr val="accent1">
                    <a:lumMod val="75000"/>
                  </a:schemeClr>
                </a:solidFill>
                <a:latin typeface="Tahoma" pitchFamily="34" charset="0"/>
                <a:cs typeface="Tahoma" pitchFamily="34" charset="0"/>
              </a:rPr>
              <a:t>мемлекеттік</a:t>
            </a:r>
            <a:r>
              <a:rPr lang="ru-RU" sz="1400" b="1" dirty="0">
                <a:solidFill>
                  <a:schemeClr val="accent1">
                    <a:lumMod val="75000"/>
                  </a:schemeClr>
                </a:solidFill>
                <a:latin typeface="Tahoma" pitchFamily="34" charset="0"/>
                <a:cs typeface="Tahoma" pitchFamily="34" charset="0"/>
              </a:rPr>
              <a:t> </a:t>
            </a:r>
            <a:r>
              <a:rPr lang="ru-RU" sz="1400" b="1" dirty="0" err="1" smtClean="0">
                <a:solidFill>
                  <a:schemeClr val="accent1">
                    <a:lumMod val="75000"/>
                  </a:schemeClr>
                </a:solidFill>
                <a:latin typeface="Tahoma" pitchFamily="34" charset="0"/>
                <a:cs typeface="Tahoma" pitchFamily="34" charset="0"/>
              </a:rPr>
              <a:t>бағдарламасы</a:t>
            </a:r>
            <a:endParaRPr lang="ru-RU" sz="1400" b="1" dirty="0" smtClean="0">
              <a:solidFill>
                <a:schemeClr val="accent1">
                  <a:lumMod val="75000"/>
                </a:schemeClr>
              </a:solidFill>
              <a:latin typeface="Tahoma" pitchFamily="34" charset="0"/>
              <a:cs typeface="Tahoma" pitchFamily="34" charset="0"/>
            </a:endParaRPr>
          </a:p>
          <a:p>
            <a:pPr algn="ctr"/>
            <a:endParaRPr lang="ru-RU" sz="1400" b="1" dirty="0" smtClean="0">
              <a:solidFill>
                <a:schemeClr val="accent1">
                  <a:lumMod val="75000"/>
                </a:schemeClr>
              </a:solidFill>
              <a:latin typeface="Tahoma" pitchFamily="34" charset="0"/>
              <a:cs typeface="Tahoma" pitchFamily="34" charset="0"/>
            </a:endParaRPr>
          </a:p>
          <a:p>
            <a:pPr algn="just"/>
            <a:r>
              <a:rPr lang="ru-RU" sz="900" b="1" dirty="0" smtClean="0">
                <a:solidFill>
                  <a:schemeClr val="accent1">
                    <a:lumMod val="75000"/>
                  </a:schemeClr>
                </a:solidFill>
                <a:latin typeface="Tahoma" pitchFamily="34" charset="0"/>
                <a:cs typeface="Tahoma" pitchFamily="34" charset="0"/>
              </a:rPr>
              <a:t>- </a:t>
            </a:r>
            <a:r>
              <a:rPr lang="kk-KZ" sz="900" b="1" dirty="0">
                <a:solidFill>
                  <a:schemeClr val="accent1">
                    <a:lumMod val="75000"/>
                  </a:schemeClr>
                </a:solidFill>
                <a:latin typeface="Tahoma" pitchFamily="34" charset="0"/>
                <a:cs typeface="Tahoma" pitchFamily="34" charset="0"/>
              </a:rPr>
              <a:t>Еңбек өнімділігін 2015 жылғы ауыл шаруашылығында жұмыс істейтін 1 адамға </a:t>
            </a:r>
            <a:r>
              <a:rPr lang="kk-KZ" sz="900" b="1" dirty="0" smtClean="0">
                <a:solidFill>
                  <a:schemeClr val="accent1">
                    <a:lumMod val="75000"/>
                  </a:schemeClr>
                </a:solidFill>
                <a:latin typeface="Tahoma" pitchFamily="34" charset="0"/>
                <a:cs typeface="Tahoma" pitchFamily="34" charset="0"/>
              </a:rPr>
              <a:t>шаққанда 1,2 </a:t>
            </a:r>
            <a:r>
              <a:rPr lang="kk-KZ" sz="900" b="1" dirty="0">
                <a:solidFill>
                  <a:schemeClr val="accent1">
                    <a:lumMod val="75000"/>
                  </a:schemeClr>
                </a:solidFill>
                <a:latin typeface="Tahoma" pitchFamily="34" charset="0"/>
                <a:cs typeface="Tahoma" pitchFamily="34" charset="0"/>
              </a:rPr>
              <a:t>млн. теңгеден 2021 жылға қарай 3,7 млн</a:t>
            </a:r>
            <a:r>
              <a:rPr lang="kk-KZ" sz="900" b="1" dirty="0" smtClean="0">
                <a:solidFill>
                  <a:schemeClr val="accent1">
                    <a:lumMod val="75000"/>
                  </a:schemeClr>
                </a:solidFill>
                <a:latin typeface="Tahoma" pitchFamily="34" charset="0"/>
                <a:cs typeface="Tahoma" pitchFamily="34" charset="0"/>
              </a:rPr>
              <a:t>. теңгеге </a:t>
            </a:r>
            <a:r>
              <a:rPr lang="kk-KZ" sz="900" b="1" dirty="0">
                <a:solidFill>
                  <a:schemeClr val="accent1">
                    <a:lumMod val="75000"/>
                  </a:schemeClr>
                </a:solidFill>
                <a:latin typeface="Tahoma" pitchFamily="34" charset="0"/>
                <a:cs typeface="Tahoma" pitchFamily="34" charset="0"/>
              </a:rPr>
              <a:t>дейін, сондай-ақ </a:t>
            </a:r>
            <a:r>
              <a:rPr lang="ru-RU" sz="900" b="1" dirty="0" err="1">
                <a:solidFill>
                  <a:schemeClr val="accent1">
                    <a:lumMod val="75000"/>
                  </a:schemeClr>
                </a:solidFill>
                <a:latin typeface="Tahoma" pitchFamily="34" charset="0"/>
                <a:cs typeface="Tahoma" pitchFamily="34" charset="0"/>
              </a:rPr>
              <a:t>өңделген</a:t>
            </a:r>
            <a:r>
              <a:rPr lang="ru-RU" sz="900" b="1" dirty="0">
                <a:solidFill>
                  <a:schemeClr val="accent1">
                    <a:lumMod val="75000"/>
                  </a:schemeClr>
                </a:solidFill>
                <a:latin typeface="Tahoma" pitchFamily="34" charset="0"/>
                <a:cs typeface="Tahoma" pitchFamily="34" charset="0"/>
              </a:rPr>
              <a:t> </a:t>
            </a:r>
            <a:r>
              <a:rPr lang="ru-RU" sz="900" b="1" dirty="0" err="1" smtClean="0">
                <a:solidFill>
                  <a:schemeClr val="accent1">
                    <a:lumMod val="75000"/>
                  </a:schemeClr>
                </a:solidFill>
                <a:latin typeface="Tahoma" pitchFamily="34" charset="0"/>
                <a:cs typeface="Tahoma" pitchFamily="34" charset="0"/>
              </a:rPr>
              <a:t>өнім</a:t>
            </a:r>
            <a:r>
              <a:rPr lang="ru-RU" sz="900" b="1" dirty="0" smtClean="0">
                <a:solidFill>
                  <a:schemeClr val="accent1">
                    <a:lumMod val="75000"/>
                  </a:schemeClr>
                </a:solidFill>
                <a:latin typeface="Tahoma" pitchFamily="34" charset="0"/>
                <a:cs typeface="Tahoma" pitchFamily="34" charset="0"/>
              </a:rPr>
              <a:t> </a:t>
            </a:r>
            <a:r>
              <a:rPr lang="ru-RU" sz="900" b="1" dirty="0" err="1">
                <a:solidFill>
                  <a:schemeClr val="accent1">
                    <a:lumMod val="75000"/>
                  </a:schemeClr>
                </a:solidFill>
                <a:latin typeface="Tahoma" pitchFamily="34" charset="0"/>
                <a:cs typeface="Tahoma" pitchFamily="34" charset="0"/>
              </a:rPr>
              <a:t>экспортын</a:t>
            </a:r>
            <a:r>
              <a:rPr lang="ru-RU" sz="900" b="1" dirty="0">
                <a:solidFill>
                  <a:schemeClr val="accent1">
                    <a:lumMod val="75000"/>
                  </a:schemeClr>
                </a:solidFill>
                <a:latin typeface="Tahoma" pitchFamily="34" charset="0"/>
                <a:cs typeface="Tahoma" pitchFamily="34" charset="0"/>
              </a:rPr>
              <a:t> </a:t>
            </a:r>
            <a:r>
              <a:rPr lang="kk-KZ" sz="900" b="1" dirty="0">
                <a:solidFill>
                  <a:schemeClr val="accent1">
                    <a:lumMod val="75000"/>
                  </a:schemeClr>
                </a:solidFill>
                <a:latin typeface="Tahoma" pitchFamily="34" charset="0"/>
                <a:cs typeface="Tahoma" pitchFamily="34" charset="0"/>
              </a:rPr>
              <a:t>2015 </a:t>
            </a:r>
            <a:r>
              <a:rPr lang="kk-KZ" sz="900" b="1" dirty="0" smtClean="0">
                <a:solidFill>
                  <a:schemeClr val="accent1">
                    <a:lumMod val="75000"/>
                  </a:schemeClr>
                </a:solidFill>
                <a:latin typeface="Tahoma" pitchFamily="34" charset="0"/>
                <a:cs typeface="Tahoma" pitchFamily="34" charset="0"/>
              </a:rPr>
              <a:t>жылғы </a:t>
            </a:r>
            <a:r>
              <a:rPr lang="kk-KZ" sz="900" b="1" dirty="0">
                <a:solidFill>
                  <a:schemeClr val="accent1">
                    <a:lumMod val="75000"/>
                  </a:schemeClr>
                </a:solidFill>
                <a:latin typeface="Tahoma" pitchFamily="34" charset="0"/>
                <a:cs typeface="Tahoma" pitchFamily="34" charset="0"/>
              </a:rPr>
              <a:t>211,6 млрд</a:t>
            </a:r>
            <a:r>
              <a:rPr lang="kk-KZ" sz="900" b="1" dirty="0" smtClean="0">
                <a:solidFill>
                  <a:schemeClr val="accent1">
                    <a:lumMod val="75000"/>
                  </a:schemeClr>
                </a:solidFill>
                <a:latin typeface="Tahoma" pitchFamily="34" charset="0"/>
                <a:cs typeface="Tahoma" pitchFamily="34" charset="0"/>
              </a:rPr>
              <a:t>. теңгеден </a:t>
            </a:r>
            <a:r>
              <a:rPr lang="kk-KZ" sz="900" b="1" dirty="0">
                <a:solidFill>
                  <a:schemeClr val="accent1">
                    <a:lumMod val="75000"/>
                  </a:schemeClr>
                </a:solidFill>
                <a:latin typeface="Tahoma" pitchFamily="34" charset="0"/>
                <a:cs typeface="Tahoma" pitchFamily="34" charset="0"/>
              </a:rPr>
              <a:t>2021 жылға қарай 738,5 млрд</a:t>
            </a:r>
            <a:r>
              <a:rPr lang="kk-KZ" sz="900" b="1" dirty="0" smtClean="0">
                <a:solidFill>
                  <a:schemeClr val="accent1">
                    <a:lumMod val="75000"/>
                  </a:schemeClr>
                </a:solidFill>
                <a:latin typeface="Tahoma" pitchFamily="34" charset="0"/>
                <a:cs typeface="Tahoma" pitchFamily="34" charset="0"/>
              </a:rPr>
              <a:t>. теңгеге </a:t>
            </a:r>
            <a:r>
              <a:rPr lang="kk-KZ" sz="900" b="1" dirty="0">
                <a:solidFill>
                  <a:schemeClr val="accent1">
                    <a:lumMod val="75000"/>
                  </a:schemeClr>
                </a:solidFill>
                <a:latin typeface="Tahoma" pitchFamily="34" charset="0"/>
                <a:cs typeface="Tahoma" pitchFamily="34" charset="0"/>
              </a:rPr>
              <a:t>дейін </a:t>
            </a:r>
            <a:r>
              <a:rPr lang="kk-KZ" sz="900" b="1" dirty="0" smtClean="0">
                <a:solidFill>
                  <a:schemeClr val="accent1">
                    <a:lumMod val="75000"/>
                  </a:schemeClr>
                </a:solidFill>
                <a:latin typeface="Tahoma" pitchFamily="34" charset="0"/>
                <a:cs typeface="Tahoma" pitchFamily="34" charset="0"/>
              </a:rPr>
              <a:t>ұлғайту арқылы </a:t>
            </a:r>
            <a:r>
              <a:rPr lang="ru-RU" sz="900" b="1" dirty="0">
                <a:solidFill>
                  <a:schemeClr val="accent1">
                    <a:lumMod val="75000"/>
                  </a:schemeClr>
                </a:solidFill>
                <a:latin typeface="Tahoma" pitchFamily="34" charset="0"/>
                <a:cs typeface="Tahoma" pitchFamily="34" charset="0"/>
              </a:rPr>
              <a:t>АӨК </a:t>
            </a:r>
            <a:r>
              <a:rPr lang="ru-RU" sz="900" b="1" dirty="0" err="1">
                <a:solidFill>
                  <a:schemeClr val="accent1">
                    <a:lumMod val="75000"/>
                  </a:schemeClr>
                </a:solidFill>
                <a:latin typeface="Tahoma" pitchFamily="34" charset="0"/>
                <a:cs typeface="Tahoma" pitchFamily="34" charset="0"/>
              </a:rPr>
              <a:t>саласының</a:t>
            </a:r>
            <a:r>
              <a:rPr lang="ru-RU" sz="900" b="1" dirty="0">
                <a:solidFill>
                  <a:schemeClr val="accent1">
                    <a:lumMod val="75000"/>
                  </a:schemeClr>
                </a:solidFill>
                <a:latin typeface="Tahoma" pitchFamily="34" charset="0"/>
                <a:cs typeface="Tahoma" pitchFamily="34" charset="0"/>
              </a:rPr>
              <a:t> </a:t>
            </a:r>
            <a:r>
              <a:rPr lang="ru-RU" sz="900" b="1" dirty="0" err="1">
                <a:solidFill>
                  <a:schemeClr val="accent1">
                    <a:lumMod val="75000"/>
                  </a:schemeClr>
                </a:solidFill>
                <a:latin typeface="Tahoma" pitchFamily="34" charset="0"/>
                <a:cs typeface="Tahoma" pitchFamily="34" charset="0"/>
              </a:rPr>
              <a:t>бәсекеге</a:t>
            </a:r>
            <a:r>
              <a:rPr lang="ru-RU" sz="900" b="1" dirty="0">
                <a:solidFill>
                  <a:schemeClr val="accent1">
                    <a:lumMod val="75000"/>
                  </a:schemeClr>
                </a:solidFill>
                <a:latin typeface="Tahoma" pitchFamily="34" charset="0"/>
                <a:cs typeface="Tahoma" pitchFamily="34" charset="0"/>
              </a:rPr>
              <a:t> </a:t>
            </a:r>
            <a:r>
              <a:rPr lang="ru-RU" sz="900" b="1" dirty="0" err="1">
                <a:solidFill>
                  <a:schemeClr val="accent1">
                    <a:lumMod val="75000"/>
                  </a:schemeClr>
                </a:solidFill>
                <a:latin typeface="Tahoma" pitchFamily="34" charset="0"/>
                <a:cs typeface="Tahoma" pitchFamily="34" charset="0"/>
              </a:rPr>
              <a:t>қабілеттілігін</a:t>
            </a:r>
            <a:r>
              <a:rPr lang="ru-RU" sz="900" b="1" dirty="0">
                <a:solidFill>
                  <a:schemeClr val="accent1">
                    <a:lumMod val="75000"/>
                  </a:schemeClr>
                </a:solidFill>
                <a:latin typeface="Tahoma" pitchFamily="34" charset="0"/>
                <a:cs typeface="Tahoma" pitchFamily="34" charset="0"/>
              </a:rPr>
              <a:t> </a:t>
            </a:r>
            <a:r>
              <a:rPr lang="ru-RU" sz="900" b="1" dirty="0" err="1">
                <a:solidFill>
                  <a:schemeClr val="accent1">
                    <a:lumMod val="75000"/>
                  </a:schemeClr>
                </a:solidFill>
                <a:latin typeface="Tahoma" pitchFamily="34" charset="0"/>
                <a:cs typeface="Tahoma" pitchFamily="34" charset="0"/>
              </a:rPr>
              <a:t>арттыру</a:t>
            </a:r>
            <a:endParaRPr lang="ru-RU" sz="900" b="1" dirty="0">
              <a:solidFill>
                <a:schemeClr val="accent1">
                  <a:lumMod val="75000"/>
                </a:schemeClr>
              </a:solidFill>
              <a:latin typeface="Tahoma" pitchFamily="34" charset="0"/>
              <a:cs typeface="Tahoma" pitchFamily="34" charset="0"/>
            </a:endParaRPr>
          </a:p>
          <a:p>
            <a:pPr lvl="0" algn="just">
              <a:spcAft>
                <a:spcPts val="0"/>
              </a:spcAft>
            </a:pPr>
            <a:endParaRPr lang="ru-RU" sz="900" b="1" dirty="0">
              <a:solidFill>
                <a:schemeClr val="accent1">
                  <a:lumMod val="75000"/>
                </a:schemeClr>
              </a:solidFill>
              <a:latin typeface="Tahoma" pitchFamily="34" charset="0"/>
              <a:cs typeface="Tahoma" pitchFamily="34" charset="0"/>
            </a:endParaRPr>
          </a:p>
        </p:txBody>
      </p:sp>
      <p:sp>
        <p:nvSpPr>
          <p:cNvPr id="19" name="Скругленный прямоугольник 18"/>
          <p:cNvSpPr/>
          <p:nvPr/>
        </p:nvSpPr>
        <p:spPr>
          <a:xfrm>
            <a:off x="179512" y="3579862"/>
            <a:ext cx="8785101" cy="936104"/>
          </a:xfrm>
          <a:prstGeom prst="roundRect">
            <a:avLst>
              <a:gd name="adj" fmla="val 19522"/>
            </a:avLst>
          </a:prstGeom>
          <a:solidFill>
            <a:schemeClr val="lt1">
              <a:alpha val="80000"/>
            </a:schemeClr>
          </a:solidFill>
          <a:ln w="12700"/>
        </p:spPr>
        <p:style>
          <a:lnRef idx="2">
            <a:schemeClr val="accent1"/>
          </a:lnRef>
          <a:fillRef idx="1">
            <a:schemeClr val="lt1"/>
          </a:fillRef>
          <a:effectRef idx="0">
            <a:schemeClr val="accent1"/>
          </a:effectRef>
          <a:fontRef idx="minor">
            <a:schemeClr val="dk1"/>
          </a:fontRef>
        </p:style>
        <p:txBody>
          <a:bodyPr numCol="2" anchor="ctr"/>
          <a:lstStyle/>
          <a:p>
            <a:pPr algn="ctr"/>
            <a:r>
              <a:rPr lang="ru-RU" sz="1200" b="1" dirty="0" err="1" smtClean="0">
                <a:solidFill>
                  <a:schemeClr val="accent1">
                    <a:lumMod val="75000"/>
                  </a:schemeClr>
                </a:solidFill>
                <a:latin typeface="Tahoma" pitchFamily="34" charset="0"/>
                <a:cs typeface="Tahoma" pitchFamily="34" charset="0"/>
              </a:rPr>
              <a:t>Аралас</a:t>
            </a:r>
            <a:r>
              <a:rPr lang="ru-RU" sz="1200" b="1" dirty="0" smtClean="0">
                <a:solidFill>
                  <a:schemeClr val="accent1">
                    <a:lumMod val="75000"/>
                  </a:schemeClr>
                </a:solidFill>
                <a:latin typeface="Tahoma" pitchFamily="34" charset="0"/>
                <a:cs typeface="Tahoma" pitchFamily="34" charset="0"/>
              </a:rPr>
              <a:t> </a:t>
            </a:r>
            <a:r>
              <a:rPr lang="ru-RU" sz="1200" b="1" dirty="0" err="1" smtClean="0">
                <a:solidFill>
                  <a:schemeClr val="accent1">
                    <a:lumMod val="75000"/>
                  </a:schemeClr>
                </a:solidFill>
                <a:latin typeface="Tahoma" pitchFamily="34" charset="0"/>
                <a:cs typeface="Tahoma" pitchFamily="34" charset="0"/>
              </a:rPr>
              <a:t>бағдарламалар</a:t>
            </a:r>
            <a:r>
              <a:rPr lang="ru-RU" sz="1200" b="1" dirty="0" smtClean="0">
                <a:solidFill>
                  <a:schemeClr val="accent1">
                    <a:lumMod val="75000"/>
                  </a:schemeClr>
                </a:solidFill>
                <a:latin typeface="Tahoma" pitchFamily="34" charset="0"/>
                <a:cs typeface="Tahoma" pitchFamily="34" charset="0"/>
              </a:rPr>
              <a:t>  </a:t>
            </a:r>
          </a:p>
          <a:p>
            <a:pPr algn="ctr"/>
            <a:endParaRPr lang="ru-RU" sz="1200" b="1" dirty="0">
              <a:solidFill>
                <a:schemeClr val="accent1">
                  <a:lumMod val="75000"/>
                </a:schemeClr>
              </a:solidFill>
              <a:latin typeface="Tahoma" pitchFamily="34" charset="0"/>
              <a:cs typeface="Tahoma" pitchFamily="34" charset="0"/>
            </a:endParaRPr>
          </a:p>
          <a:p>
            <a:pPr algn="ctr"/>
            <a:endParaRPr lang="ru-RU" sz="1200" b="1" dirty="0" smtClean="0">
              <a:solidFill>
                <a:schemeClr val="accent1">
                  <a:lumMod val="75000"/>
                </a:schemeClr>
              </a:solidFill>
              <a:latin typeface="Tahoma" pitchFamily="34" charset="0"/>
              <a:cs typeface="Tahoma" pitchFamily="34" charset="0"/>
            </a:endParaRPr>
          </a:p>
          <a:p>
            <a:pPr algn="ctr"/>
            <a:endParaRPr lang="ru-RU" sz="1200" b="1" dirty="0">
              <a:solidFill>
                <a:schemeClr val="accent1">
                  <a:lumMod val="75000"/>
                </a:schemeClr>
              </a:solidFill>
              <a:latin typeface="Tahoma" pitchFamily="34" charset="0"/>
              <a:cs typeface="Tahoma" pitchFamily="34" charset="0"/>
            </a:endParaRPr>
          </a:p>
          <a:p>
            <a:pPr algn="ctr"/>
            <a:r>
              <a:rPr lang="kk-KZ" sz="1200" b="1" dirty="0" smtClean="0">
                <a:solidFill>
                  <a:schemeClr val="accent1">
                    <a:lumMod val="75000"/>
                  </a:schemeClr>
                </a:solidFill>
                <a:latin typeface="Tahoma" pitchFamily="34" charset="0"/>
                <a:cs typeface="Tahoma" pitchFamily="34" charset="0"/>
              </a:rPr>
              <a:t>Ұзақ мерзімді салалық бағдарламалар</a:t>
            </a:r>
          </a:p>
          <a:p>
            <a:pPr algn="ctr">
              <a:lnSpc>
                <a:spcPct val="150000"/>
              </a:lnSpc>
            </a:pPr>
            <a:endParaRPr lang="kk-KZ" sz="700" b="1" dirty="0" smtClean="0">
              <a:solidFill>
                <a:schemeClr val="accent1">
                  <a:lumMod val="75000"/>
                </a:schemeClr>
              </a:solidFill>
              <a:latin typeface="Tahoma" pitchFamily="34" charset="0"/>
              <a:cs typeface="Tahoma" pitchFamily="34" charset="0"/>
            </a:endParaRPr>
          </a:p>
          <a:p>
            <a:pPr algn="ctr">
              <a:lnSpc>
                <a:spcPct val="150000"/>
              </a:lnSpc>
            </a:pPr>
            <a:endParaRPr lang="kk-KZ" sz="1200" b="1" dirty="0">
              <a:solidFill>
                <a:schemeClr val="accent1">
                  <a:lumMod val="75000"/>
                </a:schemeClr>
              </a:solidFill>
              <a:latin typeface="Tahoma" pitchFamily="34" charset="0"/>
              <a:cs typeface="Tahoma" pitchFamily="34" charset="0"/>
            </a:endParaRPr>
          </a:p>
        </p:txBody>
      </p:sp>
      <p:sp>
        <p:nvSpPr>
          <p:cNvPr id="20" name="Скругленный прямоугольник 19"/>
          <p:cNvSpPr/>
          <p:nvPr/>
        </p:nvSpPr>
        <p:spPr>
          <a:xfrm>
            <a:off x="6300192" y="3939901"/>
            <a:ext cx="1296144" cy="280044"/>
          </a:xfrm>
          <a:prstGeom prst="roundRect">
            <a:avLst>
              <a:gd name="adj" fmla="val 19522"/>
            </a:avLst>
          </a:prstGeom>
          <a:solidFill>
            <a:schemeClr val="lt1">
              <a:alpha val="80000"/>
            </a:schemeClr>
          </a:solidFill>
          <a:ln w="12700"/>
        </p:spPr>
        <p:style>
          <a:lnRef idx="2">
            <a:schemeClr val="accent1"/>
          </a:lnRef>
          <a:fillRef idx="1">
            <a:schemeClr val="lt1"/>
          </a:fillRef>
          <a:effectRef idx="0">
            <a:schemeClr val="accent1"/>
          </a:effectRef>
          <a:fontRef idx="minor">
            <a:schemeClr val="dk1"/>
          </a:fontRef>
        </p:style>
        <p:txBody>
          <a:bodyPr anchor="ctr"/>
          <a:lstStyle/>
          <a:p>
            <a:pPr algn="ctr"/>
            <a:r>
              <a:rPr lang="ru-RU" sz="600" b="1" dirty="0" err="1">
                <a:solidFill>
                  <a:schemeClr val="accent1">
                    <a:lumMod val="75000"/>
                  </a:schemeClr>
                </a:solidFill>
                <a:latin typeface="Tahoma" pitchFamily="34" charset="0"/>
                <a:cs typeface="Tahoma" pitchFamily="34" charset="0"/>
              </a:rPr>
              <a:t>Етті</a:t>
            </a:r>
            <a:r>
              <a:rPr lang="ru-RU" sz="600" b="1" dirty="0">
                <a:solidFill>
                  <a:schemeClr val="accent1">
                    <a:lumMod val="75000"/>
                  </a:schemeClr>
                </a:solidFill>
                <a:latin typeface="Tahoma" pitchFamily="34" charset="0"/>
                <a:cs typeface="Tahoma" pitchFamily="34" charset="0"/>
              </a:rPr>
              <a:t> мал </a:t>
            </a:r>
            <a:r>
              <a:rPr lang="ru-RU" sz="600" b="1" dirty="0" err="1">
                <a:solidFill>
                  <a:schemeClr val="accent1">
                    <a:lumMod val="75000"/>
                  </a:schemeClr>
                </a:solidFill>
                <a:latin typeface="Tahoma" pitchFamily="34" charset="0"/>
                <a:cs typeface="Tahoma" pitchFamily="34" charset="0"/>
              </a:rPr>
              <a:t>шаруашылығы</a:t>
            </a:r>
            <a:endParaRPr lang="ru-RU" sz="600" b="1" dirty="0">
              <a:solidFill>
                <a:schemeClr val="accent1">
                  <a:lumMod val="75000"/>
                </a:schemeClr>
              </a:solidFill>
              <a:latin typeface="Tahoma" pitchFamily="34" charset="0"/>
              <a:cs typeface="Tahoma" pitchFamily="34" charset="0"/>
            </a:endParaRPr>
          </a:p>
        </p:txBody>
      </p:sp>
      <p:sp>
        <p:nvSpPr>
          <p:cNvPr id="21" name="Скругленный прямоугольник 20"/>
          <p:cNvSpPr/>
          <p:nvPr/>
        </p:nvSpPr>
        <p:spPr>
          <a:xfrm>
            <a:off x="5000102" y="4227933"/>
            <a:ext cx="1296144" cy="280044"/>
          </a:xfrm>
          <a:prstGeom prst="roundRect">
            <a:avLst>
              <a:gd name="adj" fmla="val 19522"/>
            </a:avLst>
          </a:prstGeom>
          <a:solidFill>
            <a:schemeClr val="lt1">
              <a:alpha val="80000"/>
            </a:schemeClr>
          </a:solidFill>
          <a:ln w="12700"/>
        </p:spPr>
        <p:style>
          <a:lnRef idx="2">
            <a:schemeClr val="accent1"/>
          </a:lnRef>
          <a:fillRef idx="1">
            <a:schemeClr val="lt1"/>
          </a:fillRef>
          <a:effectRef idx="0">
            <a:schemeClr val="accent1"/>
          </a:effectRef>
          <a:fontRef idx="minor">
            <a:schemeClr val="dk1"/>
          </a:fontRef>
        </p:style>
        <p:txBody>
          <a:bodyPr anchor="ctr"/>
          <a:lstStyle/>
          <a:p>
            <a:pPr algn="ctr"/>
            <a:r>
              <a:rPr lang="ru-RU" sz="600" b="1" dirty="0" err="1">
                <a:solidFill>
                  <a:schemeClr val="accent1">
                    <a:lumMod val="75000"/>
                  </a:schemeClr>
                </a:solidFill>
                <a:latin typeface="Tahoma" pitchFamily="34" charset="0"/>
                <a:cs typeface="Tahoma" pitchFamily="34" charset="0"/>
              </a:rPr>
              <a:t>Қарқынды</a:t>
            </a:r>
            <a:r>
              <a:rPr lang="ru-RU" sz="600" b="1" dirty="0">
                <a:solidFill>
                  <a:schemeClr val="accent1">
                    <a:lumMod val="75000"/>
                  </a:schemeClr>
                </a:solidFill>
                <a:latin typeface="Tahoma" pitchFamily="34" charset="0"/>
                <a:cs typeface="Tahoma" pitchFamily="34" charset="0"/>
              </a:rPr>
              <a:t> мал </a:t>
            </a:r>
            <a:r>
              <a:rPr lang="ru-RU" sz="600" b="1" dirty="0" err="1">
                <a:solidFill>
                  <a:schemeClr val="accent1">
                    <a:lumMod val="75000"/>
                  </a:schemeClr>
                </a:solidFill>
                <a:latin typeface="Tahoma" pitchFamily="34" charset="0"/>
                <a:cs typeface="Tahoma" pitchFamily="34" charset="0"/>
              </a:rPr>
              <a:t>шаруашылығы</a:t>
            </a:r>
            <a:endParaRPr lang="ru-RU" sz="600" b="1" dirty="0">
              <a:solidFill>
                <a:schemeClr val="accent1">
                  <a:lumMod val="75000"/>
                </a:schemeClr>
              </a:solidFill>
              <a:latin typeface="Tahoma" pitchFamily="34" charset="0"/>
              <a:cs typeface="Tahoma" pitchFamily="34" charset="0"/>
            </a:endParaRPr>
          </a:p>
        </p:txBody>
      </p:sp>
      <p:sp>
        <p:nvSpPr>
          <p:cNvPr id="24" name="Скругленный прямоугольник 23"/>
          <p:cNvSpPr/>
          <p:nvPr/>
        </p:nvSpPr>
        <p:spPr>
          <a:xfrm>
            <a:off x="6316822" y="4227933"/>
            <a:ext cx="1296144" cy="280044"/>
          </a:xfrm>
          <a:prstGeom prst="roundRect">
            <a:avLst>
              <a:gd name="adj" fmla="val 19522"/>
            </a:avLst>
          </a:prstGeom>
          <a:solidFill>
            <a:schemeClr val="lt1">
              <a:alpha val="80000"/>
            </a:schemeClr>
          </a:solidFill>
          <a:ln w="12700"/>
        </p:spPr>
        <p:style>
          <a:lnRef idx="2">
            <a:schemeClr val="accent1"/>
          </a:lnRef>
          <a:fillRef idx="1">
            <a:schemeClr val="lt1"/>
          </a:fillRef>
          <a:effectRef idx="0">
            <a:schemeClr val="accent1"/>
          </a:effectRef>
          <a:fontRef idx="minor">
            <a:schemeClr val="dk1"/>
          </a:fontRef>
        </p:style>
        <p:txBody>
          <a:bodyPr anchor="ctr"/>
          <a:lstStyle/>
          <a:p>
            <a:pPr algn="ctr"/>
            <a:r>
              <a:rPr lang="kk-KZ" sz="600" b="1" dirty="0" smtClean="0">
                <a:solidFill>
                  <a:schemeClr val="accent1">
                    <a:lumMod val="75000"/>
                  </a:schemeClr>
                </a:solidFill>
                <a:latin typeface="Tahoma" pitchFamily="34" charset="0"/>
                <a:cs typeface="Tahoma" pitchFamily="34" charset="0"/>
              </a:rPr>
              <a:t>Құс шаруашылығын дамыту</a:t>
            </a:r>
            <a:endParaRPr lang="ru-RU" sz="600" b="1" dirty="0">
              <a:solidFill>
                <a:schemeClr val="accent1">
                  <a:lumMod val="75000"/>
                </a:schemeClr>
              </a:solidFill>
              <a:latin typeface="Tahoma" pitchFamily="34" charset="0"/>
              <a:cs typeface="Tahoma" pitchFamily="34" charset="0"/>
            </a:endParaRPr>
          </a:p>
        </p:txBody>
      </p:sp>
      <p:sp>
        <p:nvSpPr>
          <p:cNvPr id="25" name="Скругленный прямоугольник 24"/>
          <p:cNvSpPr/>
          <p:nvPr/>
        </p:nvSpPr>
        <p:spPr>
          <a:xfrm>
            <a:off x="7596336" y="4228839"/>
            <a:ext cx="1296144" cy="280044"/>
          </a:xfrm>
          <a:prstGeom prst="roundRect">
            <a:avLst>
              <a:gd name="adj" fmla="val 19522"/>
            </a:avLst>
          </a:prstGeom>
          <a:solidFill>
            <a:schemeClr val="lt1">
              <a:alpha val="80000"/>
            </a:schemeClr>
          </a:solidFill>
          <a:ln w="12700"/>
        </p:spPr>
        <p:style>
          <a:lnRef idx="2">
            <a:schemeClr val="accent1"/>
          </a:lnRef>
          <a:fillRef idx="1">
            <a:schemeClr val="lt1"/>
          </a:fillRef>
          <a:effectRef idx="0">
            <a:schemeClr val="accent1"/>
          </a:effectRef>
          <a:fontRef idx="minor">
            <a:schemeClr val="dk1"/>
          </a:fontRef>
        </p:style>
        <p:txBody>
          <a:bodyPr anchor="ctr"/>
          <a:lstStyle/>
          <a:p>
            <a:pPr algn="ctr"/>
            <a:r>
              <a:rPr lang="ru-RU" sz="600" b="1" dirty="0" err="1">
                <a:solidFill>
                  <a:schemeClr val="accent1">
                    <a:lumMod val="75000"/>
                  </a:schemeClr>
                </a:solidFill>
                <a:latin typeface="Tahoma" pitchFamily="34" charset="0"/>
                <a:cs typeface="Tahoma" pitchFamily="34" charset="0"/>
              </a:rPr>
              <a:t>Суармалы</a:t>
            </a:r>
            <a:r>
              <a:rPr lang="ru-RU" sz="600" b="1" dirty="0">
                <a:solidFill>
                  <a:schemeClr val="accent1">
                    <a:lumMod val="75000"/>
                  </a:schemeClr>
                </a:solidFill>
                <a:latin typeface="Tahoma" pitchFamily="34" charset="0"/>
                <a:cs typeface="Tahoma" pitchFamily="34" charset="0"/>
              </a:rPr>
              <a:t> </a:t>
            </a:r>
            <a:r>
              <a:rPr lang="ru-RU" sz="600" b="1" dirty="0" err="1" smtClean="0">
                <a:solidFill>
                  <a:schemeClr val="accent1">
                    <a:lumMod val="75000"/>
                  </a:schemeClr>
                </a:solidFill>
                <a:latin typeface="Tahoma" pitchFamily="34" charset="0"/>
                <a:cs typeface="Tahoma" pitchFamily="34" charset="0"/>
              </a:rPr>
              <a:t>жерлер</a:t>
            </a:r>
            <a:endParaRPr lang="ru-RU" sz="600" b="1" dirty="0">
              <a:solidFill>
                <a:schemeClr val="accent1">
                  <a:lumMod val="75000"/>
                </a:schemeClr>
              </a:solidFill>
              <a:latin typeface="Tahoma" pitchFamily="34" charset="0"/>
              <a:cs typeface="Tahoma" pitchFamily="34" charset="0"/>
            </a:endParaRPr>
          </a:p>
        </p:txBody>
      </p:sp>
      <p:sp>
        <p:nvSpPr>
          <p:cNvPr id="43" name="Скругленный прямоугольник 42"/>
          <p:cNvSpPr/>
          <p:nvPr/>
        </p:nvSpPr>
        <p:spPr>
          <a:xfrm>
            <a:off x="755576" y="4227933"/>
            <a:ext cx="1080120" cy="280044"/>
          </a:xfrm>
          <a:prstGeom prst="roundRect">
            <a:avLst>
              <a:gd name="adj" fmla="val 19522"/>
            </a:avLst>
          </a:prstGeom>
          <a:solidFill>
            <a:schemeClr val="lt1">
              <a:alpha val="80000"/>
            </a:schemeClr>
          </a:solidFill>
          <a:ln w="12700"/>
        </p:spPr>
        <p:style>
          <a:lnRef idx="2">
            <a:schemeClr val="accent1"/>
          </a:lnRef>
          <a:fillRef idx="1">
            <a:schemeClr val="lt1"/>
          </a:fillRef>
          <a:effectRef idx="0">
            <a:schemeClr val="accent1"/>
          </a:effectRef>
          <a:fontRef idx="minor">
            <a:schemeClr val="dk1"/>
          </a:fontRef>
        </p:style>
        <p:txBody>
          <a:bodyPr anchor="ctr"/>
          <a:lstStyle/>
          <a:p>
            <a:pPr algn="ctr"/>
            <a:r>
              <a:rPr lang="ru-RU" sz="600" b="1" dirty="0" err="1" smtClean="0">
                <a:solidFill>
                  <a:schemeClr val="accent1">
                    <a:lumMod val="75000"/>
                  </a:schemeClr>
                </a:solidFill>
                <a:latin typeface="Tahoma" pitchFamily="34" charset="0"/>
                <a:cs typeface="Tahoma" pitchFamily="34" charset="0"/>
              </a:rPr>
              <a:t>Сауда</a:t>
            </a:r>
            <a:r>
              <a:rPr lang="ru-RU" sz="600" b="1" dirty="0" smtClean="0">
                <a:solidFill>
                  <a:schemeClr val="accent1">
                    <a:lumMod val="75000"/>
                  </a:schemeClr>
                </a:solidFill>
                <a:latin typeface="Tahoma" pitchFamily="34" charset="0"/>
                <a:cs typeface="Tahoma" pitchFamily="34" charset="0"/>
              </a:rPr>
              <a:t>-логистика </a:t>
            </a:r>
            <a:r>
              <a:rPr lang="ru-RU" sz="600" b="1" dirty="0" err="1" smtClean="0">
                <a:solidFill>
                  <a:schemeClr val="accent1">
                    <a:lumMod val="75000"/>
                  </a:schemeClr>
                </a:solidFill>
                <a:latin typeface="Tahoma" pitchFamily="34" charset="0"/>
                <a:cs typeface="Tahoma" pitchFamily="34" charset="0"/>
              </a:rPr>
              <a:t>инфрақұрылымын</a:t>
            </a:r>
            <a:r>
              <a:rPr lang="ru-RU" sz="600" b="1" dirty="0" smtClean="0">
                <a:solidFill>
                  <a:schemeClr val="accent1">
                    <a:lumMod val="75000"/>
                  </a:schemeClr>
                </a:solidFill>
                <a:latin typeface="Tahoma" pitchFamily="34" charset="0"/>
                <a:cs typeface="Tahoma" pitchFamily="34" charset="0"/>
              </a:rPr>
              <a:t> </a:t>
            </a:r>
            <a:r>
              <a:rPr lang="ru-RU" sz="600" b="1" dirty="0" err="1" smtClean="0">
                <a:solidFill>
                  <a:schemeClr val="accent1">
                    <a:lumMod val="75000"/>
                  </a:schemeClr>
                </a:solidFill>
                <a:latin typeface="Tahoma" pitchFamily="34" charset="0"/>
                <a:cs typeface="Tahoma" pitchFamily="34" charset="0"/>
              </a:rPr>
              <a:t>дамыту</a:t>
            </a:r>
            <a:endParaRPr lang="ru-RU" sz="600" b="1" dirty="0">
              <a:solidFill>
                <a:schemeClr val="accent1">
                  <a:lumMod val="75000"/>
                </a:schemeClr>
              </a:solidFill>
              <a:latin typeface="Tahoma" pitchFamily="34" charset="0"/>
              <a:cs typeface="Tahoma" pitchFamily="34" charset="0"/>
            </a:endParaRPr>
          </a:p>
        </p:txBody>
      </p:sp>
      <p:sp>
        <p:nvSpPr>
          <p:cNvPr id="44" name="Скругленный прямоугольник 43"/>
          <p:cNvSpPr/>
          <p:nvPr/>
        </p:nvSpPr>
        <p:spPr>
          <a:xfrm>
            <a:off x="1815382" y="4219945"/>
            <a:ext cx="1100434" cy="280044"/>
          </a:xfrm>
          <a:prstGeom prst="roundRect">
            <a:avLst>
              <a:gd name="adj" fmla="val 19522"/>
            </a:avLst>
          </a:prstGeom>
          <a:solidFill>
            <a:schemeClr val="lt1">
              <a:alpha val="80000"/>
            </a:schemeClr>
          </a:solidFill>
          <a:ln w="12700"/>
        </p:spPr>
        <p:style>
          <a:lnRef idx="2">
            <a:schemeClr val="accent1"/>
          </a:lnRef>
          <a:fillRef idx="1">
            <a:schemeClr val="lt1"/>
          </a:fillRef>
          <a:effectRef idx="0">
            <a:schemeClr val="accent1"/>
          </a:effectRef>
          <a:fontRef idx="minor">
            <a:schemeClr val="dk1"/>
          </a:fontRef>
        </p:style>
        <p:txBody>
          <a:bodyPr anchor="ctr"/>
          <a:lstStyle/>
          <a:p>
            <a:pPr algn="ctr"/>
            <a:r>
              <a:rPr lang="ru-RU" sz="600" b="1" dirty="0" err="1">
                <a:solidFill>
                  <a:schemeClr val="accent1">
                    <a:lumMod val="75000"/>
                  </a:schemeClr>
                </a:solidFill>
                <a:latin typeface="Tahoma" pitchFamily="34" charset="0"/>
                <a:cs typeface="Tahoma" pitchFamily="34" charset="0"/>
              </a:rPr>
              <a:t>Ауылдық</a:t>
            </a:r>
            <a:r>
              <a:rPr lang="ru-RU" sz="600" b="1" dirty="0">
                <a:solidFill>
                  <a:schemeClr val="accent1">
                    <a:lumMod val="75000"/>
                  </a:schemeClr>
                </a:solidFill>
                <a:latin typeface="Tahoma" pitchFamily="34" charset="0"/>
                <a:cs typeface="Tahoma" pitchFamily="34" charset="0"/>
              </a:rPr>
              <a:t> </a:t>
            </a:r>
            <a:r>
              <a:rPr lang="ru-RU" sz="600" b="1" dirty="0" err="1">
                <a:solidFill>
                  <a:schemeClr val="accent1">
                    <a:lumMod val="75000"/>
                  </a:schemeClr>
                </a:solidFill>
                <a:latin typeface="Tahoma" pitchFamily="34" charset="0"/>
                <a:cs typeface="Tahoma" pitchFamily="34" charset="0"/>
              </a:rPr>
              <a:t>аумақтарды</a:t>
            </a:r>
            <a:r>
              <a:rPr lang="ru-RU" sz="600" b="1" dirty="0">
                <a:solidFill>
                  <a:schemeClr val="accent1">
                    <a:lumMod val="75000"/>
                  </a:schemeClr>
                </a:solidFill>
                <a:latin typeface="Tahoma" pitchFamily="34" charset="0"/>
                <a:cs typeface="Tahoma" pitchFamily="34" charset="0"/>
              </a:rPr>
              <a:t> </a:t>
            </a:r>
            <a:r>
              <a:rPr lang="ru-RU" sz="600" b="1" dirty="0" err="1">
                <a:solidFill>
                  <a:schemeClr val="accent1">
                    <a:lumMod val="75000"/>
                  </a:schemeClr>
                </a:solidFill>
                <a:latin typeface="Tahoma" pitchFamily="34" charset="0"/>
                <a:cs typeface="Tahoma" pitchFamily="34" charset="0"/>
              </a:rPr>
              <a:t>дамыту</a:t>
            </a:r>
            <a:endParaRPr lang="ru-RU" sz="600" b="1" dirty="0">
              <a:solidFill>
                <a:schemeClr val="accent1">
                  <a:lumMod val="75000"/>
                </a:schemeClr>
              </a:solidFill>
              <a:latin typeface="Tahoma" pitchFamily="34" charset="0"/>
              <a:cs typeface="Tahoma" pitchFamily="34" charset="0"/>
            </a:endParaRPr>
          </a:p>
        </p:txBody>
      </p:sp>
      <p:sp>
        <p:nvSpPr>
          <p:cNvPr id="46" name="Скругленный прямоугольник 45"/>
          <p:cNvSpPr/>
          <p:nvPr/>
        </p:nvSpPr>
        <p:spPr>
          <a:xfrm>
            <a:off x="1812724" y="3939901"/>
            <a:ext cx="1103092" cy="280044"/>
          </a:xfrm>
          <a:prstGeom prst="roundRect">
            <a:avLst>
              <a:gd name="adj" fmla="val 19522"/>
            </a:avLst>
          </a:prstGeom>
          <a:solidFill>
            <a:schemeClr val="lt1">
              <a:alpha val="80000"/>
            </a:schemeClr>
          </a:solidFill>
          <a:ln w="12700"/>
        </p:spPr>
        <p:style>
          <a:lnRef idx="2">
            <a:schemeClr val="accent1"/>
          </a:lnRef>
          <a:fillRef idx="1">
            <a:schemeClr val="lt1"/>
          </a:fillRef>
          <a:effectRef idx="0">
            <a:schemeClr val="accent1"/>
          </a:effectRef>
          <a:fontRef idx="minor">
            <a:schemeClr val="dk1"/>
          </a:fontRef>
        </p:style>
        <p:txBody>
          <a:bodyPr anchor="ctr"/>
          <a:lstStyle/>
          <a:p>
            <a:pPr algn="ctr"/>
            <a:r>
              <a:rPr lang="ru-RU" sz="600" b="1" dirty="0" smtClean="0">
                <a:solidFill>
                  <a:schemeClr val="accent1">
                    <a:lumMod val="75000"/>
                  </a:schemeClr>
                </a:solidFill>
                <a:latin typeface="Tahoma" pitchFamily="34" charset="0"/>
                <a:cs typeface="Tahoma" pitchFamily="34" charset="0"/>
              </a:rPr>
              <a:t>АӨК-</a:t>
            </a:r>
            <a:r>
              <a:rPr lang="ru-RU" sz="600" b="1" dirty="0" err="1" smtClean="0">
                <a:solidFill>
                  <a:schemeClr val="accent1">
                    <a:lumMod val="75000"/>
                  </a:schemeClr>
                </a:solidFill>
                <a:latin typeface="Tahoma" pitchFamily="34" charset="0"/>
                <a:cs typeface="Tahoma" pitchFamily="34" charset="0"/>
              </a:rPr>
              <a:t>ні</a:t>
            </a:r>
            <a:r>
              <a:rPr lang="ru-RU" sz="600" b="1" dirty="0" smtClean="0">
                <a:solidFill>
                  <a:schemeClr val="accent1">
                    <a:lumMod val="75000"/>
                  </a:schemeClr>
                </a:solidFill>
                <a:latin typeface="Tahoma" pitchFamily="34" charset="0"/>
                <a:cs typeface="Tahoma" pitchFamily="34" charset="0"/>
              </a:rPr>
              <a:t> цифрландыру</a:t>
            </a:r>
            <a:endParaRPr lang="ru-RU" sz="600" b="1" dirty="0">
              <a:solidFill>
                <a:schemeClr val="accent1">
                  <a:lumMod val="75000"/>
                </a:schemeClr>
              </a:solidFill>
              <a:latin typeface="Tahoma" pitchFamily="34" charset="0"/>
              <a:cs typeface="Tahoma" pitchFamily="34" charset="0"/>
            </a:endParaRPr>
          </a:p>
        </p:txBody>
      </p:sp>
      <p:sp>
        <p:nvSpPr>
          <p:cNvPr id="47" name="Скругленный прямоугольник 46"/>
          <p:cNvSpPr/>
          <p:nvPr/>
        </p:nvSpPr>
        <p:spPr>
          <a:xfrm>
            <a:off x="2915816" y="4220235"/>
            <a:ext cx="1296144" cy="280044"/>
          </a:xfrm>
          <a:prstGeom prst="roundRect">
            <a:avLst>
              <a:gd name="adj" fmla="val 19522"/>
            </a:avLst>
          </a:prstGeom>
          <a:solidFill>
            <a:schemeClr val="lt1">
              <a:alpha val="80000"/>
            </a:schemeClr>
          </a:solidFill>
          <a:ln w="12700"/>
        </p:spPr>
        <p:style>
          <a:lnRef idx="2">
            <a:schemeClr val="accent1"/>
          </a:lnRef>
          <a:fillRef idx="1">
            <a:schemeClr val="lt1"/>
          </a:fillRef>
          <a:effectRef idx="0">
            <a:schemeClr val="accent1"/>
          </a:effectRef>
          <a:fontRef idx="minor">
            <a:schemeClr val="dk1"/>
          </a:fontRef>
        </p:style>
        <p:txBody>
          <a:bodyPr anchor="ctr"/>
          <a:lstStyle/>
          <a:p>
            <a:pPr algn="ctr"/>
            <a:r>
              <a:rPr lang="ru-RU" sz="600" b="1" dirty="0" err="1">
                <a:solidFill>
                  <a:schemeClr val="accent1">
                    <a:lumMod val="75000"/>
                  </a:schemeClr>
                </a:solidFill>
                <a:latin typeface="Tahoma" pitchFamily="34" charset="0"/>
                <a:cs typeface="Tahoma" pitchFamily="34" charset="0"/>
              </a:rPr>
              <a:t>Қоғамда</a:t>
            </a:r>
            <a:r>
              <a:rPr lang="ru-RU" sz="600" b="1" dirty="0">
                <a:solidFill>
                  <a:schemeClr val="accent1">
                    <a:lumMod val="75000"/>
                  </a:schemeClr>
                </a:solidFill>
                <a:latin typeface="Tahoma" pitchFamily="34" charset="0"/>
                <a:cs typeface="Tahoma" pitchFamily="34" charset="0"/>
              </a:rPr>
              <a:t> а/ш </a:t>
            </a:r>
            <a:r>
              <a:rPr lang="ru-RU" sz="600" b="1" dirty="0" err="1" smtClean="0">
                <a:solidFill>
                  <a:schemeClr val="accent1">
                    <a:lumMod val="75000"/>
                  </a:schemeClr>
                </a:solidFill>
                <a:latin typeface="Tahoma" pitchFamily="34" charset="0"/>
                <a:cs typeface="Tahoma" pitchFamily="34" charset="0"/>
              </a:rPr>
              <a:t>жұмыскерлерінің</a:t>
            </a:r>
            <a:r>
              <a:rPr lang="ru-RU" sz="600" b="1" dirty="0" smtClean="0">
                <a:solidFill>
                  <a:schemeClr val="accent1">
                    <a:lumMod val="75000"/>
                  </a:schemeClr>
                </a:solidFill>
                <a:latin typeface="Tahoma" pitchFamily="34" charset="0"/>
                <a:cs typeface="Tahoma" pitchFamily="34" charset="0"/>
              </a:rPr>
              <a:t> </a:t>
            </a:r>
            <a:r>
              <a:rPr lang="ru-RU" sz="600" b="1" dirty="0" err="1">
                <a:solidFill>
                  <a:schemeClr val="accent1">
                    <a:lumMod val="75000"/>
                  </a:schemeClr>
                </a:solidFill>
                <a:latin typeface="Tahoma" pitchFamily="34" charset="0"/>
                <a:cs typeface="Tahoma" pitchFamily="34" charset="0"/>
              </a:rPr>
              <a:t>имиджін</a:t>
            </a:r>
            <a:r>
              <a:rPr lang="ru-RU" sz="600" b="1" dirty="0">
                <a:solidFill>
                  <a:schemeClr val="accent1">
                    <a:lumMod val="75000"/>
                  </a:schemeClr>
                </a:solidFill>
                <a:latin typeface="Tahoma" pitchFamily="34" charset="0"/>
                <a:cs typeface="Tahoma" pitchFamily="34" charset="0"/>
              </a:rPr>
              <a:t> </a:t>
            </a:r>
            <a:r>
              <a:rPr lang="ru-RU" sz="600" b="1" dirty="0" err="1">
                <a:solidFill>
                  <a:schemeClr val="accent1">
                    <a:lumMod val="75000"/>
                  </a:schemeClr>
                </a:solidFill>
                <a:latin typeface="Tahoma" pitchFamily="34" charset="0"/>
                <a:cs typeface="Tahoma" pitchFamily="34" charset="0"/>
              </a:rPr>
              <a:t>қалыптастыру</a:t>
            </a:r>
            <a:endParaRPr lang="ru-RU" sz="600" b="1" dirty="0">
              <a:solidFill>
                <a:schemeClr val="accent1">
                  <a:lumMod val="75000"/>
                </a:schemeClr>
              </a:solidFill>
              <a:latin typeface="Tahoma" pitchFamily="34" charset="0"/>
              <a:cs typeface="Tahoma" pitchFamily="34" charset="0"/>
            </a:endParaRPr>
          </a:p>
        </p:txBody>
      </p:sp>
    </p:spTree>
    <p:extLst>
      <p:ext uri="{BB962C8B-B14F-4D97-AF65-F5344CB8AC3E}">
        <p14:creationId xmlns:p14="http://schemas.microsoft.com/office/powerpoint/2010/main" val="6751636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29" name="Прямая соединительная линия 328"/>
          <p:cNvCxnSpPr/>
          <p:nvPr/>
        </p:nvCxnSpPr>
        <p:spPr>
          <a:xfrm>
            <a:off x="1317536" y="2836929"/>
            <a:ext cx="120536"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194" name="Прямоугольник 193"/>
          <p:cNvSpPr/>
          <p:nvPr/>
        </p:nvSpPr>
        <p:spPr>
          <a:xfrm>
            <a:off x="6331821" y="3757140"/>
            <a:ext cx="1278221" cy="267249"/>
          </a:xfrm>
          <a:prstGeom prst="rect">
            <a:avLst/>
          </a:prstGeom>
          <a:noFill/>
          <a:ln/>
        </p:spPr>
        <p:style>
          <a:lnRef idx="2">
            <a:schemeClr val="accent3">
              <a:shade val="50000"/>
            </a:schemeClr>
          </a:lnRef>
          <a:fillRef idx="1">
            <a:schemeClr val="accent3"/>
          </a:fillRef>
          <a:effectRef idx="0">
            <a:schemeClr val="accent3"/>
          </a:effectRef>
          <a:fontRef idx="minor">
            <a:schemeClr val="lt1"/>
          </a:fontRef>
        </p:style>
        <p:txBody>
          <a:bodyPr lIns="48984" tIns="24492" rIns="48984" bIns="24492" rtlCol="0" anchor="ctr"/>
          <a:lstStyle/>
          <a:p>
            <a:pPr algn="ctr"/>
            <a:r>
              <a:rPr lang="ru-RU" sz="600" dirty="0" err="1" smtClean="0">
                <a:solidFill>
                  <a:schemeClr val="accent3">
                    <a:lumMod val="50000"/>
                  </a:schemeClr>
                </a:solidFill>
                <a:latin typeface="Arial" panose="020B0604020202020204" pitchFamily="34" charset="0"/>
                <a:cs typeface="Arial" panose="020B0604020202020204" pitchFamily="34" charset="0"/>
              </a:rPr>
              <a:t>Биологиялық</a:t>
            </a:r>
            <a:r>
              <a:rPr lang="ru-RU" sz="600" dirty="0" smtClean="0">
                <a:solidFill>
                  <a:schemeClr val="accent3">
                    <a:lumMod val="50000"/>
                  </a:schemeClr>
                </a:solidFill>
                <a:latin typeface="Arial" panose="020B0604020202020204" pitchFamily="34" charset="0"/>
                <a:cs typeface="Arial" panose="020B0604020202020204" pitchFamily="34" charset="0"/>
              </a:rPr>
              <a:t> </a:t>
            </a:r>
            <a:r>
              <a:rPr lang="ru-RU" sz="600" dirty="0" err="1" smtClean="0">
                <a:solidFill>
                  <a:schemeClr val="accent3">
                    <a:lumMod val="50000"/>
                  </a:schemeClr>
                </a:solidFill>
                <a:latin typeface="Arial" panose="020B0604020202020204" pitchFamily="34" charset="0"/>
                <a:cs typeface="Arial" panose="020B0604020202020204" pitchFamily="34" charset="0"/>
              </a:rPr>
              <a:t>ресурстарды</a:t>
            </a:r>
            <a:r>
              <a:rPr lang="ru-RU" sz="600" dirty="0" smtClean="0">
                <a:solidFill>
                  <a:schemeClr val="accent3">
                    <a:lumMod val="50000"/>
                  </a:schemeClr>
                </a:solidFill>
                <a:latin typeface="Arial" panose="020B0604020202020204" pitchFamily="34" charset="0"/>
                <a:cs typeface="Arial" panose="020B0604020202020204" pitchFamily="34" charset="0"/>
              </a:rPr>
              <a:t> </a:t>
            </a:r>
            <a:r>
              <a:rPr lang="ru-RU" sz="600" dirty="0" err="1" smtClean="0">
                <a:solidFill>
                  <a:schemeClr val="accent3">
                    <a:lumMod val="50000"/>
                  </a:schemeClr>
                </a:solidFill>
                <a:latin typeface="Arial" panose="020B0604020202020204" pitchFamily="34" charset="0"/>
                <a:cs typeface="Arial" panose="020B0604020202020204" pitchFamily="34" charset="0"/>
              </a:rPr>
              <a:t>сақтау</a:t>
            </a:r>
            <a:r>
              <a:rPr lang="ru-RU" sz="600" dirty="0" smtClean="0">
                <a:solidFill>
                  <a:schemeClr val="accent3">
                    <a:lumMod val="50000"/>
                  </a:schemeClr>
                </a:solidFill>
                <a:latin typeface="Arial" panose="020B0604020202020204" pitchFamily="34" charset="0"/>
                <a:cs typeface="Arial" panose="020B0604020202020204" pitchFamily="34" charset="0"/>
              </a:rPr>
              <a:t> </a:t>
            </a:r>
            <a:r>
              <a:rPr lang="ru-RU" sz="600" dirty="0" err="1" smtClean="0">
                <a:solidFill>
                  <a:schemeClr val="accent3">
                    <a:lumMod val="50000"/>
                  </a:schemeClr>
                </a:solidFill>
                <a:latin typeface="Arial" panose="020B0604020202020204" pitchFamily="34" charset="0"/>
                <a:cs typeface="Arial" panose="020B0604020202020204" pitchFamily="34" charset="0"/>
              </a:rPr>
              <a:t>және</a:t>
            </a:r>
            <a:r>
              <a:rPr lang="ru-RU" sz="600" dirty="0" smtClean="0">
                <a:solidFill>
                  <a:schemeClr val="accent3">
                    <a:lumMod val="50000"/>
                  </a:schemeClr>
                </a:solidFill>
                <a:latin typeface="Arial" panose="020B0604020202020204" pitchFamily="34" charset="0"/>
                <a:cs typeface="Arial" panose="020B0604020202020204" pitchFamily="34" charset="0"/>
              </a:rPr>
              <a:t> </a:t>
            </a:r>
            <a:r>
              <a:rPr lang="ru-RU" sz="600" dirty="0" err="1" smtClean="0">
                <a:solidFill>
                  <a:schemeClr val="accent3">
                    <a:lumMod val="50000"/>
                  </a:schemeClr>
                </a:solidFill>
                <a:latin typeface="Arial" panose="020B0604020202020204" pitchFamily="34" charset="0"/>
                <a:cs typeface="Arial" panose="020B0604020202020204" pitchFamily="34" charset="0"/>
              </a:rPr>
              <a:t>орнықты</a:t>
            </a:r>
            <a:r>
              <a:rPr lang="ru-RU" sz="600" dirty="0" smtClean="0">
                <a:solidFill>
                  <a:schemeClr val="accent3">
                    <a:lumMod val="50000"/>
                  </a:schemeClr>
                </a:solidFill>
                <a:latin typeface="Arial" panose="020B0604020202020204" pitchFamily="34" charset="0"/>
                <a:cs typeface="Arial" panose="020B0604020202020204" pitchFamily="34" charset="0"/>
              </a:rPr>
              <a:t> </a:t>
            </a:r>
            <a:r>
              <a:rPr lang="ru-RU" sz="600" dirty="0" err="1" smtClean="0">
                <a:solidFill>
                  <a:schemeClr val="accent3">
                    <a:lumMod val="50000"/>
                  </a:schemeClr>
                </a:solidFill>
                <a:latin typeface="Arial" panose="020B0604020202020204" pitchFamily="34" charset="0"/>
                <a:cs typeface="Arial" panose="020B0604020202020204" pitchFamily="34" charset="0"/>
              </a:rPr>
              <a:t>пайдалану</a:t>
            </a:r>
            <a:endParaRPr lang="ru-RU" sz="600" dirty="0">
              <a:solidFill>
                <a:schemeClr val="accent3">
                  <a:lumMod val="50000"/>
                </a:schemeClr>
              </a:solidFill>
              <a:latin typeface="Arial" panose="020B0604020202020204" pitchFamily="34" charset="0"/>
              <a:cs typeface="Arial" panose="020B0604020202020204" pitchFamily="34" charset="0"/>
            </a:endParaRPr>
          </a:p>
        </p:txBody>
      </p:sp>
      <p:cxnSp>
        <p:nvCxnSpPr>
          <p:cNvPr id="261" name="Прямая соединительная линия 260"/>
          <p:cNvCxnSpPr>
            <a:stCxn id="142" idx="2"/>
            <a:endCxn id="194" idx="0"/>
          </p:cNvCxnSpPr>
          <p:nvPr/>
        </p:nvCxnSpPr>
        <p:spPr>
          <a:xfrm>
            <a:off x="6968287" y="2234123"/>
            <a:ext cx="2645" cy="1523017"/>
          </a:xfrm>
          <a:prstGeom prst="line">
            <a:avLst/>
          </a:prstGeom>
        </p:spPr>
        <p:style>
          <a:lnRef idx="1">
            <a:schemeClr val="accent1"/>
          </a:lnRef>
          <a:fillRef idx="0">
            <a:schemeClr val="accent1"/>
          </a:fillRef>
          <a:effectRef idx="0">
            <a:schemeClr val="accent1"/>
          </a:effectRef>
          <a:fontRef idx="minor">
            <a:schemeClr val="tx1"/>
          </a:fontRef>
        </p:style>
      </p:cxnSp>
      <p:cxnSp>
        <p:nvCxnSpPr>
          <p:cNvPr id="259" name="Прямая соединительная линия 258"/>
          <p:cNvCxnSpPr>
            <a:endCxn id="154" idx="0"/>
          </p:cNvCxnSpPr>
          <p:nvPr/>
        </p:nvCxnSpPr>
        <p:spPr>
          <a:xfrm>
            <a:off x="2146892" y="2207946"/>
            <a:ext cx="2611" cy="2555484"/>
          </a:xfrm>
          <a:prstGeom prst="line">
            <a:avLst/>
          </a:prstGeom>
        </p:spPr>
        <p:style>
          <a:lnRef idx="1">
            <a:schemeClr val="accent1"/>
          </a:lnRef>
          <a:fillRef idx="0">
            <a:schemeClr val="accent1"/>
          </a:fillRef>
          <a:effectRef idx="0">
            <a:schemeClr val="accent1"/>
          </a:effectRef>
          <a:fontRef idx="minor">
            <a:schemeClr val="tx1"/>
          </a:fontRef>
        </p:style>
      </p:cxnSp>
      <p:sp>
        <p:nvSpPr>
          <p:cNvPr id="276" name="Прямоугольник с двумя скругленными противолежащими углами 275"/>
          <p:cNvSpPr/>
          <p:nvPr/>
        </p:nvSpPr>
        <p:spPr>
          <a:xfrm>
            <a:off x="4764857" y="4162822"/>
            <a:ext cx="4281926" cy="848959"/>
          </a:xfrm>
          <a:prstGeom prst="round2DiagRect">
            <a:avLst/>
          </a:prstGeom>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lIns="48984" tIns="24492" rIns="48984" bIns="24492" rtlCol="0" anchor="ctr"/>
          <a:lstStyle/>
          <a:p>
            <a:pPr algn="ctr"/>
            <a:r>
              <a:rPr lang="ru-RU" sz="700" b="1" dirty="0" smtClean="0">
                <a:solidFill>
                  <a:schemeClr val="accent1">
                    <a:lumMod val="75000"/>
                  </a:schemeClr>
                </a:solidFill>
              </a:rPr>
              <a:t>ТҮЙІНДІ ҚАҒИДАТТАР</a:t>
            </a:r>
            <a:endParaRPr lang="ru-RU" sz="700" b="1" dirty="0">
              <a:solidFill>
                <a:schemeClr val="accent1">
                  <a:lumMod val="75000"/>
                </a:schemeClr>
              </a:solidFill>
            </a:endParaRPr>
          </a:p>
          <a:p>
            <a:pPr algn="just"/>
            <a:r>
              <a:rPr lang="ru-RU" sz="700" dirty="0">
                <a:solidFill>
                  <a:schemeClr val="accent1">
                    <a:lumMod val="75000"/>
                  </a:schemeClr>
                </a:solidFill>
              </a:rPr>
              <a:t>1. </a:t>
            </a:r>
            <a:r>
              <a:rPr lang="kk-KZ" sz="700" dirty="0">
                <a:solidFill>
                  <a:schemeClr val="accent1">
                    <a:lumMod val="75000"/>
                  </a:schemeClr>
                </a:solidFill>
              </a:rPr>
              <a:t>К</a:t>
            </a:r>
            <a:r>
              <a:rPr lang="kk-KZ" sz="700" dirty="0" smtClean="0">
                <a:solidFill>
                  <a:schemeClr val="accent1">
                    <a:lumMod val="75000"/>
                  </a:schemeClr>
                </a:solidFill>
              </a:rPr>
              <a:t>іші бағдарламалар мен жобалардың </a:t>
            </a:r>
            <a:r>
              <a:rPr lang="en-US" sz="700" dirty="0" smtClean="0">
                <a:solidFill>
                  <a:schemeClr val="accent1">
                    <a:lumMod val="75000"/>
                  </a:schemeClr>
                </a:solidFill>
              </a:rPr>
              <a:t>SMART</a:t>
            </a:r>
            <a:r>
              <a:rPr lang="kk-KZ" sz="700" dirty="0" smtClean="0">
                <a:solidFill>
                  <a:schemeClr val="accent1">
                    <a:lumMod val="75000"/>
                  </a:schemeClr>
                </a:solidFill>
              </a:rPr>
              <a:t> мақсаттары</a:t>
            </a:r>
            <a:endParaRPr lang="ru-RU" sz="700" dirty="0">
              <a:solidFill>
                <a:schemeClr val="accent1">
                  <a:lumMod val="75000"/>
                </a:schemeClr>
              </a:solidFill>
            </a:endParaRPr>
          </a:p>
          <a:p>
            <a:pPr algn="just"/>
            <a:r>
              <a:rPr lang="en-US" sz="700" dirty="0" smtClean="0">
                <a:solidFill>
                  <a:schemeClr val="accent1">
                    <a:lumMod val="75000"/>
                  </a:schemeClr>
                </a:solidFill>
              </a:rPr>
              <a:t>(</a:t>
            </a:r>
            <a:r>
              <a:rPr lang="ru-RU" sz="700" dirty="0" err="1" smtClean="0">
                <a:solidFill>
                  <a:schemeClr val="accent1">
                    <a:lumMod val="75000"/>
                  </a:schemeClr>
                </a:solidFill>
              </a:rPr>
              <a:t>өлшенетіндігі</a:t>
            </a:r>
            <a:r>
              <a:rPr lang="ru-RU" sz="700" dirty="0" smtClean="0">
                <a:solidFill>
                  <a:schemeClr val="accent1">
                    <a:lumMod val="75000"/>
                  </a:schemeClr>
                </a:solidFill>
              </a:rPr>
              <a:t>, </a:t>
            </a:r>
            <a:r>
              <a:rPr lang="ru-RU" sz="700" dirty="0" err="1" smtClean="0">
                <a:solidFill>
                  <a:schemeClr val="accent1">
                    <a:lumMod val="75000"/>
                  </a:schemeClr>
                </a:solidFill>
              </a:rPr>
              <a:t>мерзімдері</a:t>
            </a:r>
            <a:r>
              <a:rPr lang="ru-RU" sz="700" dirty="0" smtClean="0">
                <a:solidFill>
                  <a:schemeClr val="accent1">
                    <a:lumMod val="75000"/>
                  </a:schemeClr>
                </a:solidFill>
              </a:rPr>
              <a:t>, қолжетімділігі).</a:t>
            </a:r>
            <a:endParaRPr lang="ru-RU" sz="700" dirty="0">
              <a:solidFill>
                <a:schemeClr val="accent1">
                  <a:lumMod val="75000"/>
                </a:schemeClr>
              </a:solidFill>
            </a:endParaRPr>
          </a:p>
          <a:p>
            <a:pPr algn="just"/>
            <a:r>
              <a:rPr lang="ru-RU" sz="700" dirty="0">
                <a:solidFill>
                  <a:schemeClr val="accent1">
                    <a:lumMod val="75000"/>
                  </a:schemeClr>
                </a:solidFill>
              </a:rPr>
              <a:t>2. </a:t>
            </a:r>
            <a:r>
              <a:rPr lang="ru-RU" sz="700" dirty="0" err="1" smtClean="0">
                <a:solidFill>
                  <a:schemeClr val="accent1">
                    <a:lumMod val="75000"/>
                  </a:schemeClr>
                </a:solidFill>
              </a:rPr>
              <a:t>Түйінді</a:t>
            </a:r>
            <a:r>
              <a:rPr lang="ru-RU" sz="700" dirty="0" smtClean="0">
                <a:solidFill>
                  <a:schemeClr val="accent1">
                    <a:lumMod val="75000"/>
                  </a:schemeClr>
                </a:solidFill>
              </a:rPr>
              <a:t> </a:t>
            </a:r>
            <a:r>
              <a:rPr lang="ru-RU" sz="700" dirty="0" err="1" smtClean="0">
                <a:solidFill>
                  <a:schemeClr val="accent1">
                    <a:lumMod val="75000"/>
                  </a:schemeClr>
                </a:solidFill>
              </a:rPr>
              <a:t>жобалық</a:t>
            </a:r>
            <a:r>
              <a:rPr lang="ru-RU" sz="700" dirty="0" smtClean="0">
                <a:solidFill>
                  <a:schemeClr val="accent1">
                    <a:lumMod val="75000"/>
                  </a:schemeClr>
                </a:solidFill>
              </a:rPr>
              <a:t> </a:t>
            </a:r>
            <a:r>
              <a:rPr lang="ru-RU" sz="700" dirty="0" err="1" smtClean="0">
                <a:solidFill>
                  <a:schemeClr val="accent1">
                    <a:lumMod val="75000"/>
                  </a:schemeClr>
                </a:solidFill>
              </a:rPr>
              <a:t>рөлдер</a:t>
            </a:r>
            <a:r>
              <a:rPr lang="ru-RU" sz="700" dirty="0" smtClean="0">
                <a:solidFill>
                  <a:schemeClr val="accent1">
                    <a:lumMod val="75000"/>
                  </a:schemeClr>
                </a:solidFill>
              </a:rPr>
              <a:t> </a:t>
            </a:r>
            <a:r>
              <a:rPr lang="ru-RU" sz="700" dirty="0">
                <a:solidFill>
                  <a:schemeClr val="accent1">
                    <a:lumMod val="75000"/>
                  </a:schemeClr>
                </a:solidFill>
              </a:rPr>
              <a:t>– </a:t>
            </a:r>
            <a:r>
              <a:rPr lang="ru-RU" sz="700" dirty="0" err="1" smtClean="0">
                <a:solidFill>
                  <a:schemeClr val="accent1">
                    <a:lumMod val="75000"/>
                  </a:schemeClr>
                </a:solidFill>
              </a:rPr>
              <a:t>босатылған</a:t>
            </a:r>
            <a:r>
              <a:rPr lang="ru-RU" sz="700" dirty="0" smtClean="0">
                <a:solidFill>
                  <a:schemeClr val="accent1">
                    <a:lumMod val="75000"/>
                  </a:schemeClr>
                </a:solidFill>
              </a:rPr>
              <a:t> </a:t>
            </a:r>
            <a:r>
              <a:rPr lang="ru-RU" sz="700" dirty="0" err="1" smtClean="0">
                <a:solidFill>
                  <a:schemeClr val="accent1">
                    <a:lumMod val="75000"/>
                  </a:schemeClr>
                </a:solidFill>
              </a:rPr>
              <a:t>адамдар</a:t>
            </a:r>
            <a:r>
              <a:rPr lang="ru-RU" sz="700" dirty="0" smtClean="0">
                <a:solidFill>
                  <a:schemeClr val="accent1">
                    <a:lumMod val="75000"/>
                  </a:schemeClr>
                </a:solidFill>
              </a:rPr>
              <a:t>, </a:t>
            </a:r>
            <a:r>
              <a:rPr lang="ru-RU" sz="700" dirty="0" err="1" smtClean="0">
                <a:solidFill>
                  <a:schemeClr val="accent1">
                    <a:lumMod val="75000"/>
                  </a:schemeClr>
                </a:solidFill>
              </a:rPr>
              <a:t>жауапкершілік</a:t>
            </a:r>
            <a:r>
              <a:rPr lang="ru-RU" sz="700" dirty="0" smtClean="0">
                <a:solidFill>
                  <a:schemeClr val="accent1">
                    <a:lumMod val="75000"/>
                  </a:schemeClr>
                </a:solidFill>
              </a:rPr>
              <a:t>.</a:t>
            </a:r>
            <a:endParaRPr lang="ru-RU" sz="700" dirty="0">
              <a:solidFill>
                <a:schemeClr val="accent1">
                  <a:lumMod val="75000"/>
                </a:schemeClr>
              </a:solidFill>
            </a:endParaRPr>
          </a:p>
          <a:p>
            <a:pPr algn="just"/>
            <a:r>
              <a:rPr lang="ru-RU" sz="700" dirty="0">
                <a:solidFill>
                  <a:schemeClr val="accent1">
                    <a:lumMod val="75000"/>
                  </a:schemeClr>
                </a:solidFill>
              </a:rPr>
              <a:t>3. </a:t>
            </a:r>
            <a:r>
              <a:rPr lang="ru-RU" sz="700" dirty="0" err="1" smtClean="0">
                <a:solidFill>
                  <a:schemeClr val="accent1">
                    <a:lumMod val="75000"/>
                  </a:schemeClr>
                </a:solidFill>
              </a:rPr>
              <a:t>Жобалық</a:t>
            </a:r>
            <a:r>
              <a:rPr lang="ru-RU" sz="700" dirty="0" smtClean="0">
                <a:solidFill>
                  <a:schemeClr val="accent1">
                    <a:lumMod val="75000"/>
                  </a:schemeClr>
                </a:solidFill>
              </a:rPr>
              <a:t> </a:t>
            </a:r>
            <a:r>
              <a:rPr lang="ru-RU" sz="700" dirty="0" err="1" smtClean="0">
                <a:solidFill>
                  <a:schemeClr val="accent1">
                    <a:lumMod val="75000"/>
                  </a:schemeClr>
                </a:solidFill>
              </a:rPr>
              <a:t>командалар</a:t>
            </a:r>
            <a:r>
              <a:rPr lang="ru-RU" sz="700" dirty="0" smtClean="0">
                <a:solidFill>
                  <a:schemeClr val="accent1">
                    <a:lumMod val="75000"/>
                  </a:schemeClr>
                </a:solidFill>
              </a:rPr>
              <a:t> </a:t>
            </a:r>
            <a:r>
              <a:rPr lang="en-US" sz="700" dirty="0" smtClean="0">
                <a:solidFill>
                  <a:schemeClr val="accent1">
                    <a:lumMod val="75000"/>
                  </a:schemeClr>
                </a:solidFill>
              </a:rPr>
              <a:t>SCRUM</a:t>
            </a:r>
            <a:r>
              <a:rPr lang="ru-RU" sz="700" dirty="0" smtClean="0">
                <a:solidFill>
                  <a:schemeClr val="accent1">
                    <a:lumMod val="75000"/>
                  </a:schemeClr>
                </a:solidFill>
              </a:rPr>
              <a:t> </a:t>
            </a:r>
            <a:r>
              <a:rPr lang="ru-RU" sz="700" dirty="0" err="1" smtClean="0">
                <a:solidFill>
                  <a:schemeClr val="accent1">
                    <a:lumMod val="75000"/>
                  </a:schemeClr>
                </a:solidFill>
              </a:rPr>
              <a:t>ырғағында</a:t>
            </a:r>
            <a:r>
              <a:rPr lang="ru-RU" sz="700" dirty="0" smtClean="0">
                <a:solidFill>
                  <a:schemeClr val="accent1">
                    <a:lumMod val="75000"/>
                  </a:schemeClr>
                </a:solidFill>
              </a:rPr>
              <a:t> </a:t>
            </a:r>
            <a:r>
              <a:rPr lang="ru-RU" sz="700" dirty="0" err="1" smtClean="0">
                <a:solidFill>
                  <a:schemeClr val="accent1">
                    <a:lumMod val="75000"/>
                  </a:schemeClr>
                </a:solidFill>
              </a:rPr>
              <a:t>жұмыс</a:t>
            </a:r>
            <a:r>
              <a:rPr lang="ru-RU" sz="700" dirty="0" smtClean="0">
                <a:solidFill>
                  <a:schemeClr val="accent1">
                    <a:lumMod val="75000"/>
                  </a:schemeClr>
                </a:solidFill>
              </a:rPr>
              <a:t> </a:t>
            </a:r>
            <a:r>
              <a:rPr lang="ru-RU" sz="700" dirty="0" err="1" smtClean="0">
                <a:solidFill>
                  <a:schemeClr val="accent1">
                    <a:lumMod val="75000"/>
                  </a:schemeClr>
                </a:solidFill>
              </a:rPr>
              <a:t>істейді</a:t>
            </a:r>
            <a:r>
              <a:rPr lang="ru-RU" sz="700" dirty="0" smtClean="0">
                <a:solidFill>
                  <a:schemeClr val="accent1">
                    <a:lumMod val="75000"/>
                  </a:schemeClr>
                </a:solidFill>
              </a:rPr>
              <a:t> – </a:t>
            </a:r>
            <a:r>
              <a:rPr lang="ru-RU" sz="700" dirty="0" err="1" smtClean="0">
                <a:solidFill>
                  <a:schemeClr val="accent1">
                    <a:lumMod val="75000"/>
                  </a:schemeClr>
                </a:solidFill>
              </a:rPr>
              <a:t>күн</a:t>
            </a:r>
            <a:r>
              <a:rPr lang="ru-RU" sz="700" dirty="0" smtClean="0">
                <a:solidFill>
                  <a:schemeClr val="accent1">
                    <a:lumMod val="75000"/>
                  </a:schemeClr>
                </a:solidFill>
              </a:rPr>
              <a:t> </a:t>
            </a:r>
            <a:r>
              <a:rPr lang="ru-RU" sz="700" dirty="0" err="1" smtClean="0">
                <a:solidFill>
                  <a:schemeClr val="accent1">
                    <a:lumMod val="75000"/>
                  </a:schemeClr>
                </a:solidFill>
              </a:rPr>
              <a:t>сайын</a:t>
            </a:r>
            <a:r>
              <a:rPr lang="ru-RU" sz="700" dirty="0" smtClean="0">
                <a:solidFill>
                  <a:schemeClr val="accent1">
                    <a:lumMod val="75000"/>
                  </a:schemeClr>
                </a:solidFill>
              </a:rPr>
              <a:t> «</a:t>
            </a:r>
            <a:r>
              <a:rPr lang="ru-RU" sz="700" dirty="0" err="1" smtClean="0">
                <a:solidFill>
                  <a:schemeClr val="accent1">
                    <a:lumMod val="75000"/>
                  </a:schemeClr>
                </a:solidFill>
              </a:rPr>
              <a:t>пілді</a:t>
            </a:r>
            <a:r>
              <a:rPr lang="ru-RU" sz="700" dirty="0" smtClean="0">
                <a:solidFill>
                  <a:schemeClr val="accent1">
                    <a:lumMod val="75000"/>
                  </a:schemeClr>
                </a:solidFill>
              </a:rPr>
              <a:t> </a:t>
            </a:r>
            <a:r>
              <a:rPr lang="ru-RU" sz="700" dirty="0" err="1" smtClean="0">
                <a:solidFill>
                  <a:schemeClr val="accent1">
                    <a:lumMod val="75000"/>
                  </a:schemeClr>
                </a:solidFill>
              </a:rPr>
              <a:t>кесектеп</a:t>
            </a:r>
            <a:r>
              <a:rPr lang="ru-RU" sz="700" dirty="0" smtClean="0">
                <a:solidFill>
                  <a:schemeClr val="accent1">
                    <a:lumMod val="75000"/>
                  </a:schemeClr>
                </a:solidFill>
              </a:rPr>
              <a:t> </a:t>
            </a:r>
            <a:r>
              <a:rPr lang="ru-RU" sz="700" dirty="0" err="1" smtClean="0">
                <a:solidFill>
                  <a:schemeClr val="accent1">
                    <a:lumMod val="75000"/>
                  </a:schemeClr>
                </a:solidFill>
              </a:rPr>
              <a:t>жейді</a:t>
            </a:r>
            <a:r>
              <a:rPr lang="ru-RU" sz="700" dirty="0" smtClean="0">
                <a:solidFill>
                  <a:schemeClr val="accent1">
                    <a:lumMod val="75000"/>
                  </a:schemeClr>
                </a:solidFill>
              </a:rPr>
              <a:t>».</a:t>
            </a:r>
            <a:endParaRPr lang="ru-RU" sz="700" dirty="0">
              <a:solidFill>
                <a:schemeClr val="accent1">
                  <a:lumMod val="75000"/>
                </a:schemeClr>
              </a:solidFill>
            </a:endParaRPr>
          </a:p>
          <a:p>
            <a:pPr algn="just"/>
            <a:r>
              <a:rPr lang="ru-RU" sz="700" dirty="0">
                <a:solidFill>
                  <a:schemeClr val="accent1">
                    <a:lumMod val="75000"/>
                  </a:schemeClr>
                </a:solidFill>
              </a:rPr>
              <a:t>4. </a:t>
            </a:r>
            <a:r>
              <a:rPr lang="en-US" sz="700" dirty="0">
                <a:solidFill>
                  <a:schemeClr val="accent1">
                    <a:lumMod val="75000"/>
                  </a:schemeClr>
                </a:solidFill>
              </a:rPr>
              <a:t>Agile</a:t>
            </a:r>
            <a:r>
              <a:rPr lang="ru-RU" sz="700" dirty="0">
                <a:solidFill>
                  <a:schemeClr val="accent1">
                    <a:lumMod val="75000"/>
                  </a:schemeClr>
                </a:solidFill>
              </a:rPr>
              <a:t>, </a:t>
            </a:r>
            <a:r>
              <a:rPr lang="en-US" sz="700" dirty="0">
                <a:solidFill>
                  <a:schemeClr val="accent1">
                    <a:lumMod val="75000"/>
                  </a:schemeClr>
                </a:solidFill>
              </a:rPr>
              <a:t>OpenSpace – </a:t>
            </a:r>
            <a:r>
              <a:rPr lang="kk-KZ" sz="700" dirty="0" smtClean="0">
                <a:solidFill>
                  <a:schemeClr val="accent1">
                    <a:lumMod val="75000"/>
                  </a:schemeClr>
                </a:solidFill>
              </a:rPr>
              <a:t>ақпаратпен жедел алмасу</a:t>
            </a:r>
            <a:r>
              <a:rPr lang="ru-RU" sz="700" dirty="0" smtClean="0">
                <a:solidFill>
                  <a:schemeClr val="accent1">
                    <a:lumMod val="75000"/>
                  </a:schemeClr>
                </a:solidFill>
              </a:rPr>
              <a:t>, </a:t>
            </a:r>
            <a:r>
              <a:rPr lang="ru-RU" sz="700" dirty="0" err="1" smtClean="0">
                <a:solidFill>
                  <a:schemeClr val="accent1">
                    <a:lumMod val="75000"/>
                  </a:schemeClr>
                </a:solidFill>
              </a:rPr>
              <a:t>жедел</a:t>
            </a:r>
            <a:r>
              <a:rPr lang="ru-RU" sz="700" dirty="0" smtClean="0">
                <a:solidFill>
                  <a:schemeClr val="accent1">
                    <a:lumMod val="75000"/>
                  </a:schemeClr>
                </a:solidFill>
              </a:rPr>
              <a:t> </a:t>
            </a:r>
            <a:r>
              <a:rPr lang="ru-RU" sz="700" dirty="0" err="1" smtClean="0">
                <a:solidFill>
                  <a:schemeClr val="accent1">
                    <a:lumMod val="75000"/>
                  </a:schemeClr>
                </a:solidFill>
              </a:rPr>
              <a:t>шешім</a:t>
            </a:r>
            <a:r>
              <a:rPr lang="ru-RU" sz="700" dirty="0" smtClean="0">
                <a:solidFill>
                  <a:schemeClr val="accent1">
                    <a:lumMod val="75000"/>
                  </a:schemeClr>
                </a:solidFill>
              </a:rPr>
              <a:t>, </a:t>
            </a:r>
            <a:r>
              <a:rPr lang="ru-RU" sz="700" dirty="0" err="1" smtClean="0">
                <a:solidFill>
                  <a:schemeClr val="accent1">
                    <a:lumMod val="75000"/>
                  </a:schemeClr>
                </a:solidFill>
              </a:rPr>
              <a:t>төрешілдіктің</a:t>
            </a:r>
            <a:r>
              <a:rPr lang="ru-RU" sz="700" dirty="0" smtClean="0">
                <a:solidFill>
                  <a:schemeClr val="accent1">
                    <a:lumMod val="75000"/>
                  </a:schemeClr>
                </a:solidFill>
              </a:rPr>
              <a:t> </a:t>
            </a:r>
            <a:r>
              <a:rPr lang="ru-RU" sz="700" dirty="0" err="1" smtClean="0">
                <a:solidFill>
                  <a:schemeClr val="accent1">
                    <a:lumMod val="75000"/>
                  </a:schemeClr>
                </a:solidFill>
              </a:rPr>
              <a:t>барынша</a:t>
            </a:r>
            <a:r>
              <a:rPr lang="ru-RU" sz="700" dirty="0" smtClean="0">
                <a:solidFill>
                  <a:schemeClr val="accent1">
                    <a:lumMod val="75000"/>
                  </a:schemeClr>
                </a:solidFill>
              </a:rPr>
              <a:t> аз </a:t>
            </a:r>
            <a:r>
              <a:rPr lang="ru-RU" sz="700" dirty="0" err="1" smtClean="0">
                <a:solidFill>
                  <a:schemeClr val="accent1">
                    <a:lumMod val="75000"/>
                  </a:schemeClr>
                </a:solidFill>
              </a:rPr>
              <a:t>болуы</a:t>
            </a:r>
            <a:r>
              <a:rPr lang="ru-RU" sz="700" dirty="0" smtClean="0">
                <a:solidFill>
                  <a:schemeClr val="accent1">
                    <a:lumMod val="75000"/>
                  </a:schemeClr>
                </a:solidFill>
              </a:rPr>
              <a:t>. </a:t>
            </a:r>
            <a:endParaRPr lang="ru-RU" sz="700" dirty="0">
              <a:solidFill>
                <a:schemeClr val="accent1">
                  <a:lumMod val="75000"/>
                </a:schemeClr>
              </a:solidFill>
            </a:endParaRPr>
          </a:p>
        </p:txBody>
      </p:sp>
      <p:cxnSp>
        <p:nvCxnSpPr>
          <p:cNvPr id="133" name="Прямая соединительная линия 132"/>
          <p:cNvCxnSpPr>
            <a:stCxn id="5" idx="2"/>
            <a:endCxn id="73" idx="0"/>
          </p:cNvCxnSpPr>
          <p:nvPr/>
        </p:nvCxnSpPr>
        <p:spPr>
          <a:xfrm flipH="1">
            <a:off x="4441122" y="449665"/>
            <a:ext cx="130878" cy="7357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4" name="Прямая соединительная линия 173"/>
          <p:cNvCxnSpPr>
            <a:stCxn id="115" idx="3"/>
            <a:endCxn id="74" idx="1"/>
          </p:cNvCxnSpPr>
          <p:nvPr/>
        </p:nvCxnSpPr>
        <p:spPr>
          <a:xfrm>
            <a:off x="1331640" y="1350186"/>
            <a:ext cx="6442144" cy="25717"/>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Прямая соединительная линия 211"/>
          <p:cNvCxnSpPr/>
          <p:nvPr/>
        </p:nvCxnSpPr>
        <p:spPr>
          <a:xfrm flipH="1">
            <a:off x="664573" y="3939902"/>
            <a:ext cx="33068" cy="97356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Прямоугольник 4"/>
          <p:cNvSpPr/>
          <p:nvPr/>
        </p:nvSpPr>
        <p:spPr>
          <a:xfrm>
            <a:off x="3206357" y="267494"/>
            <a:ext cx="2731286" cy="182171"/>
          </a:xfrm>
          <a:prstGeom prst="rect">
            <a:avLst/>
          </a:prstGeom>
          <a:ln w="12700"/>
        </p:spPr>
        <p:style>
          <a:lnRef idx="2">
            <a:schemeClr val="accent1">
              <a:shade val="50000"/>
            </a:schemeClr>
          </a:lnRef>
          <a:fillRef idx="1">
            <a:schemeClr val="accent1"/>
          </a:fillRef>
          <a:effectRef idx="0">
            <a:schemeClr val="accent1"/>
          </a:effectRef>
          <a:fontRef idx="minor">
            <a:schemeClr val="lt1"/>
          </a:fontRef>
        </p:style>
        <p:txBody>
          <a:bodyPr lIns="48984" tIns="24492" rIns="48984" bIns="24492" rtlCol="0" anchor="ctr"/>
          <a:lstStyle/>
          <a:p>
            <a:pPr algn="ctr"/>
            <a:r>
              <a:rPr lang="ru-RU" sz="800" b="1" dirty="0" smtClean="0">
                <a:latin typeface="Arial" pitchFamily="34" charset="0"/>
                <a:cs typeface="Arial" pitchFamily="34" charset="0"/>
              </a:rPr>
              <a:t>КР </a:t>
            </a:r>
            <a:r>
              <a:rPr lang="ru-RU" sz="800" b="1" dirty="0" err="1" smtClean="0">
                <a:latin typeface="Arial" pitchFamily="34" charset="0"/>
                <a:cs typeface="Arial" pitchFamily="34" charset="0"/>
              </a:rPr>
              <a:t>Үкіметі</a:t>
            </a:r>
            <a:r>
              <a:rPr lang="ru-RU" sz="800" b="1" dirty="0" smtClean="0">
                <a:latin typeface="Arial" pitchFamily="34" charset="0"/>
                <a:cs typeface="Arial" pitchFamily="34" charset="0"/>
              </a:rPr>
              <a:t> </a:t>
            </a:r>
            <a:endParaRPr lang="ru-RU" sz="800" b="1" dirty="0">
              <a:latin typeface="Arial" pitchFamily="34" charset="0"/>
              <a:cs typeface="Arial" pitchFamily="34" charset="0"/>
            </a:endParaRPr>
          </a:p>
        </p:txBody>
      </p:sp>
      <p:sp>
        <p:nvSpPr>
          <p:cNvPr id="2" name="TextBox 1"/>
          <p:cNvSpPr txBox="1"/>
          <p:nvPr/>
        </p:nvSpPr>
        <p:spPr>
          <a:xfrm>
            <a:off x="899592" y="0"/>
            <a:ext cx="7510691" cy="264906"/>
          </a:xfrm>
          <a:prstGeom prst="rect">
            <a:avLst/>
          </a:prstGeom>
          <a:noFill/>
        </p:spPr>
        <p:txBody>
          <a:bodyPr wrap="square" lIns="48984" tIns="24492" rIns="48984" bIns="24492" rtlCol="0">
            <a:spAutoFit/>
          </a:bodyPr>
          <a:lstStyle/>
          <a:p>
            <a:pPr algn="ctr"/>
            <a:r>
              <a:rPr lang="ru-RU" sz="1400" b="1" dirty="0" smtClean="0">
                <a:solidFill>
                  <a:schemeClr val="accent1">
                    <a:lumMod val="75000"/>
                  </a:schemeClr>
                </a:solidFill>
              </a:rPr>
              <a:t>ЖОБАЛЫҚ БАСҚАРУДЫҢ САЛАЛЫҚ ЖҮЙЕСІ</a:t>
            </a:r>
            <a:endParaRPr lang="ru-RU" sz="1400" b="1" dirty="0">
              <a:solidFill>
                <a:schemeClr val="accent1">
                  <a:lumMod val="75000"/>
                </a:schemeClr>
              </a:solidFill>
            </a:endParaRPr>
          </a:p>
        </p:txBody>
      </p:sp>
      <p:sp>
        <p:nvSpPr>
          <p:cNvPr id="74" name="Прямоугольник 73"/>
          <p:cNvSpPr/>
          <p:nvPr/>
        </p:nvSpPr>
        <p:spPr>
          <a:xfrm>
            <a:off x="7773784" y="1183024"/>
            <a:ext cx="1272999" cy="385757"/>
          </a:xfrm>
          <a:prstGeom prst="rect">
            <a:avLst/>
          </a:prstGeom>
          <a:ln w="12700"/>
        </p:spPr>
        <p:style>
          <a:lnRef idx="2">
            <a:schemeClr val="accent1">
              <a:shade val="50000"/>
            </a:schemeClr>
          </a:lnRef>
          <a:fillRef idx="1">
            <a:schemeClr val="accent1"/>
          </a:fillRef>
          <a:effectRef idx="0">
            <a:schemeClr val="accent1"/>
          </a:effectRef>
          <a:fontRef idx="minor">
            <a:schemeClr val="lt1"/>
          </a:fontRef>
        </p:style>
        <p:txBody>
          <a:bodyPr lIns="48984" tIns="24492" rIns="48984" bIns="24492" rtlCol="0" anchor="ctr"/>
          <a:lstStyle/>
          <a:p>
            <a:pPr algn="ctr"/>
            <a:r>
              <a:rPr lang="ru-RU" sz="800" b="1" dirty="0" err="1" smtClean="0">
                <a:latin typeface="Arial" pitchFamily="34" charset="0"/>
                <a:cs typeface="Arial" pitchFamily="34" charset="0"/>
              </a:rPr>
              <a:t>Мемлекеттік</a:t>
            </a:r>
            <a:r>
              <a:rPr lang="ru-RU" sz="800" b="1" dirty="0" smtClean="0">
                <a:latin typeface="Arial" pitchFamily="34" charset="0"/>
                <a:cs typeface="Arial" pitchFamily="34" charset="0"/>
              </a:rPr>
              <a:t> </a:t>
            </a:r>
            <a:r>
              <a:rPr lang="ru-RU" sz="800" b="1" dirty="0" err="1" smtClean="0">
                <a:latin typeface="Arial" pitchFamily="34" charset="0"/>
                <a:cs typeface="Arial" pitchFamily="34" charset="0"/>
              </a:rPr>
              <a:t>бағдарламаның</a:t>
            </a:r>
            <a:r>
              <a:rPr lang="ru-RU" sz="800" b="1" dirty="0" smtClean="0">
                <a:latin typeface="Arial" pitchFamily="34" charset="0"/>
                <a:cs typeface="Arial" pitchFamily="34" charset="0"/>
              </a:rPr>
              <a:t> </a:t>
            </a:r>
            <a:r>
              <a:rPr lang="ru-RU" sz="800" b="1" dirty="0" err="1" smtClean="0">
                <a:latin typeface="Arial" pitchFamily="34" charset="0"/>
                <a:cs typeface="Arial" pitchFamily="34" charset="0"/>
              </a:rPr>
              <a:t>сараптамалық</a:t>
            </a:r>
            <a:r>
              <a:rPr lang="ru-RU" sz="800" b="1" dirty="0" smtClean="0">
                <a:latin typeface="Arial" pitchFamily="34" charset="0"/>
                <a:cs typeface="Arial" pitchFamily="34" charset="0"/>
              </a:rPr>
              <a:t> </a:t>
            </a:r>
            <a:r>
              <a:rPr lang="ru-RU" sz="800" b="1" dirty="0" err="1" smtClean="0">
                <a:latin typeface="Arial" pitchFamily="34" charset="0"/>
                <a:cs typeface="Arial" pitchFamily="34" charset="0"/>
              </a:rPr>
              <a:t>кеңесі</a:t>
            </a:r>
            <a:endParaRPr lang="ru-RU" sz="800" b="1" dirty="0">
              <a:latin typeface="Arial" pitchFamily="34" charset="0"/>
              <a:cs typeface="Arial" pitchFamily="34" charset="0"/>
            </a:endParaRPr>
          </a:p>
        </p:txBody>
      </p:sp>
      <p:sp>
        <p:nvSpPr>
          <p:cNvPr id="128" name="Прямоугольник 127"/>
          <p:cNvSpPr/>
          <p:nvPr/>
        </p:nvSpPr>
        <p:spPr>
          <a:xfrm>
            <a:off x="63784" y="3733903"/>
            <a:ext cx="1278221" cy="267249"/>
          </a:xfrm>
          <a:prstGeom prst="rect">
            <a:avLst/>
          </a:prstGeom>
          <a:solidFill>
            <a:schemeClr val="accent2">
              <a:lumMod val="60000"/>
              <a:lumOff val="40000"/>
            </a:schemeClr>
          </a:solidFill>
          <a:ln>
            <a:solidFill>
              <a:srgbClr val="C00000"/>
            </a:solidFill>
          </a:ln>
        </p:spPr>
        <p:style>
          <a:lnRef idx="2">
            <a:schemeClr val="accent3">
              <a:shade val="50000"/>
            </a:schemeClr>
          </a:lnRef>
          <a:fillRef idx="1">
            <a:schemeClr val="accent3"/>
          </a:fillRef>
          <a:effectRef idx="0">
            <a:schemeClr val="accent3"/>
          </a:effectRef>
          <a:fontRef idx="minor">
            <a:schemeClr val="lt1"/>
          </a:fontRef>
        </p:style>
        <p:txBody>
          <a:bodyPr lIns="48984" tIns="24492" rIns="48984" bIns="24492" rtlCol="0" anchor="ctr"/>
          <a:lstStyle/>
          <a:p>
            <a:pPr algn="ctr"/>
            <a:endParaRPr lang="ru-RU" sz="1000" dirty="0"/>
          </a:p>
        </p:txBody>
      </p:sp>
      <p:sp>
        <p:nvSpPr>
          <p:cNvPr id="206" name="Прямоугольник 205"/>
          <p:cNvSpPr/>
          <p:nvPr/>
        </p:nvSpPr>
        <p:spPr>
          <a:xfrm>
            <a:off x="348397" y="4115187"/>
            <a:ext cx="821114" cy="17486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lIns="48984" tIns="24492" rIns="48984" bIns="24492" rtlCol="0" anchor="ctr"/>
          <a:lstStyle/>
          <a:p>
            <a:pPr algn="ctr"/>
            <a:r>
              <a:rPr lang="ru-RU" sz="600" dirty="0" smtClean="0"/>
              <a:t>1-топ </a:t>
            </a:r>
            <a:r>
              <a:rPr lang="ru-RU" sz="600" dirty="0" err="1" smtClean="0"/>
              <a:t>жобаларының</a:t>
            </a:r>
            <a:r>
              <a:rPr lang="ru-RU" sz="600" dirty="0" smtClean="0"/>
              <a:t> </a:t>
            </a:r>
            <a:r>
              <a:rPr lang="ru-RU" sz="600" dirty="0" err="1" smtClean="0"/>
              <a:t>әкімшісі</a:t>
            </a:r>
            <a:endParaRPr lang="ru-RU" sz="600" dirty="0"/>
          </a:p>
        </p:txBody>
      </p:sp>
      <p:sp>
        <p:nvSpPr>
          <p:cNvPr id="207" name="Прямоугольник 206"/>
          <p:cNvSpPr/>
          <p:nvPr/>
        </p:nvSpPr>
        <p:spPr>
          <a:xfrm>
            <a:off x="348397" y="4351554"/>
            <a:ext cx="821114" cy="17486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lIns="48984" tIns="24492" rIns="48984" bIns="24492" rtlCol="0" anchor="ctr"/>
          <a:lstStyle/>
          <a:p>
            <a:pPr algn="ctr"/>
            <a:r>
              <a:rPr lang="ru-RU" sz="600" dirty="0" smtClean="0"/>
              <a:t>2-топ </a:t>
            </a:r>
            <a:r>
              <a:rPr lang="ru-RU" sz="600" dirty="0" err="1" smtClean="0"/>
              <a:t>жобаларының</a:t>
            </a:r>
            <a:r>
              <a:rPr lang="ru-RU" sz="600" dirty="0" smtClean="0"/>
              <a:t> </a:t>
            </a:r>
            <a:r>
              <a:rPr lang="ru-RU" sz="600" dirty="0" err="1"/>
              <a:t>әкімшісі</a:t>
            </a:r>
            <a:endParaRPr lang="ru-RU" sz="600" dirty="0"/>
          </a:p>
        </p:txBody>
      </p:sp>
      <p:sp>
        <p:nvSpPr>
          <p:cNvPr id="208" name="Прямоугольник 207"/>
          <p:cNvSpPr/>
          <p:nvPr/>
        </p:nvSpPr>
        <p:spPr>
          <a:xfrm>
            <a:off x="348397" y="4593095"/>
            <a:ext cx="821114" cy="17486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lIns="48984" tIns="24492" rIns="48984" bIns="24492" rtlCol="0" anchor="ctr"/>
          <a:lstStyle/>
          <a:p>
            <a:pPr algn="ctr"/>
            <a:r>
              <a:rPr lang="ru-RU" sz="600" dirty="0" smtClean="0"/>
              <a:t>3-топ </a:t>
            </a:r>
            <a:r>
              <a:rPr lang="ru-RU" sz="600" dirty="0" err="1" smtClean="0"/>
              <a:t>жобаларының</a:t>
            </a:r>
            <a:r>
              <a:rPr lang="ru-RU" sz="600" dirty="0" smtClean="0"/>
              <a:t> </a:t>
            </a:r>
            <a:r>
              <a:rPr lang="ru-RU" sz="600" dirty="0" err="1"/>
              <a:t>әкімшісі</a:t>
            </a:r>
            <a:endParaRPr lang="ru-RU" sz="600" dirty="0"/>
          </a:p>
        </p:txBody>
      </p:sp>
      <p:sp>
        <p:nvSpPr>
          <p:cNvPr id="209" name="Прямоугольник 208"/>
          <p:cNvSpPr/>
          <p:nvPr/>
        </p:nvSpPr>
        <p:spPr>
          <a:xfrm>
            <a:off x="348397" y="4831907"/>
            <a:ext cx="821114" cy="17486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lIns="48984" tIns="24492" rIns="48984" bIns="24492" rtlCol="0" anchor="ctr"/>
          <a:lstStyle/>
          <a:p>
            <a:pPr algn="ctr"/>
            <a:r>
              <a:rPr lang="ru-RU" sz="600" dirty="0" smtClean="0"/>
              <a:t>4-топ </a:t>
            </a:r>
            <a:r>
              <a:rPr lang="ru-RU" sz="600" dirty="0" err="1" smtClean="0"/>
              <a:t>жобаларының</a:t>
            </a:r>
            <a:r>
              <a:rPr lang="ru-RU" sz="600" dirty="0" smtClean="0"/>
              <a:t> </a:t>
            </a:r>
            <a:r>
              <a:rPr lang="ru-RU" sz="600" dirty="0" err="1"/>
              <a:t>әкімшісі</a:t>
            </a:r>
            <a:endParaRPr lang="ru-RU" sz="600" dirty="0"/>
          </a:p>
        </p:txBody>
      </p:sp>
      <p:sp>
        <p:nvSpPr>
          <p:cNvPr id="211" name="TextBox 210">
            <a:hlinkClick r:id="rId3" action="ppaction://hlinksldjump"/>
          </p:cNvPr>
          <p:cNvSpPr txBox="1"/>
          <p:nvPr/>
        </p:nvSpPr>
        <p:spPr>
          <a:xfrm>
            <a:off x="63784" y="3726637"/>
            <a:ext cx="1105727" cy="157184"/>
          </a:xfrm>
          <a:prstGeom prst="rect">
            <a:avLst/>
          </a:prstGeom>
          <a:noFill/>
        </p:spPr>
        <p:txBody>
          <a:bodyPr wrap="square" lIns="48984" tIns="24492" rIns="48984" bIns="24492" rtlCol="0">
            <a:spAutoFit/>
          </a:bodyPr>
          <a:lstStyle/>
          <a:p>
            <a:pPr algn="ctr"/>
            <a:r>
              <a:rPr lang="ru-RU" sz="700" dirty="0" err="1" smtClean="0">
                <a:solidFill>
                  <a:schemeClr val="bg1"/>
                </a:solidFill>
              </a:rPr>
              <a:t>Өңірлік</a:t>
            </a:r>
            <a:r>
              <a:rPr lang="ru-RU" sz="700" dirty="0" smtClean="0">
                <a:solidFill>
                  <a:schemeClr val="bg1"/>
                </a:solidFill>
              </a:rPr>
              <a:t> </a:t>
            </a:r>
            <a:r>
              <a:rPr lang="ru-RU" sz="700" dirty="0" err="1" smtClean="0">
                <a:solidFill>
                  <a:schemeClr val="bg1"/>
                </a:solidFill>
              </a:rPr>
              <a:t>жобалық</a:t>
            </a:r>
            <a:r>
              <a:rPr lang="ru-RU" sz="700" dirty="0" smtClean="0">
                <a:solidFill>
                  <a:schemeClr val="bg1"/>
                </a:solidFill>
              </a:rPr>
              <a:t> офис</a:t>
            </a:r>
            <a:endParaRPr lang="ru-RU" sz="700" dirty="0">
              <a:solidFill>
                <a:schemeClr val="bg1"/>
              </a:solidFill>
            </a:endParaRPr>
          </a:p>
        </p:txBody>
      </p:sp>
      <p:cxnSp>
        <p:nvCxnSpPr>
          <p:cNvPr id="228" name="Соединительная линия уступом 227"/>
          <p:cNvCxnSpPr>
            <a:stCxn id="19" idx="1"/>
            <a:endCxn id="115" idx="0"/>
          </p:cNvCxnSpPr>
          <p:nvPr/>
        </p:nvCxnSpPr>
        <p:spPr>
          <a:xfrm rot="10800000" flipV="1">
            <a:off x="695142" y="844924"/>
            <a:ext cx="2391435" cy="286666"/>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231" name="Соединительная линия уступом 230"/>
          <p:cNvCxnSpPr>
            <a:stCxn id="19" idx="3"/>
            <a:endCxn id="74" idx="0"/>
          </p:cNvCxnSpPr>
          <p:nvPr/>
        </p:nvCxnSpPr>
        <p:spPr>
          <a:xfrm>
            <a:off x="6057424" y="844924"/>
            <a:ext cx="2352860" cy="338100"/>
          </a:xfrm>
          <a:prstGeom prst="bentConnector2">
            <a:avLst/>
          </a:prstGeom>
        </p:spPr>
        <p:style>
          <a:lnRef idx="1">
            <a:schemeClr val="accent1"/>
          </a:lnRef>
          <a:fillRef idx="0">
            <a:schemeClr val="accent1"/>
          </a:fillRef>
          <a:effectRef idx="0">
            <a:schemeClr val="accent1"/>
          </a:effectRef>
          <a:fontRef idx="minor">
            <a:schemeClr val="tx1"/>
          </a:fontRef>
        </p:style>
      </p:cxnSp>
      <p:graphicFrame>
        <p:nvGraphicFramePr>
          <p:cNvPr id="19" name="Таблица 18"/>
          <p:cNvGraphicFramePr>
            <a:graphicFrameLocks noGrp="1"/>
          </p:cNvGraphicFramePr>
          <p:nvPr>
            <p:extLst/>
          </p:nvPr>
        </p:nvGraphicFramePr>
        <p:xfrm>
          <a:off x="3086576" y="483518"/>
          <a:ext cx="2970848" cy="722812"/>
        </p:xfrm>
        <a:graphic>
          <a:graphicData uri="http://schemas.openxmlformats.org/drawingml/2006/table">
            <a:tbl>
              <a:tblPr firstRow="1" bandRow="1">
                <a:tableStyleId>{5C22544A-7EE6-4342-B048-85BDC9FD1C3A}</a:tableStyleId>
              </a:tblPr>
              <a:tblGrid>
                <a:gridCol w="1485424"/>
                <a:gridCol w="1485424"/>
              </a:tblGrid>
              <a:tr h="254080">
                <a:tc gridSpan="2">
                  <a:txBody>
                    <a:bodyPr/>
                    <a:lstStyle/>
                    <a:p>
                      <a:pPr algn="ctr"/>
                      <a:r>
                        <a:rPr lang="ru-RU" sz="800" b="1" kern="1200" dirty="0" smtClean="0">
                          <a:solidFill>
                            <a:schemeClr val="lt1"/>
                          </a:solidFill>
                          <a:latin typeface="Arial" pitchFamily="34" charset="0"/>
                          <a:ea typeface="+mn-ea"/>
                          <a:cs typeface="Arial" pitchFamily="34" charset="0"/>
                        </a:rPr>
                        <a:t>БАСҚАРУШЫ КЕҢЕС</a:t>
                      </a:r>
                    </a:p>
                    <a:p>
                      <a:pPr marL="0" algn="ctr" defTabSz="914400" rtl="0" eaLnBrk="1" latinLnBrk="0" hangingPunct="1"/>
                      <a:r>
                        <a:rPr lang="ru-RU" sz="800" b="1" kern="1200" dirty="0" err="1" smtClean="0">
                          <a:solidFill>
                            <a:schemeClr val="lt1"/>
                          </a:solidFill>
                          <a:latin typeface="Arial" pitchFamily="34" charset="0"/>
                          <a:ea typeface="+mn-ea"/>
                          <a:cs typeface="Arial" pitchFamily="34" charset="0"/>
                        </a:rPr>
                        <a:t>Төраға</a:t>
                      </a:r>
                      <a:r>
                        <a:rPr lang="ru-RU" sz="800" b="1" kern="1200" dirty="0" smtClean="0">
                          <a:solidFill>
                            <a:schemeClr val="lt1"/>
                          </a:solidFill>
                          <a:latin typeface="Arial" pitchFamily="34" charset="0"/>
                          <a:ea typeface="+mn-ea"/>
                          <a:cs typeface="Arial" pitchFamily="34" charset="0"/>
                        </a:rPr>
                        <a:t> – Премьер-</a:t>
                      </a:r>
                      <a:r>
                        <a:rPr lang="ru-RU" sz="800" b="1" kern="1200" dirty="0" err="1" smtClean="0">
                          <a:solidFill>
                            <a:schemeClr val="lt1"/>
                          </a:solidFill>
                          <a:latin typeface="Arial" pitchFamily="34" charset="0"/>
                          <a:ea typeface="+mn-ea"/>
                          <a:cs typeface="Arial" pitchFamily="34" charset="0"/>
                        </a:rPr>
                        <a:t>Министрдің</a:t>
                      </a:r>
                      <a:r>
                        <a:rPr lang="ru-RU" sz="800" b="1" kern="1200" baseline="0" dirty="0" smtClean="0">
                          <a:solidFill>
                            <a:schemeClr val="lt1"/>
                          </a:solidFill>
                          <a:latin typeface="Arial" pitchFamily="34" charset="0"/>
                          <a:ea typeface="+mn-ea"/>
                          <a:cs typeface="Arial" pitchFamily="34" charset="0"/>
                        </a:rPr>
                        <a:t> </a:t>
                      </a:r>
                      <a:r>
                        <a:rPr lang="ru-RU" sz="800" b="1" kern="1200" baseline="0" dirty="0" err="1" smtClean="0">
                          <a:solidFill>
                            <a:schemeClr val="lt1"/>
                          </a:solidFill>
                          <a:latin typeface="Arial" pitchFamily="34" charset="0"/>
                          <a:ea typeface="+mn-ea"/>
                          <a:cs typeface="Arial" pitchFamily="34" charset="0"/>
                        </a:rPr>
                        <a:t>орынбасары</a:t>
                      </a:r>
                      <a:endParaRPr lang="ru-RU" sz="800" b="1" kern="1200" dirty="0" smtClean="0">
                        <a:solidFill>
                          <a:schemeClr val="lt1"/>
                        </a:solidFill>
                        <a:latin typeface="Arial" pitchFamily="34" charset="0"/>
                        <a:ea typeface="+mn-ea"/>
                        <a:cs typeface="Arial" pitchFamily="34" charset="0"/>
                      </a:endParaRPr>
                    </a:p>
                  </a:txBody>
                  <a:tcPr marL="48986" marR="48986" marT="24493" marB="24493">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ru-RU" dirty="0"/>
                    </a:p>
                  </a:txBody>
                  <a:tcPr/>
                </a:tc>
              </a:tr>
              <a:tr h="311697">
                <a:tc>
                  <a:txBody>
                    <a:bodyPr/>
                    <a:lstStyle/>
                    <a:p>
                      <a:r>
                        <a:rPr lang="ru-RU" sz="500" b="1" dirty="0" err="1" smtClean="0">
                          <a:solidFill>
                            <a:schemeClr val="accent1">
                              <a:lumMod val="75000"/>
                            </a:schemeClr>
                          </a:solidFill>
                          <a:latin typeface="Arial" panose="020B0604020202020204" pitchFamily="34" charset="0"/>
                          <a:cs typeface="Arial" panose="020B0604020202020204" pitchFamily="34" charset="0"/>
                        </a:rPr>
                        <a:t>Құрамы</a:t>
                      </a:r>
                      <a:r>
                        <a:rPr lang="ru-RU" sz="500" b="1" baseline="0" dirty="0" smtClean="0">
                          <a:solidFill>
                            <a:schemeClr val="accent1">
                              <a:lumMod val="75000"/>
                            </a:schemeClr>
                          </a:solidFill>
                          <a:latin typeface="Arial" panose="020B0604020202020204" pitchFamily="34" charset="0"/>
                          <a:cs typeface="Arial" panose="020B0604020202020204" pitchFamily="34" charset="0"/>
                        </a:rPr>
                        <a:t> </a:t>
                      </a:r>
                      <a:r>
                        <a:rPr lang="ru-RU" sz="500" b="1" dirty="0" smtClean="0">
                          <a:solidFill>
                            <a:schemeClr val="accent1">
                              <a:lumMod val="75000"/>
                            </a:schemeClr>
                          </a:solidFill>
                          <a:latin typeface="Arial" panose="020B0604020202020204" pitchFamily="34" charset="0"/>
                          <a:cs typeface="Arial" panose="020B0604020202020204" pitchFamily="34" charset="0"/>
                        </a:rPr>
                        <a:t>: </a:t>
                      </a:r>
                    </a:p>
                    <a:p>
                      <a:r>
                        <a:rPr lang="ru-RU" sz="500" b="1" dirty="0" smtClean="0">
                          <a:solidFill>
                            <a:schemeClr val="accent1">
                              <a:lumMod val="75000"/>
                            </a:schemeClr>
                          </a:solidFill>
                          <a:latin typeface="Arial" panose="020B0604020202020204" pitchFamily="34" charset="0"/>
                          <a:cs typeface="Arial" panose="020B0604020202020204" pitchFamily="34" charset="0"/>
                        </a:rPr>
                        <a:t>- ПМК, </a:t>
                      </a:r>
                      <a:r>
                        <a:rPr lang="ru-RU" sz="500" b="1" dirty="0" err="1" smtClean="0">
                          <a:solidFill>
                            <a:schemeClr val="accent1">
                              <a:lumMod val="75000"/>
                            </a:schemeClr>
                          </a:solidFill>
                          <a:latin typeface="Arial" panose="020B0604020202020204" pitchFamily="34" charset="0"/>
                          <a:cs typeface="Arial" panose="020B0604020202020204" pitchFamily="34" charset="0"/>
                        </a:rPr>
                        <a:t>министрлер</a:t>
                      </a:r>
                      <a:r>
                        <a:rPr lang="ru-RU" sz="500" b="1" dirty="0" smtClean="0">
                          <a:solidFill>
                            <a:schemeClr val="accent1">
                              <a:lumMod val="75000"/>
                            </a:schemeClr>
                          </a:solidFill>
                          <a:latin typeface="Arial" panose="020B0604020202020204" pitchFamily="34" charset="0"/>
                          <a:cs typeface="Arial" panose="020B0604020202020204" pitchFamily="34" charset="0"/>
                        </a:rPr>
                        <a:t> (ҰЭМ, </a:t>
                      </a:r>
                      <a:r>
                        <a:rPr lang="ru-RU" sz="500" b="1" dirty="0" err="1" smtClean="0">
                          <a:solidFill>
                            <a:schemeClr val="accent1">
                              <a:lumMod val="75000"/>
                            </a:schemeClr>
                          </a:solidFill>
                          <a:latin typeface="Arial" panose="020B0604020202020204" pitchFamily="34" charset="0"/>
                          <a:cs typeface="Arial" panose="020B0604020202020204" pitchFamily="34" charset="0"/>
                        </a:rPr>
                        <a:t>Қаржымині</a:t>
                      </a:r>
                      <a:r>
                        <a:rPr lang="ru-RU" sz="500" b="1" dirty="0" smtClean="0">
                          <a:solidFill>
                            <a:schemeClr val="accent1">
                              <a:lumMod val="75000"/>
                            </a:schemeClr>
                          </a:solidFill>
                          <a:latin typeface="Arial" panose="020B0604020202020204" pitchFamily="34" charset="0"/>
                          <a:cs typeface="Arial" panose="020B0604020202020204" pitchFamily="34" charset="0"/>
                        </a:rPr>
                        <a:t>, Әділетмині, ИДМ, </a:t>
                      </a:r>
                      <a:r>
                        <a:rPr lang="ru-RU" sz="500" b="1" dirty="0" err="1" smtClean="0">
                          <a:solidFill>
                            <a:schemeClr val="accent1">
                              <a:lumMod val="75000"/>
                            </a:schemeClr>
                          </a:solidFill>
                          <a:latin typeface="Arial" panose="020B0604020202020204" pitchFamily="34" charset="0"/>
                          <a:cs typeface="Arial" panose="020B0604020202020204" pitchFamily="34" charset="0"/>
                        </a:rPr>
                        <a:t>т.б</a:t>
                      </a:r>
                      <a:r>
                        <a:rPr lang="ru-RU" sz="500" b="1" dirty="0" smtClean="0">
                          <a:solidFill>
                            <a:schemeClr val="accent1">
                              <a:lumMod val="75000"/>
                            </a:schemeClr>
                          </a:solidFill>
                          <a:latin typeface="Arial" panose="020B0604020202020204" pitchFamily="34" charset="0"/>
                          <a:cs typeface="Arial" panose="020B0604020202020204" pitchFamily="34" charset="0"/>
                        </a:rPr>
                        <a:t>.)</a:t>
                      </a:r>
                    </a:p>
                    <a:p>
                      <a:r>
                        <a:rPr lang="ru-RU" sz="500" b="1" dirty="0" smtClean="0">
                          <a:solidFill>
                            <a:schemeClr val="accent1">
                              <a:lumMod val="75000"/>
                            </a:schemeClr>
                          </a:solidFill>
                          <a:latin typeface="Arial" panose="020B0604020202020204" pitchFamily="34" charset="0"/>
                          <a:cs typeface="Arial" panose="020B0604020202020204" pitchFamily="34" charset="0"/>
                        </a:rPr>
                        <a:t>- «</a:t>
                      </a:r>
                      <a:r>
                        <a:rPr lang="ru-RU" sz="500" b="1" dirty="0" err="1" smtClean="0">
                          <a:solidFill>
                            <a:schemeClr val="accent1">
                              <a:lumMod val="75000"/>
                            </a:schemeClr>
                          </a:solidFill>
                          <a:latin typeface="Arial" panose="020B0604020202020204" pitchFamily="34" charset="0"/>
                          <a:cs typeface="Arial" panose="020B0604020202020204" pitchFamily="34" charset="0"/>
                        </a:rPr>
                        <a:t>Атамекен</a:t>
                      </a:r>
                      <a:r>
                        <a:rPr lang="ru-RU" sz="500" b="1" dirty="0" smtClean="0">
                          <a:solidFill>
                            <a:schemeClr val="accent1">
                              <a:lumMod val="75000"/>
                            </a:schemeClr>
                          </a:solidFill>
                          <a:latin typeface="Arial" panose="020B0604020202020204" pitchFamily="34" charset="0"/>
                          <a:cs typeface="Arial" panose="020B0604020202020204" pitchFamily="34" charset="0"/>
                        </a:rPr>
                        <a:t>» ҰКП</a:t>
                      </a:r>
                    </a:p>
                    <a:p>
                      <a:r>
                        <a:rPr lang="ru-RU" sz="500" b="1" dirty="0" smtClean="0">
                          <a:solidFill>
                            <a:schemeClr val="accent1">
                              <a:lumMod val="75000"/>
                            </a:schemeClr>
                          </a:solidFill>
                          <a:latin typeface="Arial" panose="020B0604020202020204" pitchFamily="34" charset="0"/>
                          <a:cs typeface="Arial" panose="020B0604020202020204" pitchFamily="34" charset="0"/>
                        </a:rPr>
                        <a:t>- </a:t>
                      </a:r>
                      <a:r>
                        <a:rPr lang="ru-RU" sz="500" b="1" dirty="0" err="1" smtClean="0">
                          <a:solidFill>
                            <a:schemeClr val="accent1">
                              <a:lumMod val="75000"/>
                            </a:schemeClr>
                          </a:solidFill>
                          <a:latin typeface="Arial" panose="020B0604020202020204" pitchFamily="34" charset="0"/>
                          <a:cs typeface="Arial" panose="020B0604020202020204" pitchFamily="34" charset="0"/>
                        </a:rPr>
                        <a:t>ұлттық</a:t>
                      </a:r>
                      <a:r>
                        <a:rPr lang="ru-RU" sz="500" b="1" dirty="0" smtClean="0">
                          <a:solidFill>
                            <a:schemeClr val="accent1">
                              <a:lumMod val="75000"/>
                            </a:schemeClr>
                          </a:solidFill>
                          <a:latin typeface="Arial" panose="020B0604020202020204" pitchFamily="34" charset="0"/>
                          <a:cs typeface="Arial" panose="020B0604020202020204" pitchFamily="34" charset="0"/>
                        </a:rPr>
                        <a:t> </a:t>
                      </a:r>
                      <a:r>
                        <a:rPr lang="ru-RU" sz="500" b="1" dirty="0" err="1" smtClean="0">
                          <a:solidFill>
                            <a:schemeClr val="accent1">
                              <a:lumMod val="75000"/>
                            </a:schemeClr>
                          </a:solidFill>
                          <a:latin typeface="Arial" panose="020B0604020202020204" pitchFamily="34" charset="0"/>
                          <a:cs typeface="Arial" panose="020B0604020202020204" pitchFamily="34" charset="0"/>
                        </a:rPr>
                        <a:t>компаниялар</a:t>
                      </a:r>
                      <a:endParaRPr lang="ru-RU" sz="500" b="1" dirty="0" smtClean="0">
                        <a:solidFill>
                          <a:schemeClr val="accent1">
                            <a:lumMod val="75000"/>
                          </a:schemeClr>
                        </a:solidFill>
                        <a:latin typeface="Arial" panose="020B0604020202020204" pitchFamily="34" charset="0"/>
                        <a:cs typeface="Arial" panose="020B0604020202020204" pitchFamily="34" charset="0"/>
                      </a:endParaRPr>
                    </a:p>
                  </a:txBody>
                  <a:tcPr marL="48986" marR="48986" marT="24493" marB="24493">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ru-RU" sz="500" b="1" dirty="0" err="1" smtClean="0">
                          <a:solidFill>
                            <a:schemeClr val="accent1">
                              <a:lumMod val="75000"/>
                            </a:schemeClr>
                          </a:solidFill>
                          <a:latin typeface="Arial" panose="020B0604020202020204" pitchFamily="34" charset="0"/>
                          <a:cs typeface="Arial" panose="020B0604020202020204" pitchFamily="34" charset="0"/>
                        </a:rPr>
                        <a:t>Функциялары</a:t>
                      </a:r>
                      <a:r>
                        <a:rPr lang="ru-RU" sz="500" b="1" dirty="0" smtClean="0">
                          <a:solidFill>
                            <a:schemeClr val="accent1">
                              <a:lumMod val="75000"/>
                            </a:schemeClr>
                          </a:solidFill>
                          <a:latin typeface="Arial" panose="020B0604020202020204" pitchFamily="34" charset="0"/>
                          <a:cs typeface="Arial" panose="020B0604020202020204" pitchFamily="34" charset="0"/>
                        </a:rPr>
                        <a:t>:</a:t>
                      </a:r>
                    </a:p>
                    <a:p>
                      <a:r>
                        <a:rPr lang="ru-RU" sz="500" b="1" dirty="0" smtClean="0">
                          <a:solidFill>
                            <a:schemeClr val="accent1">
                              <a:lumMod val="75000"/>
                            </a:schemeClr>
                          </a:solidFill>
                          <a:latin typeface="Arial" panose="020B0604020202020204" pitchFamily="34" charset="0"/>
                          <a:cs typeface="Arial" panose="020B0604020202020204" pitchFamily="34" charset="0"/>
                        </a:rPr>
                        <a:t>- </a:t>
                      </a:r>
                      <a:r>
                        <a:rPr lang="ru-RU" sz="500" b="1" dirty="0" err="1" smtClean="0">
                          <a:solidFill>
                            <a:schemeClr val="accent1">
                              <a:lumMod val="75000"/>
                            </a:schemeClr>
                          </a:solidFill>
                          <a:latin typeface="Arial" panose="020B0604020202020204" pitchFamily="34" charset="0"/>
                          <a:cs typeface="Arial" panose="020B0604020202020204" pitchFamily="34" charset="0"/>
                        </a:rPr>
                        <a:t>шешім</a:t>
                      </a:r>
                      <a:r>
                        <a:rPr lang="ru-RU" sz="500" b="1" dirty="0" smtClean="0">
                          <a:solidFill>
                            <a:schemeClr val="accent1">
                              <a:lumMod val="75000"/>
                            </a:schemeClr>
                          </a:solidFill>
                          <a:latin typeface="Arial" panose="020B0604020202020204" pitchFamily="34" charset="0"/>
                          <a:cs typeface="Arial" panose="020B0604020202020204" pitchFamily="34" charset="0"/>
                        </a:rPr>
                        <a:t> </a:t>
                      </a:r>
                      <a:r>
                        <a:rPr lang="ru-RU" sz="500" b="1" dirty="0" err="1" smtClean="0">
                          <a:solidFill>
                            <a:schemeClr val="accent1">
                              <a:lumMod val="75000"/>
                            </a:schemeClr>
                          </a:solidFill>
                          <a:latin typeface="Arial" panose="020B0604020202020204" pitchFamily="34" charset="0"/>
                          <a:cs typeface="Arial" panose="020B0604020202020204" pitchFamily="34" charset="0"/>
                        </a:rPr>
                        <a:t>қабылдау</a:t>
                      </a:r>
                      <a:endParaRPr lang="ru-RU" sz="500" b="1" dirty="0" smtClean="0">
                        <a:solidFill>
                          <a:schemeClr val="accent1">
                            <a:lumMod val="75000"/>
                          </a:schemeClr>
                        </a:solidFill>
                        <a:latin typeface="Arial" panose="020B0604020202020204" pitchFamily="34" charset="0"/>
                        <a:cs typeface="Arial" panose="020B0604020202020204" pitchFamily="34" charset="0"/>
                      </a:endParaRPr>
                    </a:p>
                    <a:p>
                      <a:r>
                        <a:rPr lang="ru-RU" sz="500" b="1" dirty="0" smtClean="0">
                          <a:solidFill>
                            <a:schemeClr val="accent1">
                              <a:lumMod val="75000"/>
                            </a:schemeClr>
                          </a:solidFill>
                          <a:latin typeface="Arial" panose="020B0604020202020204" pitchFamily="34" charset="0"/>
                          <a:cs typeface="Arial" panose="020B0604020202020204" pitchFamily="34" charset="0"/>
                        </a:rPr>
                        <a:t>- </a:t>
                      </a:r>
                      <a:r>
                        <a:rPr lang="ru-RU" sz="500" b="1" dirty="0" err="1" smtClean="0">
                          <a:solidFill>
                            <a:schemeClr val="accent1">
                              <a:lumMod val="75000"/>
                            </a:schemeClr>
                          </a:solidFill>
                          <a:latin typeface="Arial" panose="020B0604020202020204" pitchFamily="34" charset="0"/>
                          <a:cs typeface="Arial" panose="020B0604020202020204" pitchFamily="34" charset="0"/>
                        </a:rPr>
                        <a:t>проблемаларды</a:t>
                      </a:r>
                      <a:r>
                        <a:rPr lang="ru-RU" sz="500" b="1" baseline="0" dirty="0" smtClean="0">
                          <a:solidFill>
                            <a:schemeClr val="accent1">
                              <a:lumMod val="75000"/>
                            </a:schemeClr>
                          </a:solidFill>
                          <a:latin typeface="Arial" panose="020B0604020202020204" pitchFamily="34" charset="0"/>
                          <a:cs typeface="Arial" panose="020B0604020202020204" pitchFamily="34" charset="0"/>
                        </a:rPr>
                        <a:t> </a:t>
                      </a:r>
                      <a:r>
                        <a:rPr lang="ru-RU" sz="500" b="1" baseline="0" dirty="0" err="1" smtClean="0">
                          <a:solidFill>
                            <a:schemeClr val="accent1">
                              <a:lumMod val="75000"/>
                            </a:schemeClr>
                          </a:solidFill>
                          <a:latin typeface="Arial" panose="020B0604020202020204" pitchFamily="34" charset="0"/>
                          <a:cs typeface="Arial" panose="020B0604020202020204" pitchFamily="34" charset="0"/>
                        </a:rPr>
                        <a:t>жою</a:t>
                      </a:r>
                      <a:endParaRPr lang="ru-RU" sz="500" b="1" dirty="0" smtClean="0">
                        <a:solidFill>
                          <a:schemeClr val="accent1">
                            <a:lumMod val="75000"/>
                          </a:schemeClr>
                        </a:solidFill>
                        <a:latin typeface="Arial" panose="020B0604020202020204" pitchFamily="34" charset="0"/>
                        <a:cs typeface="Arial" panose="020B0604020202020204" pitchFamily="34" charset="0"/>
                      </a:endParaRPr>
                    </a:p>
                    <a:p>
                      <a:r>
                        <a:rPr lang="ru-RU" sz="500" b="1" dirty="0" smtClean="0">
                          <a:solidFill>
                            <a:schemeClr val="accent1">
                              <a:lumMod val="75000"/>
                            </a:schemeClr>
                          </a:solidFill>
                          <a:latin typeface="Arial" panose="020B0604020202020204" pitchFamily="34" charset="0"/>
                          <a:cs typeface="Arial" panose="020B0604020202020204" pitchFamily="34" charset="0"/>
                        </a:rPr>
                        <a:t>- </a:t>
                      </a:r>
                      <a:r>
                        <a:rPr lang="ru-RU" sz="500" b="1" dirty="0" err="1" smtClean="0">
                          <a:solidFill>
                            <a:schemeClr val="accent1">
                              <a:lumMod val="75000"/>
                            </a:schemeClr>
                          </a:solidFill>
                          <a:latin typeface="Arial" panose="020B0604020202020204" pitchFamily="34" charset="0"/>
                          <a:cs typeface="Arial" panose="020B0604020202020204" pitchFamily="34" charset="0"/>
                        </a:rPr>
                        <a:t>нәтижелерді</a:t>
                      </a:r>
                      <a:r>
                        <a:rPr lang="ru-RU" sz="500" b="1" dirty="0" smtClean="0">
                          <a:solidFill>
                            <a:schemeClr val="accent1">
                              <a:lumMod val="75000"/>
                            </a:schemeClr>
                          </a:solidFill>
                          <a:latin typeface="Arial" panose="020B0604020202020204" pitchFamily="34" charset="0"/>
                          <a:cs typeface="Arial" panose="020B0604020202020204" pitchFamily="34" charset="0"/>
                        </a:rPr>
                        <a:t> </a:t>
                      </a:r>
                      <a:r>
                        <a:rPr lang="ru-RU" sz="500" b="1" dirty="0" err="1" smtClean="0">
                          <a:solidFill>
                            <a:schemeClr val="accent1">
                              <a:lumMod val="75000"/>
                            </a:schemeClr>
                          </a:solidFill>
                          <a:latin typeface="Arial" panose="020B0604020202020204" pitchFamily="34" charset="0"/>
                          <a:cs typeface="Arial" panose="020B0604020202020204" pitchFamily="34" charset="0"/>
                        </a:rPr>
                        <a:t>бағалау</a:t>
                      </a:r>
                      <a:endParaRPr lang="ru-RU" sz="500" b="1" dirty="0" smtClean="0">
                        <a:solidFill>
                          <a:schemeClr val="accent1">
                            <a:lumMod val="75000"/>
                          </a:schemeClr>
                        </a:solidFill>
                        <a:latin typeface="Arial" panose="020B0604020202020204" pitchFamily="34" charset="0"/>
                        <a:cs typeface="Arial" panose="020B0604020202020204" pitchFamily="34" charset="0"/>
                      </a:endParaRPr>
                    </a:p>
                  </a:txBody>
                  <a:tcPr marL="48986" marR="48986" marT="24493" marB="24493">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115" name="Прямоугольник 114"/>
          <p:cNvSpPr/>
          <p:nvPr/>
        </p:nvSpPr>
        <p:spPr>
          <a:xfrm>
            <a:off x="58641" y="1131590"/>
            <a:ext cx="1272999" cy="437191"/>
          </a:xfrm>
          <a:prstGeom prst="rect">
            <a:avLst/>
          </a:prstGeom>
          <a:ln w="12700"/>
        </p:spPr>
        <p:style>
          <a:lnRef idx="2">
            <a:schemeClr val="accent1">
              <a:shade val="50000"/>
            </a:schemeClr>
          </a:lnRef>
          <a:fillRef idx="1">
            <a:schemeClr val="accent1"/>
          </a:fillRef>
          <a:effectRef idx="0">
            <a:schemeClr val="accent1"/>
          </a:effectRef>
          <a:fontRef idx="minor">
            <a:schemeClr val="lt1"/>
          </a:fontRef>
        </p:style>
        <p:txBody>
          <a:bodyPr lIns="48984" tIns="24492" rIns="48984" bIns="24492" rtlCol="0" anchor="ctr"/>
          <a:lstStyle/>
          <a:p>
            <a:pPr algn="ctr"/>
            <a:r>
              <a:rPr lang="ru-RU" sz="800" b="1" dirty="0" err="1" smtClean="0">
                <a:latin typeface="Arial" pitchFamily="34" charset="0"/>
                <a:cs typeface="Arial" pitchFamily="34" charset="0"/>
              </a:rPr>
              <a:t>Әкім</a:t>
            </a:r>
            <a:r>
              <a:rPr lang="ru-RU" sz="800" b="1" dirty="0" smtClean="0">
                <a:latin typeface="Arial" pitchFamily="34" charset="0"/>
                <a:cs typeface="Arial" pitchFamily="34" charset="0"/>
              </a:rPr>
              <a:t> – </a:t>
            </a:r>
            <a:r>
              <a:rPr lang="ru-RU" sz="800" b="1" dirty="0" err="1" smtClean="0">
                <a:latin typeface="Arial" pitchFamily="34" charset="0"/>
                <a:cs typeface="Arial" pitchFamily="34" charset="0"/>
              </a:rPr>
              <a:t>Мемлекеттік</a:t>
            </a:r>
            <a:r>
              <a:rPr lang="ru-RU" sz="800" b="1" dirty="0" smtClean="0">
                <a:latin typeface="Arial" pitchFamily="34" charset="0"/>
                <a:cs typeface="Arial" pitchFamily="34" charset="0"/>
              </a:rPr>
              <a:t> </a:t>
            </a:r>
            <a:r>
              <a:rPr lang="ru-RU" sz="800" b="1" dirty="0" err="1" smtClean="0">
                <a:latin typeface="Arial" pitchFamily="34" charset="0"/>
                <a:cs typeface="Arial" pitchFamily="34" charset="0"/>
              </a:rPr>
              <a:t>бағдарламаның</a:t>
            </a:r>
            <a:r>
              <a:rPr lang="ru-RU" sz="800" b="1" dirty="0" smtClean="0">
                <a:latin typeface="Arial" pitchFamily="34" charset="0"/>
                <a:cs typeface="Arial" pitchFamily="34" charset="0"/>
              </a:rPr>
              <a:t> </a:t>
            </a:r>
            <a:r>
              <a:rPr lang="ru-RU" sz="800" b="1" dirty="0" err="1">
                <a:latin typeface="Arial" pitchFamily="34" charset="0"/>
                <a:cs typeface="Arial" pitchFamily="34" charset="0"/>
              </a:rPr>
              <a:t>өңірдегі</a:t>
            </a:r>
            <a:r>
              <a:rPr lang="ru-RU" sz="800" b="1" dirty="0">
                <a:latin typeface="Arial" pitchFamily="34" charset="0"/>
                <a:cs typeface="Arial" pitchFamily="34" charset="0"/>
              </a:rPr>
              <a:t> </a:t>
            </a:r>
            <a:r>
              <a:rPr lang="ru-RU" sz="800" b="1" dirty="0" err="1" smtClean="0">
                <a:latin typeface="Arial" pitchFamily="34" charset="0"/>
                <a:cs typeface="Arial" pitchFamily="34" charset="0"/>
              </a:rPr>
              <a:t>жетекшісі</a:t>
            </a:r>
            <a:endParaRPr lang="ru-RU" sz="800" b="1" dirty="0">
              <a:latin typeface="Arial" pitchFamily="34" charset="0"/>
              <a:cs typeface="Arial" pitchFamily="34" charset="0"/>
            </a:endParaRPr>
          </a:p>
        </p:txBody>
      </p:sp>
      <p:sp>
        <p:nvSpPr>
          <p:cNvPr id="140" name="Прямоугольник 139"/>
          <p:cNvSpPr/>
          <p:nvPr/>
        </p:nvSpPr>
        <p:spPr>
          <a:xfrm>
            <a:off x="1510393" y="1848367"/>
            <a:ext cx="1272999" cy="376744"/>
          </a:xfrm>
          <a:prstGeom prst="rect">
            <a:avLst/>
          </a:prstGeom>
          <a:ln w="12700"/>
        </p:spPr>
        <p:style>
          <a:lnRef idx="2">
            <a:schemeClr val="accent1">
              <a:shade val="50000"/>
            </a:schemeClr>
          </a:lnRef>
          <a:fillRef idx="1">
            <a:schemeClr val="accent1"/>
          </a:fillRef>
          <a:effectRef idx="0">
            <a:schemeClr val="accent1"/>
          </a:effectRef>
          <a:fontRef idx="minor">
            <a:schemeClr val="lt1"/>
          </a:fontRef>
        </p:style>
        <p:txBody>
          <a:bodyPr lIns="48984" tIns="24492" rIns="48984" bIns="24492" rtlCol="0" anchor="ctr"/>
          <a:lstStyle/>
          <a:p>
            <a:pPr algn="ctr"/>
            <a:r>
              <a:rPr lang="ru-RU" sz="900" dirty="0" err="1" smtClean="0"/>
              <a:t>Аралас</a:t>
            </a:r>
            <a:r>
              <a:rPr lang="ru-RU" sz="900" dirty="0" smtClean="0"/>
              <a:t> </a:t>
            </a:r>
            <a:r>
              <a:rPr lang="ru-RU" sz="900" dirty="0" err="1" smtClean="0"/>
              <a:t>бағдарламалар</a:t>
            </a:r>
            <a:endParaRPr lang="ru-RU" sz="900" dirty="0"/>
          </a:p>
        </p:txBody>
      </p:sp>
      <p:sp>
        <p:nvSpPr>
          <p:cNvPr id="142" name="Прямоугольник 141"/>
          <p:cNvSpPr/>
          <p:nvPr/>
        </p:nvSpPr>
        <p:spPr>
          <a:xfrm>
            <a:off x="6331787" y="1848366"/>
            <a:ext cx="1272999" cy="385757"/>
          </a:xfrm>
          <a:prstGeom prst="rect">
            <a:avLst/>
          </a:prstGeom>
          <a:ln w="12700"/>
        </p:spPr>
        <p:style>
          <a:lnRef idx="2">
            <a:schemeClr val="accent1">
              <a:shade val="50000"/>
            </a:schemeClr>
          </a:lnRef>
          <a:fillRef idx="1">
            <a:schemeClr val="accent1"/>
          </a:fillRef>
          <a:effectRef idx="0">
            <a:schemeClr val="accent1"/>
          </a:effectRef>
          <a:fontRef idx="minor">
            <a:schemeClr val="lt1"/>
          </a:fontRef>
        </p:style>
        <p:txBody>
          <a:bodyPr lIns="48984" tIns="24492" rIns="48984" bIns="24492" rtlCol="0" anchor="ctr"/>
          <a:lstStyle/>
          <a:p>
            <a:pPr algn="ctr"/>
            <a:r>
              <a:rPr lang="ru-RU" sz="900" dirty="0" err="1" smtClean="0"/>
              <a:t>Ұзақ</a:t>
            </a:r>
            <a:r>
              <a:rPr lang="ru-RU" sz="900" dirty="0" smtClean="0"/>
              <a:t> </a:t>
            </a:r>
            <a:r>
              <a:rPr lang="ru-RU" sz="900" dirty="0" err="1" smtClean="0"/>
              <a:t>мерзімді</a:t>
            </a:r>
            <a:r>
              <a:rPr lang="ru-RU" sz="900" dirty="0" smtClean="0"/>
              <a:t> </a:t>
            </a:r>
            <a:r>
              <a:rPr lang="ru-RU" sz="900" dirty="0" err="1" smtClean="0"/>
              <a:t>салалық</a:t>
            </a:r>
            <a:r>
              <a:rPr lang="ru-RU" sz="900" dirty="0" smtClean="0"/>
              <a:t> </a:t>
            </a:r>
            <a:r>
              <a:rPr lang="ru-RU" sz="900" dirty="0" err="1" smtClean="0"/>
              <a:t>бағдарламалар</a:t>
            </a:r>
            <a:endParaRPr lang="ru-RU" sz="900" dirty="0"/>
          </a:p>
        </p:txBody>
      </p:sp>
      <p:sp>
        <p:nvSpPr>
          <p:cNvPr id="147" name="Прямоугольник 146"/>
          <p:cNvSpPr/>
          <p:nvPr/>
        </p:nvSpPr>
        <p:spPr>
          <a:xfrm>
            <a:off x="1520842" y="2328314"/>
            <a:ext cx="1278221" cy="267249"/>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lIns="48984" tIns="24492" rIns="48984" bIns="24492" rtlCol="0" anchor="ctr"/>
          <a:lstStyle/>
          <a:p>
            <a:pPr algn="ctr"/>
            <a:r>
              <a:rPr lang="ru-RU" sz="600" dirty="0" smtClean="0">
                <a:latin typeface="Arial" panose="020B0604020202020204" pitchFamily="34" charset="0"/>
                <a:cs typeface="Arial" panose="020B0604020202020204" pitchFamily="34" charset="0"/>
              </a:rPr>
              <a:t>АӨК </a:t>
            </a:r>
            <a:r>
              <a:rPr lang="ru-RU" sz="600" dirty="0" err="1" smtClean="0">
                <a:latin typeface="Arial" panose="020B0604020202020204" pitchFamily="34" charset="0"/>
                <a:cs typeface="Arial" panose="020B0604020202020204" pitchFamily="34" charset="0"/>
              </a:rPr>
              <a:t>өнеркәсібі</a:t>
            </a:r>
            <a:r>
              <a:rPr lang="ru-RU" sz="600" dirty="0" smtClean="0">
                <a:latin typeface="Arial" panose="020B0604020202020204" pitchFamily="34" charset="0"/>
                <a:cs typeface="Arial" panose="020B0604020202020204" pitchFamily="34" charset="0"/>
              </a:rPr>
              <a:t> </a:t>
            </a:r>
            <a:r>
              <a:rPr lang="ru-RU" sz="600" dirty="0" err="1" smtClean="0">
                <a:latin typeface="Arial" panose="020B0604020202020204" pitchFamily="34" charset="0"/>
                <a:cs typeface="Arial" panose="020B0604020202020204" pitchFamily="34" charset="0"/>
              </a:rPr>
              <a:t>және</a:t>
            </a:r>
            <a:r>
              <a:rPr lang="ru-RU" sz="600" dirty="0" smtClean="0">
                <a:latin typeface="Arial" panose="020B0604020202020204" pitchFamily="34" charset="0"/>
                <a:cs typeface="Arial" panose="020B0604020202020204" pitchFamily="34" charset="0"/>
              </a:rPr>
              <a:t> </a:t>
            </a:r>
            <a:r>
              <a:rPr lang="ru-RU" sz="600" dirty="0" err="1" smtClean="0">
                <a:latin typeface="Arial" panose="020B0604020202020204" pitchFamily="34" charset="0"/>
                <a:cs typeface="Arial" panose="020B0604020202020204" pitchFamily="34" charset="0"/>
              </a:rPr>
              <a:t>көлік</a:t>
            </a:r>
            <a:r>
              <a:rPr lang="ru-RU" sz="600" dirty="0" smtClean="0">
                <a:latin typeface="Arial" panose="020B0604020202020204" pitchFamily="34" charset="0"/>
                <a:cs typeface="Arial" panose="020B0604020202020204" pitchFamily="34" charset="0"/>
              </a:rPr>
              <a:t> </a:t>
            </a:r>
            <a:r>
              <a:rPr lang="ru-RU" sz="600" dirty="0" err="1" smtClean="0">
                <a:latin typeface="Arial" panose="020B0604020202020204" pitchFamily="34" charset="0"/>
                <a:cs typeface="Arial" panose="020B0604020202020204" pitchFamily="34" charset="0"/>
              </a:rPr>
              <a:t>инфрақұрылымы</a:t>
            </a:r>
            <a:r>
              <a:rPr lang="ru-RU" sz="600" dirty="0" smtClean="0">
                <a:latin typeface="Arial" panose="020B0604020202020204" pitchFamily="34" charset="0"/>
                <a:cs typeface="Arial" panose="020B0604020202020204" pitchFamily="34" charset="0"/>
              </a:rPr>
              <a:t> </a:t>
            </a:r>
            <a:endParaRPr lang="ru-RU" sz="600" dirty="0">
              <a:latin typeface="Arial" panose="020B0604020202020204" pitchFamily="34" charset="0"/>
              <a:cs typeface="Arial" panose="020B0604020202020204" pitchFamily="34" charset="0"/>
            </a:endParaRPr>
          </a:p>
        </p:txBody>
      </p:sp>
      <p:sp>
        <p:nvSpPr>
          <p:cNvPr id="149" name="Прямоугольник 148"/>
          <p:cNvSpPr/>
          <p:nvPr/>
        </p:nvSpPr>
        <p:spPr>
          <a:xfrm>
            <a:off x="1510393" y="2740500"/>
            <a:ext cx="1278221" cy="267249"/>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lIns="48984" tIns="24492" rIns="48984" bIns="24492" rtlCol="0" anchor="ctr"/>
          <a:lstStyle/>
          <a:p>
            <a:pPr algn="ctr"/>
            <a:r>
              <a:rPr lang="ru-RU" sz="600" dirty="0" smtClean="0">
                <a:latin typeface="Arial" panose="020B0604020202020204" pitchFamily="34" charset="0"/>
                <a:cs typeface="Arial" panose="020B0604020202020204" pitchFamily="34" charset="0"/>
              </a:rPr>
              <a:t>АӨК-</a:t>
            </a:r>
            <a:r>
              <a:rPr lang="ru-RU" sz="600" dirty="0" err="1" smtClean="0">
                <a:latin typeface="Arial" panose="020B0604020202020204" pitchFamily="34" charset="0"/>
                <a:cs typeface="Arial" panose="020B0604020202020204" pitchFamily="34" charset="0"/>
              </a:rPr>
              <a:t>ге</a:t>
            </a:r>
            <a:r>
              <a:rPr lang="ru-RU" sz="600" dirty="0" smtClean="0">
                <a:latin typeface="Arial" panose="020B0604020202020204" pitchFamily="34" charset="0"/>
                <a:cs typeface="Arial" panose="020B0604020202020204" pitchFamily="34" charset="0"/>
              </a:rPr>
              <a:t> </a:t>
            </a:r>
            <a:r>
              <a:rPr lang="ru-RU" sz="600" dirty="0" err="1" smtClean="0">
                <a:latin typeface="Arial" panose="020B0604020202020204" pitchFamily="34" charset="0"/>
                <a:cs typeface="Arial" panose="020B0604020202020204" pitchFamily="34" charset="0"/>
              </a:rPr>
              <a:t>арналған</a:t>
            </a:r>
            <a:r>
              <a:rPr lang="ru-RU" sz="600" dirty="0" smtClean="0">
                <a:latin typeface="Arial" panose="020B0604020202020204" pitchFamily="34" charset="0"/>
                <a:cs typeface="Arial" panose="020B0604020202020204" pitchFamily="34" charset="0"/>
              </a:rPr>
              <a:t> энергетика</a:t>
            </a:r>
            <a:endParaRPr lang="ru-RU" sz="600" dirty="0">
              <a:latin typeface="Arial" panose="020B0604020202020204" pitchFamily="34" charset="0"/>
              <a:cs typeface="Arial" panose="020B0604020202020204" pitchFamily="34" charset="0"/>
            </a:endParaRPr>
          </a:p>
        </p:txBody>
      </p:sp>
      <p:sp>
        <p:nvSpPr>
          <p:cNvPr id="150" name="Прямоугольник 149"/>
          <p:cNvSpPr/>
          <p:nvPr/>
        </p:nvSpPr>
        <p:spPr>
          <a:xfrm>
            <a:off x="1510393" y="3150321"/>
            <a:ext cx="1278221" cy="267249"/>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lIns="48984" tIns="24492" rIns="48984" bIns="24492" rtlCol="0" anchor="ctr"/>
          <a:lstStyle/>
          <a:p>
            <a:pPr algn="ctr"/>
            <a:r>
              <a:rPr lang="ru-RU" sz="600" dirty="0" err="1">
                <a:latin typeface="Arial" panose="020B0604020202020204" pitchFamily="34" charset="0"/>
                <a:cs typeface="Arial" panose="020B0604020202020204" pitchFamily="34" charset="0"/>
              </a:rPr>
              <a:t>Қоғамда</a:t>
            </a:r>
            <a:r>
              <a:rPr lang="ru-RU" sz="600" dirty="0">
                <a:latin typeface="Arial" panose="020B0604020202020204" pitchFamily="34" charset="0"/>
                <a:cs typeface="Arial" panose="020B0604020202020204" pitchFamily="34" charset="0"/>
              </a:rPr>
              <a:t> а/ш </a:t>
            </a:r>
            <a:r>
              <a:rPr lang="ru-RU" sz="600" dirty="0" err="1" smtClean="0">
                <a:latin typeface="Arial" panose="020B0604020202020204" pitchFamily="34" charset="0"/>
                <a:cs typeface="Arial" panose="020B0604020202020204" pitchFamily="34" charset="0"/>
              </a:rPr>
              <a:t>жұмыскерлерінің</a:t>
            </a:r>
            <a:r>
              <a:rPr lang="ru-RU" sz="600" dirty="0" smtClean="0">
                <a:latin typeface="Arial" panose="020B0604020202020204" pitchFamily="34" charset="0"/>
                <a:cs typeface="Arial" panose="020B0604020202020204" pitchFamily="34" charset="0"/>
              </a:rPr>
              <a:t> </a:t>
            </a:r>
            <a:r>
              <a:rPr lang="ru-RU" sz="600" dirty="0" err="1" smtClean="0">
                <a:latin typeface="Arial" panose="020B0604020202020204" pitchFamily="34" charset="0"/>
                <a:cs typeface="Arial" panose="020B0604020202020204" pitchFamily="34" charset="0"/>
              </a:rPr>
              <a:t>имиджін</a:t>
            </a:r>
            <a:r>
              <a:rPr lang="ru-RU" sz="600" dirty="0" smtClean="0">
                <a:latin typeface="Arial" panose="020B0604020202020204" pitchFamily="34" charset="0"/>
                <a:cs typeface="Arial" panose="020B0604020202020204" pitchFamily="34" charset="0"/>
              </a:rPr>
              <a:t> </a:t>
            </a:r>
            <a:r>
              <a:rPr lang="ru-RU" sz="600" dirty="0" err="1" smtClean="0">
                <a:latin typeface="Arial" panose="020B0604020202020204" pitchFamily="34" charset="0"/>
                <a:cs typeface="Arial" panose="020B0604020202020204" pitchFamily="34" charset="0"/>
              </a:rPr>
              <a:t>қалыптастыру</a:t>
            </a:r>
            <a:r>
              <a:rPr lang="ru-RU" sz="600" dirty="0" smtClean="0">
                <a:latin typeface="Arial" panose="020B0604020202020204" pitchFamily="34" charset="0"/>
                <a:cs typeface="Arial" panose="020B0604020202020204" pitchFamily="34" charset="0"/>
              </a:rPr>
              <a:t>, </a:t>
            </a:r>
          </a:p>
          <a:p>
            <a:pPr algn="ctr"/>
            <a:r>
              <a:rPr lang="ru-RU" sz="600" dirty="0" smtClean="0">
                <a:latin typeface="Arial" panose="020B0604020202020204" pitchFamily="34" charset="0"/>
                <a:cs typeface="Arial" panose="020B0604020202020204" pitchFamily="34" charset="0"/>
              </a:rPr>
              <a:t>АӨК-</a:t>
            </a:r>
            <a:r>
              <a:rPr lang="ru-RU" sz="600" dirty="0" err="1" smtClean="0">
                <a:latin typeface="Arial" panose="020B0604020202020204" pitchFamily="34" charset="0"/>
                <a:cs typeface="Arial" panose="020B0604020202020204" pitchFamily="34" charset="0"/>
              </a:rPr>
              <a:t>ні</a:t>
            </a:r>
            <a:r>
              <a:rPr lang="ru-RU" sz="600" dirty="0" smtClean="0">
                <a:latin typeface="Arial" panose="020B0604020202020204" pitchFamily="34" charset="0"/>
                <a:cs typeface="Arial" panose="020B0604020202020204" pitchFamily="34" charset="0"/>
              </a:rPr>
              <a:t> цифрландыру</a:t>
            </a:r>
            <a:endParaRPr lang="ru-RU" sz="600" dirty="0">
              <a:latin typeface="Arial" panose="020B0604020202020204" pitchFamily="34" charset="0"/>
              <a:cs typeface="Arial" panose="020B0604020202020204" pitchFamily="34" charset="0"/>
            </a:endParaRPr>
          </a:p>
        </p:txBody>
      </p:sp>
      <p:sp>
        <p:nvSpPr>
          <p:cNvPr id="151" name="Прямоугольник 150"/>
          <p:cNvSpPr/>
          <p:nvPr/>
        </p:nvSpPr>
        <p:spPr>
          <a:xfrm>
            <a:off x="1510393" y="3560143"/>
            <a:ext cx="1278221" cy="267249"/>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lIns="48984" tIns="24492" rIns="48984" bIns="24492" rtlCol="0" anchor="ctr"/>
          <a:lstStyle/>
          <a:p>
            <a:pPr algn="ctr"/>
            <a:r>
              <a:rPr lang="ru-RU" sz="600" dirty="0" smtClean="0">
                <a:latin typeface="Arial" panose="020B0604020202020204" pitchFamily="34" charset="0"/>
                <a:cs typeface="Arial" panose="020B0604020202020204" pitchFamily="34" charset="0"/>
              </a:rPr>
              <a:t>АӨК-</a:t>
            </a:r>
            <a:r>
              <a:rPr lang="ru-RU" sz="600" dirty="0" err="1" smtClean="0">
                <a:latin typeface="Arial" panose="020B0604020202020204" pitchFamily="34" charset="0"/>
                <a:cs typeface="Arial" panose="020B0604020202020204" pitchFamily="34" charset="0"/>
              </a:rPr>
              <a:t>ге</a:t>
            </a:r>
            <a:r>
              <a:rPr lang="ru-RU" sz="600" dirty="0" smtClean="0">
                <a:latin typeface="Arial" panose="020B0604020202020204" pitchFamily="34" charset="0"/>
                <a:cs typeface="Arial" panose="020B0604020202020204" pitchFamily="34" charset="0"/>
              </a:rPr>
              <a:t> </a:t>
            </a:r>
            <a:r>
              <a:rPr lang="ru-RU" sz="600" dirty="0" err="1" smtClean="0">
                <a:latin typeface="Arial" panose="020B0604020202020204" pitchFamily="34" charset="0"/>
                <a:cs typeface="Arial" panose="020B0604020202020204" pitchFamily="34" charset="0"/>
              </a:rPr>
              <a:t>арналған</a:t>
            </a:r>
            <a:r>
              <a:rPr lang="ru-RU" sz="600" dirty="0" smtClean="0">
                <a:latin typeface="Arial" panose="020B0604020202020204" pitchFamily="34" charset="0"/>
                <a:cs typeface="Arial" panose="020B0604020202020204" pitchFamily="34" charset="0"/>
              </a:rPr>
              <a:t> </a:t>
            </a:r>
            <a:r>
              <a:rPr lang="ru-RU" sz="600" dirty="0" err="1" smtClean="0">
                <a:latin typeface="Arial" panose="020B0604020202020204" pitchFamily="34" charset="0"/>
                <a:cs typeface="Arial" panose="020B0604020202020204" pitchFamily="34" charset="0"/>
              </a:rPr>
              <a:t>білім</a:t>
            </a:r>
            <a:endParaRPr lang="ru-RU" sz="600" dirty="0">
              <a:latin typeface="Arial" panose="020B0604020202020204" pitchFamily="34" charset="0"/>
              <a:cs typeface="Arial" panose="020B0604020202020204" pitchFamily="34" charset="0"/>
            </a:endParaRPr>
          </a:p>
        </p:txBody>
      </p:sp>
      <p:sp>
        <p:nvSpPr>
          <p:cNvPr id="152" name="Прямоугольник 151"/>
          <p:cNvSpPr/>
          <p:nvPr/>
        </p:nvSpPr>
        <p:spPr>
          <a:xfrm>
            <a:off x="1510393" y="3970091"/>
            <a:ext cx="1278221" cy="267249"/>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lIns="48984" tIns="24492" rIns="48984" bIns="24492" rtlCol="0" anchor="ctr"/>
          <a:lstStyle/>
          <a:p>
            <a:pPr algn="ctr"/>
            <a:r>
              <a:rPr lang="ru-RU" sz="600" dirty="0" err="1" smtClean="0">
                <a:latin typeface="Arial" panose="020B0604020202020204" pitchFamily="34" charset="0"/>
                <a:cs typeface="Arial" panose="020B0604020202020204" pitchFamily="34" charset="0"/>
              </a:rPr>
              <a:t>Ауыл</a:t>
            </a:r>
            <a:r>
              <a:rPr lang="ru-RU" sz="600" dirty="0" smtClean="0">
                <a:latin typeface="Arial" panose="020B0604020202020204" pitchFamily="34" charset="0"/>
                <a:cs typeface="Arial" panose="020B0604020202020204" pitchFamily="34" charset="0"/>
              </a:rPr>
              <a:t> </a:t>
            </a:r>
            <a:r>
              <a:rPr lang="ru-RU" sz="600" dirty="0" err="1" smtClean="0">
                <a:latin typeface="Arial" panose="020B0604020202020204" pitchFamily="34" charset="0"/>
                <a:cs typeface="Arial" panose="020B0604020202020204" pitchFamily="34" charset="0"/>
              </a:rPr>
              <a:t>халқының</a:t>
            </a:r>
            <a:r>
              <a:rPr lang="ru-RU" sz="600" dirty="0" smtClean="0">
                <a:latin typeface="Arial" panose="020B0604020202020204" pitchFamily="34" charset="0"/>
                <a:cs typeface="Arial" panose="020B0604020202020204" pitchFamily="34" charset="0"/>
              </a:rPr>
              <a:t> </a:t>
            </a:r>
            <a:r>
              <a:rPr lang="ru-RU" sz="600" dirty="0" err="1" smtClean="0">
                <a:latin typeface="Arial" panose="020B0604020202020204" pitchFamily="34" charset="0"/>
                <a:cs typeface="Arial" panose="020B0604020202020204" pitchFamily="34" charset="0"/>
              </a:rPr>
              <a:t>денсаулығын</a:t>
            </a:r>
            <a:r>
              <a:rPr lang="ru-RU" sz="600" dirty="0" smtClean="0">
                <a:latin typeface="Arial" panose="020B0604020202020204" pitchFamily="34" charset="0"/>
                <a:cs typeface="Arial" panose="020B0604020202020204" pitchFamily="34" charset="0"/>
              </a:rPr>
              <a:t> </a:t>
            </a:r>
            <a:r>
              <a:rPr lang="ru-RU" sz="600" dirty="0" err="1" smtClean="0">
                <a:latin typeface="Arial" panose="020B0604020202020204" pitchFamily="34" charset="0"/>
                <a:cs typeface="Arial" panose="020B0604020202020204" pitchFamily="34" charset="0"/>
              </a:rPr>
              <a:t>сақтау</a:t>
            </a:r>
            <a:endParaRPr lang="ru-RU" sz="600" dirty="0">
              <a:latin typeface="Arial" panose="020B0604020202020204" pitchFamily="34" charset="0"/>
              <a:cs typeface="Arial" panose="020B0604020202020204" pitchFamily="34" charset="0"/>
            </a:endParaRPr>
          </a:p>
        </p:txBody>
      </p:sp>
      <p:sp>
        <p:nvSpPr>
          <p:cNvPr id="153" name="Прямоугольник 152"/>
          <p:cNvSpPr/>
          <p:nvPr/>
        </p:nvSpPr>
        <p:spPr>
          <a:xfrm>
            <a:off x="1510393" y="4355805"/>
            <a:ext cx="1278221" cy="267249"/>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lIns="48984" tIns="24492" rIns="48984" bIns="24492" rtlCol="0" anchor="ctr"/>
          <a:lstStyle/>
          <a:p>
            <a:pPr algn="ctr"/>
            <a:r>
              <a:rPr lang="ru-RU" sz="600" dirty="0" err="1" smtClean="0">
                <a:latin typeface="Arial" panose="020B0604020202020204" pitchFamily="34" charset="0"/>
                <a:cs typeface="Arial" panose="020B0604020202020204" pitchFamily="34" charset="0"/>
              </a:rPr>
              <a:t>Ауылдық</a:t>
            </a:r>
            <a:r>
              <a:rPr lang="ru-RU" sz="600" dirty="0" smtClean="0">
                <a:latin typeface="Arial" panose="020B0604020202020204" pitchFamily="34" charset="0"/>
                <a:cs typeface="Arial" panose="020B0604020202020204" pitchFamily="34" charset="0"/>
              </a:rPr>
              <a:t> </a:t>
            </a:r>
            <a:r>
              <a:rPr lang="ru-RU" sz="600" dirty="0" err="1" smtClean="0">
                <a:latin typeface="Arial" panose="020B0604020202020204" pitchFamily="34" charset="0"/>
                <a:cs typeface="Arial" panose="020B0604020202020204" pitchFamily="34" charset="0"/>
              </a:rPr>
              <a:t>аумақтарды</a:t>
            </a:r>
            <a:r>
              <a:rPr lang="ru-RU" sz="600" dirty="0" smtClean="0">
                <a:latin typeface="Arial" panose="020B0604020202020204" pitchFamily="34" charset="0"/>
                <a:cs typeface="Arial" panose="020B0604020202020204" pitchFamily="34" charset="0"/>
              </a:rPr>
              <a:t> </a:t>
            </a:r>
            <a:r>
              <a:rPr lang="ru-RU" sz="600" dirty="0" err="1" smtClean="0">
                <a:latin typeface="Arial" panose="020B0604020202020204" pitchFamily="34" charset="0"/>
                <a:cs typeface="Arial" panose="020B0604020202020204" pitchFamily="34" charset="0"/>
              </a:rPr>
              <a:t>дамыту</a:t>
            </a:r>
            <a:endParaRPr lang="ru-RU" sz="600" dirty="0">
              <a:latin typeface="Arial" panose="020B0604020202020204" pitchFamily="34" charset="0"/>
              <a:cs typeface="Arial" panose="020B0604020202020204" pitchFamily="34" charset="0"/>
            </a:endParaRPr>
          </a:p>
        </p:txBody>
      </p:sp>
      <p:sp>
        <p:nvSpPr>
          <p:cNvPr id="154" name="Прямоугольник 153"/>
          <p:cNvSpPr/>
          <p:nvPr/>
        </p:nvSpPr>
        <p:spPr>
          <a:xfrm>
            <a:off x="1510393" y="4763430"/>
            <a:ext cx="1278221" cy="267249"/>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lIns="48984" tIns="24492" rIns="48984" bIns="24492" rtlCol="0" anchor="ctr"/>
          <a:lstStyle/>
          <a:p>
            <a:pPr algn="ctr"/>
            <a:r>
              <a:rPr lang="ru-RU" sz="600" dirty="0" err="1">
                <a:latin typeface="Arial" panose="020B0604020202020204" pitchFamily="34" charset="0"/>
                <a:cs typeface="Arial" panose="020B0604020202020204" pitchFamily="34" charset="0"/>
              </a:rPr>
              <a:t>А</a:t>
            </a:r>
            <a:r>
              <a:rPr lang="ru-RU" sz="600" dirty="0" err="1" smtClean="0">
                <a:latin typeface="Arial" panose="020B0604020202020204" pitchFamily="34" charset="0"/>
                <a:cs typeface="Arial" panose="020B0604020202020204" pitchFamily="34" charset="0"/>
              </a:rPr>
              <a:t>уылдық</a:t>
            </a:r>
            <a:r>
              <a:rPr lang="ru-RU" sz="600" dirty="0" smtClean="0">
                <a:latin typeface="Arial" panose="020B0604020202020204" pitchFamily="34" charset="0"/>
                <a:cs typeface="Arial" panose="020B0604020202020204" pitchFamily="34" charset="0"/>
              </a:rPr>
              <a:t> </a:t>
            </a:r>
            <a:r>
              <a:rPr lang="ru-RU" sz="600" dirty="0" err="1" smtClean="0">
                <a:latin typeface="Arial" panose="020B0604020202020204" pitchFamily="34" charset="0"/>
                <a:cs typeface="Arial" panose="020B0604020202020204" pitchFamily="34" charset="0"/>
              </a:rPr>
              <a:t>аумақтарда</a:t>
            </a:r>
            <a:r>
              <a:rPr lang="ru-RU" sz="600" dirty="0" smtClean="0">
                <a:latin typeface="Arial" panose="020B0604020202020204" pitchFamily="34" charset="0"/>
                <a:cs typeface="Arial" panose="020B0604020202020204" pitchFamily="34" charset="0"/>
              </a:rPr>
              <a:t> </a:t>
            </a:r>
            <a:r>
              <a:rPr lang="ru-RU" sz="600" dirty="0" err="1" smtClean="0">
                <a:latin typeface="Arial" panose="020B0604020202020204" pitchFamily="34" charset="0"/>
                <a:cs typeface="Arial" panose="020B0604020202020204" pitchFamily="34" charset="0"/>
              </a:rPr>
              <a:t>мәдениет</a:t>
            </a:r>
            <a:r>
              <a:rPr lang="ru-RU" sz="600" dirty="0" smtClean="0">
                <a:latin typeface="Arial" panose="020B0604020202020204" pitchFamily="34" charset="0"/>
                <a:cs typeface="Arial" panose="020B0604020202020204" pitchFamily="34" charset="0"/>
              </a:rPr>
              <a:t> пен </a:t>
            </a:r>
            <a:r>
              <a:rPr lang="ru-RU" sz="600" dirty="0" err="1" smtClean="0">
                <a:latin typeface="Arial" panose="020B0604020202020204" pitchFamily="34" charset="0"/>
                <a:cs typeface="Arial" panose="020B0604020202020204" pitchFamily="34" charset="0"/>
              </a:rPr>
              <a:t>спортты</a:t>
            </a:r>
            <a:r>
              <a:rPr lang="ru-RU" sz="600" dirty="0" smtClean="0">
                <a:latin typeface="Arial" panose="020B0604020202020204" pitchFamily="34" charset="0"/>
                <a:cs typeface="Arial" panose="020B0604020202020204" pitchFamily="34" charset="0"/>
              </a:rPr>
              <a:t> </a:t>
            </a:r>
            <a:r>
              <a:rPr lang="ru-RU" sz="600" dirty="0" err="1" smtClean="0">
                <a:latin typeface="Arial" panose="020B0604020202020204" pitchFamily="34" charset="0"/>
                <a:cs typeface="Arial" panose="020B0604020202020204" pitchFamily="34" charset="0"/>
              </a:rPr>
              <a:t>дамыту</a:t>
            </a:r>
            <a:endParaRPr lang="ru-RU" sz="600" dirty="0">
              <a:latin typeface="Arial" panose="020B0604020202020204" pitchFamily="34" charset="0"/>
              <a:cs typeface="Arial" panose="020B0604020202020204" pitchFamily="34" charset="0"/>
            </a:endParaRPr>
          </a:p>
        </p:txBody>
      </p:sp>
      <p:sp>
        <p:nvSpPr>
          <p:cNvPr id="156" name="Прямоугольник 155"/>
          <p:cNvSpPr/>
          <p:nvPr/>
        </p:nvSpPr>
        <p:spPr>
          <a:xfrm>
            <a:off x="6331279" y="2328314"/>
            <a:ext cx="1278221" cy="267249"/>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lIns="48984" tIns="24492" rIns="48984" bIns="24492" rtlCol="0" anchor="ctr"/>
          <a:lstStyle/>
          <a:p>
            <a:pPr algn="ctr"/>
            <a:r>
              <a:rPr lang="ru-RU" sz="600" dirty="0" err="1" smtClean="0">
                <a:latin typeface="Arial" panose="020B0604020202020204" pitchFamily="34" charset="0"/>
                <a:cs typeface="Arial" panose="020B0604020202020204" pitchFamily="34" charset="0"/>
              </a:rPr>
              <a:t>Етті</a:t>
            </a:r>
            <a:r>
              <a:rPr lang="ru-RU" sz="600" dirty="0" smtClean="0">
                <a:latin typeface="Arial" panose="020B0604020202020204" pitchFamily="34" charset="0"/>
                <a:cs typeface="Arial" panose="020B0604020202020204" pitchFamily="34" charset="0"/>
              </a:rPr>
              <a:t> мал </a:t>
            </a:r>
            <a:r>
              <a:rPr lang="ru-RU" sz="600" dirty="0" err="1" smtClean="0">
                <a:latin typeface="Arial" panose="020B0604020202020204" pitchFamily="34" charset="0"/>
                <a:cs typeface="Arial" panose="020B0604020202020204" pitchFamily="34" charset="0"/>
              </a:rPr>
              <a:t>шаруашылығы</a:t>
            </a:r>
            <a:endParaRPr lang="ru-RU" sz="600" dirty="0">
              <a:latin typeface="Arial" panose="020B0604020202020204" pitchFamily="34" charset="0"/>
              <a:cs typeface="Arial" panose="020B0604020202020204" pitchFamily="34" charset="0"/>
            </a:endParaRPr>
          </a:p>
        </p:txBody>
      </p:sp>
      <p:sp>
        <p:nvSpPr>
          <p:cNvPr id="157" name="Прямоугольник 156"/>
          <p:cNvSpPr/>
          <p:nvPr/>
        </p:nvSpPr>
        <p:spPr>
          <a:xfrm>
            <a:off x="6331279" y="2692286"/>
            <a:ext cx="1278221" cy="267249"/>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lIns="48984" tIns="24492" rIns="48984" bIns="24492" rtlCol="0" anchor="ctr"/>
          <a:lstStyle/>
          <a:p>
            <a:pPr algn="ctr"/>
            <a:r>
              <a:rPr lang="ru-RU" sz="600" dirty="0" err="1" smtClean="0">
                <a:latin typeface="Arial" panose="020B0604020202020204" pitchFamily="34" charset="0"/>
                <a:cs typeface="Arial" panose="020B0604020202020204" pitchFamily="34" charset="0"/>
              </a:rPr>
              <a:t>Қарқынды</a:t>
            </a:r>
            <a:r>
              <a:rPr lang="ru-RU" sz="600" dirty="0" smtClean="0">
                <a:latin typeface="Arial" panose="020B0604020202020204" pitchFamily="34" charset="0"/>
                <a:cs typeface="Arial" panose="020B0604020202020204" pitchFamily="34" charset="0"/>
              </a:rPr>
              <a:t> мал </a:t>
            </a:r>
            <a:r>
              <a:rPr lang="ru-RU" sz="600" dirty="0" err="1" smtClean="0">
                <a:latin typeface="Arial" panose="020B0604020202020204" pitchFamily="34" charset="0"/>
                <a:cs typeface="Arial" panose="020B0604020202020204" pitchFamily="34" charset="0"/>
              </a:rPr>
              <a:t>шаруашылығы</a:t>
            </a:r>
            <a:endParaRPr lang="ru-RU" sz="600" dirty="0">
              <a:latin typeface="Arial" panose="020B0604020202020204" pitchFamily="34" charset="0"/>
              <a:cs typeface="Arial" panose="020B0604020202020204" pitchFamily="34" charset="0"/>
            </a:endParaRPr>
          </a:p>
        </p:txBody>
      </p:sp>
      <p:sp>
        <p:nvSpPr>
          <p:cNvPr id="158" name="Прямоугольник 157"/>
          <p:cNvSpPr/>
          <p:nvPr/>
        </p:nvSpPr>
        <p:spPr>
          <a:xfrm>
            <a:off x="6331279" y="3055963"/>
            <a:ext cx="1278221" cy="267249"/>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lIns="48984" tIns="24492" rIns="48984" bIns="24492" rtlCol="0" anchor="ctr"/>
          <a:lstStyle/>
          <a:p>
            <a:pPr algn="ctr"/>
            <a:r>
              <a:rPr lang="ru-RU" sz="600" dirty="0" err="1" smtClean="0">
                <a:latin typeface="Arial" panose="020B0604020202020204" pitchFamily="34" charset="0"/>
                <a:cs typeface="Arial" panose="020B0604020202020204" pitchFamily="34" charset="0"/>
              </a:rPr>
              <a:t>Суармалы</a:t>
            </a:r>
            <a:r>
              <a:rPr lang="ru-RU" sz="600" dirty="0" smtClean="0">
                <a:latin typeface="Arial" panose="020B0604020202020204" pitchFamily="34" charset="0"/>
                <a:cs typeface="Arial" panose="020B0604020202020204" pitchFamily="34" charset="0"/>
              </a:rPr>
              <a:t> </a:t>
            </a:r>
            <a:r>
              <a:rPr lang="ru-RU" sz="600" dirty="0" err="1" smtClean="0">
                <a:latin typeface="Arial" panose="020B0604020202020204" pitchFamily="34" charset="0"/>
                <a:cs typeface="Arial" panose="020B0604020202020204" pitchFamily="34" charset="0"/>
              </a:rPr>
              <a:t>жерлер</a:t>
            </a:r>
            <a:endParaRPr lang="ru-RU" sz="600" dirty="0">
              <a:latin typeface="Arial" panose="020B0604020202020204" pitchFamily="34" charset="0"/>
              <a:cs typeface="Arial" panose="020B0604020202020204" pitchFamily="34" charset="0"/>
            </a:endParaRPr>
          </a:p>
        </p:txBody>
      </p:sp>
      <p:sp>
        <p:nvSpPr>
          <p:cNvPr id="159" name="Прямоугольник 158"/>
          <p:cNvSpPr/>
          <p:nvPr/>
        </p:nvSpPr>
        <p:spPr>
          <a:xfrm>
            <a:off x="6331279" y="3395533"/>
            <a:ext cx="1278221" cy="267249"/>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lIns="48984" tIns="24492" rIns="48984" bIns="24492" rtlCol="0" anchor="ctr"/>
          <a:lstStyle/>
          <a:p>
            <a:pPr algn="ctr"/>
            <a:r>
              <a:rPr lang="ru-RU" sz="600" dirty="0" err="1" smtClean="0">
                <a:latin typeface="Arial" panose="020B0604020202020204" pitchFamily="34" charset="0"/>
                <a:cs typeface="Arial" panose="020B0604020202020204" pitchFamily="34" charset="0"/>
              </a:rPr>
              <a:t>Қарқынды</a:t>
            </a:r>
            <a:r>
              <a:rPr lang="ru-RU" sz="600" dirty="0" smtClean="0">
                <a:latin typeface="Arial" panose="020B0604020202020204" pitchFamily="34" charset="0"/>
                <a:cs typeface="Arial" panose="020B0604020202020204" pitchFamily="34" charset="0"/>
              </a:rPr>
              <a:t> </a:t>
            </a:r>
            <a:r>
              <a:rPr lang="ru-RU" sz="600" dirty="0" err="1" smtClean="0">
                <a:latin typeface="Arial" panose="020B0604020202020204" pitchFamily="34" charset="0"/>
                <a:cs typeface="Arial" panose="020B0604020202020204" pitchFamily="34" charset="0"/>
              </a:rPr>
              <a:t>бақтар</a:t>
            </a:r>
            <a:r>
              <a:rPr lang="ru-RU" sz="600" dirty="0" smtClean="0">
                <a:latin typeface="Arial" panose="020B0604020202020204" pitchFamily="34" charset="0"/>
                <a:cs typeface="Arial" panose="020B0604020202020204" pitchFamily="34" charset="0"/>
              </a:rPr>
              <a:t> </a:t>
            </a:r>
            <a:endParaRPr lang="ru-RU" sz="600" dirty="0">
              <a:latin typeface="Arial" panose="020B0604020202020204" pitchFamily="34" charset="0"/>
              <a:cs typeface="Arial" panose="020B0604020202020204" pitchFamily="34" charset="0"/>
            </a:endParaRPr>
          </a:p>
        </p:txBody>
      </p:sp>
      <p:cxnSp>
        <p:nvCxnSpPr>
          <p:cNvPr id="254" name="Соединительная линия уступом 253"/>
          <p:cNvCxnSpPr>
            <a:stCxn id="140" idx="0"/>
            <a:endCxn id="142" idx="0"/>
          </p:cNvCxnSpPr>
          <p:nvPr/>
        </p:nvCxnSpPr>
        <p:spPr>
          <a:xfrm rot="5400000" flipH="1" flipV="1">
            <a:off x="4557590" y="-562330"/>
            <a:ext cx="1" cy="4821394"/>
          </a:xfrm>
          <a:prstGeom prst="bentConnector3">
            <a:avLst>
              <a:gd name="adj1" fmla="val 22860100000"/>
            </a:avLst>
          </a:prstGeom>
        </p:spPr>
        <p:style>
          <a:lnRef idx="1">
            <a:schemeClr val="accent1"/>
          </a:lnRef>
          <a:fillRef idx="0">
            <a:schemeClr val="accent1"/>
          </a:fillRef>
          <a:effectRef idx="0">
            <a:schemeClr val="accent1"/>
          </a:effectRef>
          <a:fontRef idx="minor">
            <a:schemeClr val="tx1"/>
          </a:fontRef>
        </p:style>
      </p:cxnSp>
      <p:cxnSp>
        <p:nvCxnSpPr>
          <p:cNvPr id="256" name="Прямая соединительная линия 255"/>
          <p:cNvCxnSpPr>
            <a:stCxn id="73" idx="2"/>
          </p:cNvCxnSpPr>
          <p:nvPr/>
        </p:nvCxnSpPr>
        <p:spPr>
          <a:xfrm>
            <a:off x="4441122" y="1571166"/>
            <a:ext cx="130878" cy="156834"/>
          </a:xfrm>
          <a:prstGeom prst="line">
            <a:avLst/>
          </a:prstGeom>
        </p:spPr>
        <p:style>
          <a:lnRef idx="1">
            <a:schemeClr val="accent1"/>
          </a:lnRef>
          <a:fillRef idx="0">
            <a:schemeClr val="accent1"/>
          </a:fillRef>
          <a:effectRef idx="0">
            <a:schemeClr val="accent1"/>
          </a:effectRef>
          <a:fontRef idx="minor">
            <a:schemeClr val="tx1"/>
          </a:fontRef>
        </p:style>
      </p:cxnSp>
      <p:sp>
        <p:nvSpPr>
          <p:cNvPr id="73" name="Прямоугольник 72"/>
          <p:cNvSpPr/>
          <p:nvPr/>
        </p:nvSpPr>
        <p:spPr>
          <a:xfrm>
            <a:off x="3673743" y="1185409"/>
            <a:ext cx="1534758" cy="385757"/>
          </a:xfrm>
          <a:prstGeom prst="rect">
            <a:avLst/>
          </a:prstGeom>
          <a:ln w="12700"/>
        </p:spPr>
        <p:style>
          <a:lnRef idx="2">
            <a:schemeClr val="accent1">
              <a:shade val="50000"/>
            </a:schemeClr>
          </a:lnRef>
          <a:fillRef idx="1">
            <a:schemeClr val="accent1"/>
          </a:fillRef>
          <a:effectRef idx="0">
            <a:schemeClr val="accent1"/>
          </a:effectRef>
          <a:fontRef idx="minor">
            <a:schemeClr val="lt1"/>
          </a:fontRef>
        </p:style>
        <p:txBody>
          <a:bodyPr lIns="48984" tIns="24492" rIns="48984" bIns="24492" rtlCol="0" anchor="ctr"/>
          <a:lstStyle/>
          <a:p>
            <a:pPr algn="ctr"/>
            <a:r>
              <a:rPr lang="ru-RU" sz="800" b="1" dirty="0" smtClean="0">
                <a:latin typeface="Arial" pitchFamily="34" charset="0"/>
                <a:cs typeface="Arial" pitchFamily="34" charset="0"/>
              </a:rPr>
              <a:t>МО-</a:t>
            </a:r>
            <a:r>
              <a:rPr lang="ru-RU" sz="800" b="1" dirty="0" err="1" smtClean="0">
                <a:latin typeface="Arial" pitchFamily="34" charset="0"/>
                <a:cs typeface="Arial" pitchFamily="34" charset="0"/>
              </a:rPr>
              <a:t>ның</a:t>
            </a:r>
            <a:r>
              <a:rPr lang="ru-RU" sz="800" b="1" dirty="0" smtClean="0">
                <a:latin typeface="Arial" pitchFamily="34" charset="0"/>
                <a:cs typeface="Arial" pitchFamily="34" charset="0"/>
              </a:rPr>
              <a:t> </a:t>
            </a:r>
            <a:r>
              <a:rPr lang="ru-RU" sz="800" b="1" dirty="0" err="1" smtClean="0">
                <a:latin typeface="Arial" pitchFamily="34" charset="0"/>
                <a:cs typeface="Arial" pitchFamily="34" charset="0"/>
              </a:rPr>
              <a:t>бірінші</a:t>
            </a:r>
            <a:r>
              <a:rPr lang="ru-RU" sz="800" b="1" dirty="0" smtClean="0">
                <a:latin typeface="Arial" pitchFamily="34" charset="0"/>
                <a:cs typeface="Arial" pitchFamily="34" charset="0"/>
              </a:rPr>
              <a:t> </a:t>
            </a:r>
            <a:r>
              <a:rPr lang="ru-RU" sz="800" b="1" dirty="0" err="1" smtClean="0">
                <a:latin typeface="Arial" pitchFamily="34" charset="0"/>
                <a:cs typeface="Arial" pitchFamily="34" charset="0"/>
              </a:rPr>
              <a:t>басшысы</a:t>
            </a:r>
            <a:r>
              <a:rPr lang="ru-RU" sz="800" b="1" dirty="0" smtClean="0">
                <a:latin typeface="Arial" pitchFamily="34" charset="0"/>
                <a:cs typeface="Arial" pitchFamily="34" charset="0"/>
              </a:rPr>
              <a:t> </a:t>
            </a:r>
            <a:r>
              <a:rPr lang="ru-RU" sz="800" b="1" dirty="0">
                <a:latin typeface="Arial" pitchFamily="34" charset="0"/>
                <a:cs typeface="Arial" pitchFamily="34" charset="0"/>
              </a:rPr>
              <a:t>– </a:t>
            </a:r>
            <a:r>
              <a:rPr lang="ru-RU" sz="800" b="1" dirty="0" err="1" smtClean="0">
                <a:latin typeface="Arial" pitchFamily="34" charset="0"/>
                <a:cs typeface="Arial" pitchFamily="34" charset="0"/>
              </a:rPr>
              <a:t>Мемлекеттік</a:t>
            </a:r>
            <a:r>
              <a:rPr lang="ru-RU" sz="800" b="1" dirty="0" smtClean="0">
                <a:latin typeface="Arial" pitchFamily="34" charset="0"/>
                <a:cs typeface="Arial" pitchFamily="34" charset="0"/>
              </a:rPr>
              <a:t> </a:t>
            </a:r>
            <a:r>
              <a:rPr lang="ru-RU" sz="800" b="1" dirty="0" err="1" smtClean="0">
                <a:latin typeface="Arial" pitchFamily="34" charset="0"/>
                <a:cs typeface="Arial" pitchFamily="34" charset="0"/>
              </a:rPr>
              <a:t>бағдарламаның</a:t>
            </a:r>
            <a:r>
              <a:rPr lang="ru-RU" sz="800" b="1" dirty="0" smtClean="0">
                <a:latin typeface="Arial" pitchFamily="34" charset="0"/>
                <a:cs typeface="Arial" pitchFamily="34" charset="0"/>
              </a:rPr>
              <a:t> </a:t>
            </a:r>
            <a:r>
              <a:rPr lang="ru-RU" sz="800" b="1" dirty="0" err="1" smtClean="0">
                <a:latin typeface="Arial" pitchFamily="34" charset="0"/>
                <a:cs typeface="Arial" pitchFamily="34" charset="0"/>
              </a:rPr>
              <a:t>басшысы</a:t>
            </a:r>
            <a:endParaRPr lang="ru-RU" sz="800" b="1" dirty="0">
              <a:latin typeface="Arial" pitchFamily="34" charset="0"/>
              <a:cs typeface="Arial" pitchFamily="34" charset="0"/>
            </a:endParaRPr>
          </a:p>
        </p:txBody>
      </p:sp>
      <p:sp>
        <p:nvSpPr>
          <p:cNvPr id="263" name="Прямоугольник 262"/>
          <p:cNvSpPr/>
          <p:nvPr/>
        </p:nvSpPr>
        <p:spPr>
          <a:xfrm>
            <a:off x="2788072" y="2255978"/>
            <a:ext cx="891964" cy="418794"/>
          </a:xfrm>
          <a:prstGeom prst="rect">
            <a:avLst/>
          </a:prstGeom>
        </p:spPr>
        <p:txBody>
          <a:bodyPr wrap="square" lIns="48984" tIns="24492" rIns="48984" bIns="24492">
            <a:spAutoFit/>
          </a:bodyPr>
          <a:lstStyle/>
          <a:p>
            <a:pPr algn="just"/>
            <a:r>
              <a:rPr lang="ru-RU" sz="600" dirty="0" err="1" smtClean="0">
                <a:solidFill>
                  <a:schemeClr val="accent3">
                    <a:lumMod val="50000"/>
                  </a:schemeClr>
                </a:solidFill>
                <a:latin typeface="Arial" panose="020B0604020202020204" pitchFamily="34" charset="0"/>
                <a:cs typeface="Arial" panose="020B0604020202020204" pitchFamily="34" charset="0"/>
              </a:rPr>
              <a:t>Жетекші</a:t>
            </a:r>
            <a:r>
              <a:rPr lang="ru-RU" sz="600" dirty="0" smtClean="0">
                <a:solidFill>
                  <a:schemeClr val="accent3">
                    <a:lumMod val="50000"/>
                  </a:schemeClr>
                </a:solidFill>
                <a:latin typeface="Arial" panose="020B0604020202020204" pitchFamily="34" charset="0"/>
                <a:cs typeface="Arial" panose="020B0604020202020204" pitchFamily="34" charset="0"/>
              </a:rPr>
              <a:t>:</a:t>
            </a:r>
            <a:endParaRPr lang="ru-RU" sz="600" dirty="0">
              <a:solidFill>
                <a:schemeClr val="accent3">
                  <a:lumMod val="50000"/>
                </a:schemeClr>
              </a:solidFill>
              <a:latin typeface="Arial" panose="020B0604020202020204" pitchFamily="34" charset="0"/>
              <a:cs typeface="Arial" panose="020B0604020202020204" pitchFamily="34" charset="0"/>
            </a:endParaRPr>
          </a:p>
          <a:p>
            <a:pPr algn="just"/>
            <a:r>
              <a:rPr lang="ru-RU" sz="600" dirty="0">
                <a:solidFill>
                  <a:schemeClr val="accent3">
                    <a:lumMod val="50000"/>
                  </a:schemeClr>
                </a:solidFill>
                <a:latin typeface="Arial" panose="020B0604020202020204" pitchFamily="34" charset="0"/>
                <a:cs typeface="Arial" panose="020B0604020202020204" pitchFamily="34" charset="0"/>
              </a:rPr>
              <a:t> – </a:t>
            </a:r>
            <a:r>
              <a:rPr lang="ru-RU" sz="600" dirty="0" smtClean="0">
                <a:solidFill>
                  <a:schemeClr val="accent3">
                    <a:lumMod val="50000"/>
                  </a:schemeClr>
                </a:solidFill>
                <a:latin typeface="Arial" panose="020B0604020202020204" pitchFamily="34" charset="0"/>
                <a:cs typeface="Arial" panose="020B0604020202020204" pitchFamily="34" charset="0"/>
              </a:rPr>
              <a:t>ҚР ИДМ </a:t>
            </a:r>
            <a:r>
              <a:rPr lang="ru-RU" sz="600" dirty="0" err="1" smtClean="0">
                <a:solidFill>
                  <a:schemeClr val="accent3">
                    <a:lumMod val="50000"/>
                  </a:schemeClr>
                </a:solidFill>
                <a:latin typeface="Arial" panose="020B0604020202020204" pitchFamily="34" charset="0"/>
                <a:cs typeface="Arial" panose="020B0604020202020204" pitchFamily="34" charset="0"/>
              </a:rPr>
              <a:t>министрі</a:t>
            </a:r>
            <a:r>
              <a:rPr lang="ru-RU" sz="600" dirty="0" smtClean="0">
                <a:solidFill>
                  <a:schemeClr val="accent3">
                    <a:lumMod val="50000"/>
                  </a:schemeClr>
                </a:solidFill>
                <a:latin typeface="Arial" panose="020B0604020202020204" pitchFamily="34" charset="0"/>
                <a:cs typeface="Arial" panose="020B0604020202020204" pitchFamily="34" charset="0"/>
              </a:rPr>
              <a:t> </a:t>
            </a:r>
            <a:endParaRPr lang="ru-RU" sz="600" dirty="0">
              <a:solidFill>
                <a:schemeClr val="accent3">
                  <a:lumMod val="50000"/>
                </a:schemeClr>
              </a:solidFill>
              <a:latin typeface="Arial" panose="020B0604020202020204" pitchFamily="34" charset="0"/>
              <a:cs typeface="Arial" panose="020B0604020202020204" pitchFamily="34" charset="0"/>
            </a:endParaRPr>
          </a:p>
          <a:p>
            <a:pPr algn="just"/>
            <a:r>
              <a:rPr lang="ru-RU" sz="600" dirty="0" err="1" smtClean="0">
                <a:solidFill>
                  <a:schemeClr val="accent3">
                    <a:lumMod val="50000"/>
                  </a:schemeClr>
                </a:solidFill>
                <a:latin typeface="Arial" panose="020B0604020202020204" pitchFamily="34" charset="0"/>
                <a:cs typeface="Arial" panose="020B0604020202020204" pitchFamily="34" charset="0"/>
              </a:rPr>
              <a:t>Басшы</a:t>
            </a:r>
            <a:r>
              <a:rPr lang="ru-RU" sz="600" dirty="0" smtClean="0">
                <a:solidFill>
                  <a:schemeClr val="accent3">
                    <a:lumMod val="50000"/>
                  </a:schemeClr>
                </a:solidFill>
                <a:latin typeface="Arial" panose="020B0604020202020204" pitchFamily="34" charset="0"/>
                <a:cs typeface="Arial" panose="020B0604020202020204" pitchFamily="34" charset="0"/>
              </a:rPr>
              <a:t>:</a:t>
            </a:r>
            <a:endParaRPr lang="ru-RU" sz="600" dirty="0">
              <a:solidFill>
                <a:schemeClr val="accent3">
                  <a:lumMod val="50000"/>
                </a:schemeClr>
              </a:solidFill>
              <a:latin typeface="Arial" panose="020B0604020202020204" pitchFamily="34" charset="0"/>
              <a:cs typeface="Arial" panose="020B0604020202020204" pitchFamily="34" charset="0"/>
            </a:endParaRPr>
          </a:p>
          <a:p>
            <a:pPr algn="just"/>
            <a:r>
              <a:rPr lang="ru-RU" sz="600" dirty="0">
                <a:solidFill>
                  <a:schemeClr val="accent3">
                    <a:lumMod val="50000"/>
                  </a:schemeClr>
                </a:solidFill>
                <a:latin typeface="Arial" panose="020B0604020202020204" pitchFamily="34" charset="0"/>
                <a:cs typeface="Arial" panose="020B0604020202020204" pitchFamily="34" charset="0"/>
              </a:rPr>
              <a:t> – </a:t>
            </a:r>
            <a:r>
              <a:rPr lang="ru-RU" sz="600" dirty="0" smtClean="0">
                <a:solidFill>
                  <a:schemeClr val="accent3">
                    <a:lumMod val="50000"/>
                  </a:schemeClr>
                </a:solidFill>
                <a:latin typeface="Arial" panose="020B0604020202020204" pitchFamily="34" charset="0"/>
                <a:cs typeface="Arial" panose="020B0604020202020204" pitchFamily="34" charset="0"/>
              </a:rPr>
              <a:t>ҚР ИДМ ВМ</a:t>
            </a:r>
            <a:endParaRPr lang="ru-RU" sz="600" dirty="0">
              <a:solidFill>
                <a:schemeClr val="accent3">
                  <a:lumMod val="50000"/>
                </a:schemeClr>
              </a:solidFill>
              <a:latin typeface="Arial" panose="020B0604020202020204" pitchFamily="34" charset="0"/>
              <a:cs typeface="Arial" panose="020B0604020202020204" pitchFamily="34" charset="0"/>
            </a:endParaRPr>
          </a:p>
        </p:txBody>
      </p:sp>
      <p:sp>
        <p:nvSpPr>
          <p:cNvPr id="264" name="Прямоугольник 263"/>
          <p:cNvSpPr/>
          <p:nvPr/>
        </p:nvSpPr>
        <p:spPr>
          <a:xfrm>
            <a:off x="2788072" y="2668179"/>
            <a:ext cx="891964" cy="418794"/>
          </a:xfrm>
          <a:prstGeom prst="rect">
            <a:avLst/>
          </a:prstGeom>
        </p:spPr>
        <p:txBody>
          <a:bodyPr wrap="square" lIns="48984" tIns="24492" rIns="48984" bIns="24492">
            <a:spAutoFit/>
          </a:bodyPr>
          <a:lstStyle/>
          <a:p>
            <a:pPr algn="just"/>
            <a:r>
              <a:rPr lang="ru-RU" sz="600" dirty="0" err="1">
                <a:solidFill>
                  <a:schemeClr val="accent3">
                    <a:lumMod val="50000"/>
                  </a:schemeClr>
                </a:solidFill>
                <a:latin typeface="Arial" panose="020B0604020202020204" pitchFamily="34" charset="0"/>
                <a:cs typeface="Arial" panose="020B0604020202020204" pitchFamily="34" charset="0"/>
              </a:rPr>
              <a:t>Жетекші</a:t>
            </a:r>
            <a:r>
              <a:rPr lang="ru-RU" sz="600" dirty="0">
                <a:solidFill>
                  <a:schemeClr val="accent3">
                    <a:lumMod val="50000"/>
                  </a:schemeClr>
                </a:solidFill>
                <a:latin typeface="Arial" panose="020B0604020202020204" pitchFamily="34" charset="0"/>
                <a:cs typeface="Arial" panose="020B0604020202020204" pitchFamily="34" charset="0"/>
              </a:rPr>
              <a:t> :</a:t>
            </a:r>
          </a:p>
          <a:p>
            <a:pPr algn="just"/>
            <a:r>
              <a:rPr lang="ru-RU" sz="600" dirty="0">
                <a:solidFill>
                  <a:schemeClr val="accent3">
                    <a:lumMod val="50000"/>
                  </a:schemeClr>
                </a:solidFill>
                <a:latin typeface="Arial" panose="020B0604020202020204" pitchFamily="34" charset="0"/>
                <a:cs typeface="Arial" panose="020B0604020202020204" pitchFamily="34" charset="0"/>
              </a:rPr>
              <a:t> </a:t>
            </a:r>
            <a:r>
              <a:rPr lang="ru-RU" sz="600" dirty="0" smtClean="0">
                <a:solidFill>
                  <a:schemeClr val="accent3">
                    <a:lumMod val="50000"/>
                  </a:schemeClr>
                </a:solidFill>
                <a:latin typeface="Arial" panose="020B0604020202020204" pitchFamily="34" charset="0"/>
                <a:cs typeface="Arial" panose="020B0604020202020204" pitchFamily="34" charset="0"/>
              </a:rPr>
              <a:t>–ҚР ЭМ </a:t>
            </a:r>
            <a:r>
              <a:rPr lang="ru-RU" sz="600" dirty="0" err="1">
                <a:solidFill>
                  <a:schemeClr val="accent3">
                    <a:lumMod val="50000"/>
                  </a:schemeClr>
                </a:solidFill>
                <a:latin typeface="Arial" panose="020B0604020202020204" pitchFamily="34" charset="0"/>
                <a:cs typeface="Arial" panose="020B0604020202020204" pitchFamily="34" charset="0"/>
              </a:rPr>
              <a:t>министрі</a:t>
            </a:r>
            <a:endParaRPr lang="ru-RU" sz="600" dirty="0" smtClean="0">
              <a:solidFill>
                <a:schemeClr val="accent3">
                  <a:lumMod val="50000"/>
                </a:schemeClr>
              </a:solidFill>
              <a:latin typeface="Arial" panose="020B0604020202020204" pitchFamily="34" charset="0"/>
              <a:cs typeface="Arial" panose="020B0604020202020204" pitchFamily="34" charset="0"/>
            </a:endParaRPr>
          </a:p>
          <a:p>
            <a:pPr algn="just"/>
            <a:r>
              <a:rPr lang="ru-RU" sz="600" dirty="0" err="1" smtClean="0">
                <a:solidFill>
                  <a:schemeClr val="accent3">
                    <a:lumMod val="50000"/>
                  </a:schemeClr>
                </a:solidFill>
                <a:latin typeface="Arial" panose="020B0604020202020204" pitchFamily="34" charset="0"/>
                <a:cs typeface="Arial" panose="020B0604020202020204" pitchFamily="34" charset="0"/>
              </a:rPr>
              <a:t>Басшы</a:t>
            </a:r>
            <a:r>
              <a:rPr lang="ru-RU" sz="600" dirty="0" smtClean="0">
                <a:solidFill>
                  <a:schemeClr val="accent3">
                    <a:lumMod val="50000"/>
                  </a:schemeClr>
                </a:solidFill>
                <a:latin typeface="Arial" panose="020B0604020202020204" pitchFamily="34" charset="0"/>
                <a:cs typeface="Arial" panose="020B0604020202020204" pitchFamily="34" charset="0"/>
              </a:rPr>
              <a:t>:</a:t>
            </a:r>
            <a:endParaRPr lang="ru-RU" sz="600" dirty="0">
              <a:solidFill>
                <a:schemeClr val="accent3">
                  <a:lumMod val="50000"/>
                </a:schemeClr>
              </a:solidFill>
              <a:latin typeface="Arial" panose="020B0604020202020204" pitchFamily="34" charset="0"/>
              <a:cs typeface="Arial" panose="020B0604020202020204" pitchFamily="34" charset="0"/>
            </a:endParaRPr>
          </a:p>
          <a:p>
            <a:pPr algn="just"/>
            <a:r>
              <a:rPr lang="ru-RU" sz="600" dirty="0" smtClean="0">
                <a:solidFill>
                  <a:schemeClr val="accent3">
                    <a:lumMod val="50000"/>
                  </a:schemeClr>
                </a:solidFill>
                <a:latin typeface="Arial" panose="020B0604020202020204" pitchFamily="34" charset="0"/>
                <a:cs typeface="Arial" panose="020B0604020202020204" pitchFamily="34" charset="0"/>
              </a:rPr>
              <a:t>– ҚР ЭМ ВМ</a:t>
            </a:r>
            <a:endParaRPr lang="ru-RU" sz="600" dirty="0">
              <a:solidFill>
                <a:schemeClr val="accent3">
                  <a:lumMod val="50000"/>
                </a:schemeClr>
              </a:solidFill>
              <a:latin typeface="Arial" panose="020B0604020202020204" pitchFamily="34" charset="0"/>
              <a:cs typeface="Arial" panose="020B0604020202020204" pitchFamily="34" charset="0"/>
            </a:endParaRPr>
          </a:p>
        </p:txBody>
      </p:sp>
      <p:sp>
        <p:nvSpPr>
          <p:cNvPr id="265" name="Прямоугольник 264"/>
          <p:cNvSpPr/>
          <p:nvPr/>
        </p:nvSpPr>
        <p:spPr>
          <a:xfrm>
            <a:off x="2788072" y="3078000"/>
            <a:ext cx="867857" cy="418794"/>
          </a:xfrm>
          <a:prstGeom prst="rect">
            <a:avLst/>
          </a:prstGeom>
        </p:spPr>
        <p:txBody>
          <a:bodyPr wrap="square" lIns="48984" tIns="24492" rIns="48984" bIns="24492">
            <a:spAutoFit/>
          </a:bodyPr>
          <a:lstStyle/>
          <a:p>
            <a:pPr algn="just"/>
            <a:r>
              <a:rPr lang="ru-RU" sz="600" dirty="0" err="1" smtClean="0">
                <a:solidFill>
                  <a:schemeClr val="accent3">
                    <a:lumMod val="50000"/>
                  </a:schemeClr>
                </a:solidFill>
                <a:latin typeface="Arial" panose="020B0604020202020204" pitchFamily="34" charset="0"/>
                <a:cs typeface="Arial" panose="020B0604020202020204" pitchFamily="34" charset="0"/>
              </a:rPr>
              <a:t>Жетекші</a:t>
            </a:r>
            <a:r>
              <a:rPr lang="ru-RU" sz="600" dirty="0" smtClean="0">
                <a:solidFill>
                  <a:schemeClr val="accent3">
                    <a:lumMod val="50000"/>
                  </a:schemeClr>
                </a:solidFill>
                <a:latin typeface="Arial" panose="020B0604020202020204" pitchFamily="34" charset="0"/>
                <a:cs typeface="Arial" panose="020B0604020202020204" pitchFamily="34" charset="0"/>
              </a:rPr>
              <a:t>:</a:t>
            </a:r>
            <a:endParaRPr lang="ru-RU" sz="600" dirty="0">
              <a:solidFill>
                <a:schemeClr val="accent3">
                  <a:lumMod val="50000"/>
                </a:schemeClr>
              </a:solidFill>
              <a:latin typeface="Arial" panose="020B0604020202020204" pitchFamily="34" charset="0"/>
              <a:cs typeface="Arial" panose="020B0604020202020204" pitchFamily="34" charset="0"/>
            </a:endParaRPr>
          </a:p>
          <a:p>
            <a:pPr algn="just"/>
            <a:r>
              <a:rPr lang="ru-RU" sz="600" dirty="0">
                <a:solidFill>
                  <a:schemeClr val="accent3">
                    <a:lumMod val="50000"/>
                  </a:schemeClr>
                </a:solidFill>
                <a:latin typeface="Arial" panose="020B0604020202020204" pitchFamily="34" charset="0"/>
                <a:cs typeface="Arial" panose="020B0604020202020204" pitchFamily="34" charset="0"/>
              </a:rPr>
              <a:t> – </a:t>
            </a:r>
            <a:r>
              <a:rPr lang="ru-RU" sz="600" dirty="0" smtClean="0">
                <a:solidFill>
                  <a:schemeClr val="accent3">
                    <a:lumMod val="50000"/>
                  </a:schemeClr>
                </a:solidFill>
                <a:latin typeface="Arial" panose="020B0604020202020204" pitchFamily="34" charset="0"/>
                <a:cs typeface="Arial" panose="020B0604020202020204" pitchFamily="34" charset="0"/>
              </a:rPr>
              <a:t>ҚР АКМ </a:t>
            </a:r>
            <a:r>
              <a:rPr lang="ru-RU" sz="600" dirty="0" err="1" smtClean="0">
                <a:solidFill>
                  <a:schemeClr val="accent3">
                    <a:lumMod val="50000"/>
                  </a:schemeClr>
                </a:solidFill>
                <a:latin typeface="Arial" panose="020B0604020202020204" pitchFamily="34" charset="0"/>
                <a:cs typeface="Arial" panose="020B0604020202020204" pitchFamily="34" charset="0"/>
              </a:rPr>
              <a:t>министрі</a:t>
            </a:r>
            <a:endParaRPr lang="ru-RU" sz="600" dirty="0">
              <a:solidFill>
                <a:schemeClr val="accent3">
                  <a:lumMod val="50000"/>
                </a:schemeClr>
              </a:solidFill>
              <a:latin typeface="Arial" panose="020B0604020202020204" pitchFamily="34" charset="0"/>
              <a:cs typeface="Arial" panose="020B0604020202020204" pitchFamily="34" charset="0"/>
            </a:endParaRPr>
          </a:p>
          <a:p>
            <a:pPr algn="just"/>
            <a:r>
              <a:rPr lang="ru-RU" sz="600" dirty="0" err="1" smtClean="0">
                <a:solidFill>
                  <a:schemeClr val="accent3">
                    <a:lumMod val="50000"/>
                  </a:schemeClr>
                </a:solidFill>
                <a:latin typeface="Arial" panose="020B0604020202020204" pitchFamily="34" charset="0"/>
                <a:cs typeface="Arial" panose="020B0604020202020204" pitchFamily="34" charset="0"/>
              </a:rPr>
              <a:t>Басшы</a:t>
            </a:r>
            <a:r>
              <a:rPr lang="ru-RU" sz="600" dirty="0" smtClean="0">
                <a:solidFill>
                  <a:schemeClr val="accent3">
                    <a:lumMod val="50000"/>
                  </a:schemeClr>
                </a:solidFill>
                <a:latin typeface="Arial" panose="020B0604020202020204" pitchFamily="34" charset="0"/>
                <a:cs typeface="Arial" panose="020B0604020202020204" pitchFamily="34" charset="0"/>
              </a:rPr>
              <a:t>:</a:t>
            </a:r>
          </a:p>
          <a:p>
            <a:pPr algn="just"/>
            <a:r>
              <a:rPr lang="ru-RU" sz="600" dirty="0" smtClean="0">
                <a:solidFill>
                  <a:schemeClr val="accent3">
                    <a:lumMod val="50000"/>
                  </a:schemeClr>
                </a:solidFill>
                <a:latin typeface="Arial" panose="020B0604020202020204" pitchFamily="34" charset="0"/>
                <a:cs typeface="Arial" panose="020B0604020202020204" pitchFamily="34" charset="0"/>
              </a:rPr>
              <a:t> </a:t>
            </a:r>
            <a:r>
              <a:rPr lang="ru-RU" sz="600" dirty="0">
                <a:solidFill>
                  <a:schemeClr val="accent3">
                    <a:lumMod val="50000"/>
                  </a:schemeClr>
                </a:solidFill>
                <a:latin typeface="Arial" panose="020B0604020202020204" pitchFamily="34" charset="0"/>
                <a:cs typeface="Arial" panose="020B0604020202020204" pitchFamily="34" charset="0"/>
              </a:rPr>
              <a:t>– </a:t>
            </a:r>
            <a:r>
              <a:rPr lang="ru-RU" sz="600" dirty="0" smtClean="0">
                <a:solidFill>
                  <a:schemeClr val="accent3">
                    <a:lumMod val="50000"/>
                  </a:schemeClr>
                </a:solidFill>
                <a:latin typeface="Arial" panose="020B0604020202020204" pitchFamily="34" charset="0"/>
                <a:cs typeface="Arial" panose="020B0604020202020204" pitchFamily="34" charset="0"/>
              </a:rPr>
              <a:t>ҚР АКМ ВМ</a:t>
            </a:r>
            <a:endParaRPr lang="ru-RU" sz="600" dirty="0">
              <a:solidFill>
                <a:schemeClr val="accent3">
                  <a:lumMod val="50000"/>
                </a:schemeClr>
              </a:solidFill>
              <a:latin typeface="Arial" panose="020B0604020202020204" pitchFamily="34" charset="0"/>
              <a:cs typeface="Arial" panose="020B0604020202020204" pitchFamily="34" charset="0"/>
            </a:endParaRPr>
          </a:p>
        </p:txBody>
      </p:sp>
      <p:sp>
        <p:nvSpPr>
          <p:cNvPr id="266" name="Прямоугольник 265"/>
          <p:cNvSpPr/>
          <p:nvPr/>
        </p:nvSpPr>
        <p:spPr>
          <a:xfrm>
            <a:off x="2788072" y="3487821"/>
            <a:ext cx="867857" cy="418794"/>
          </a:xfrm>
          <a:prstGeom prst="rect">
            <a:avLst/>
          </a:prstGeom>
        </p:spPr>
        <p:txBody>
          <a:bodyPr wrap="square" lIns="48984" tIns="24492" rIns="48984" bIns="24492">
            <a:spAutoFit/>
          </a:bodyPr>
          <a:lstStyle/>
          <a:p>
            <a:pPr algn="just"/>
            <a:r>
              <a:rPr lang="ru-RU" sz="600" dirty="0" err="1" smtClean="0">
                <a:solidFill>
                  <a:schemeClr val="accent3">
                    <a:lumMod val="50000"/>
                  </a:schemeClr>
                </a:solidFill>
                <a:latin typeface="Arial" panose="020B0604020202020204" pitchFamily="34" charset="0"/>
                <a:cs typeface="Arial" panose="020B0604020202020204" pitchFamily="34" charset="0"/>
              </a:rPr>
              <a:t>Жетекші</a:t>
            </a:r>
            <a:r>
              <a:rPr lang="ru-RU" sz="600" dirty="0" smtClean="0">
                <a:solidFill>
                  <a:schemeClr val="accent3">
                    <a:lumMod val="50000"/>
                  </a:schemeClr>
                </a:solidFill>
                <a:latin typeface="Arial" panose="020B0604020202020204" pitchFamily="34" charset="0"/>
                <a:cs typeface="Arial" panose="020B0604020202020204" pitchFamily="34" charset="0"/>
              </a:rPr>
              <a:t>:</a:t>
            </a:r>
            <a:endParaRPr lang="ru-RU" sz="600" dirty="0">
              <a:solidFill>
                <a:schemeClr val="accent3">
                  <a:lumMod val="50000"/>
                </a:schemeClr>
              </a:solidFill>
              <a:latin typeface="Arial" panose="020B0604020202020204" pitchFamily="34" charset="0"/>
              <a:cs typeface="Arial" panose="020B0604020202020204" pitchFamily="34" charset="0"/>
            </a:endParaRPr>
          </a:p>
          <a:p>
            <a:pPr algn="just"/>
            <a:r>
              <a:rPr lang="ru-RU" sz="600" dirty="0">
                <a:solidFill>
                  <a:schemeClr val="accent3">
                    <a:lumMod val="50000"/>
                  </a:schemeClr>
                </a:solidFill>
                <a:latin typeface="Arial" panose="020B0604020202020204" pitchFamily="34" charset="0"/>
                <a:cs typeface="Arial" panose="020B0604020202020204" pitchFamily="34" charset="0"/>
              </a:rPr>
              <a:t> – </a:t>
            </a:r>
            <a:r>
              <a:rPr lang="ru-RU" sz="600" dirty="0" smtClean="0">
                <a:solidFill>
                  <a:schemeClr val="accent3">
                    <a:lumMod val="50000"/>
                  </a:schemeClr>
                </a:solidFill>
                <a:latin typeface="Arial" panose="020B0604020202020204" pitchFamily="34" charset="0"/>
                <a:cs typeface="Arial" panose="020B0604020202020204" pitchFamily="34" charset="0"/>
              </a:rPr>
              <a:t>ҚР БҒМ </a:t>
            </a:r>
            <a:r>
              <a:rPr lang="ru-RU" sz="600" dirty="0" err="1" smtClean="0">
                <a:solidFill>
                  <a:schemeClr val="accent3">
                    <a:lumMod val="50000"/>
                  </a:schemeClr>
                </a:solidFill>
                <a:latin typeface="Arial" panose="020B0604020202020204" pitchFamily="34" charset="0"/>
                <a:cs typeface="Arial" panose="020B0604020202020204" pitchFamily="34" charset="0"/>
              </a:rPr>
              <a:t>министрі</a:t>
            </a:r>
            <a:endParaRPr lang="ru-RU" sz="600" dirty="0">
              <a:solidFill>
                <a:schemeClr val="accent3">
                  <a:lumMod val="50000"/>
                </a:schemeClr>
              </a:solidFill>
              <a:latin typeface="Arial" panose="020B0604020202020204" pitchFamily="34" charset="0"/>
              <a:cs typeface="Arial" panose="020B0604020202020204" pitchFamily="34" charset="0"/>
            </a:endParaRPr>
          </a:p>
          <a:p>
            <a:pPr algn="just"/>
            <a:r>
              <a:rPr lang="ru-RU" sz="600" dirty="0" err="1" smtClean="0">
                <a:solidFill>
                  <a:schemeClr val="accent3">
                    <a:lumMod val="50000"/>
                  </a:schemeClr>
                </a:solidFill>
                <a:latin typeface="Arial" panose="020B0604020202020204" pitchFamily="34" charset="0"/>
                <a:cs typeface="Arial" panose="020B0604020202020204" pitchFamily="34" charset="0"/>
              </a:rPr>
              <a:t>Басшы</a:t>
            </a:r>
            <a:r>
              <a:rPr lang="ru-RU" sz="600" dirty="0" smtClean="0">
                <a:solidFill>
                  <a:schemeClr val="accent3">
                    <a:lumMod val="50000"/>
                  </a:schemeClr>
                </a:solidFill>
                <a:latin typeface="Arial" panose="020B0604020202020204" pitchFamily="34" charset="0"/>
                <a:cs typeface="Arial" panose="020B0604020202020204" pitchFamily="34" charset="0"/>
              </a:rPr>
              <a:t>:</a:t>
            </a:r>
            <a:endParaRPr lang="ru-RU" sz="600" dirty="0">
              <a:solidFill>
                <a:schemeClr val="accent3">
                  <a:lumMod val="50000"/>
                </a:schemeClr>
              </a:solidFill>
              <a:latin typeface="Arial" panose="020B0604020202020204" pitchFamily="34" charset="0"/>
              <a:cs typeface="Arial" panose="020B0604020202020204" pitchFamily="34" charset="0"/>
            </a:endParaRPr>
          </a:p>
          <a:p>
            <a:pPr algn="just"/>
            <a:r>
              <a:rPr lang="ru-RU" sz="600" dirty="0">
                <a:solidFill>
                  <a:schemeClr val="accent3">
                    <a:lumMod val="50000"/>
                  </a:schemeClr>
                </a:solidFill>
                <a:latin typeface="Arial" panose="020B0604020202020204" pitchFamily="34" charset="0"/>
                <a:cs typeface="Arial" panose="020B0604020202020204" pitchFamily="34" charset="0"/>
              </a:rPr>
              <a:t> – </a:t>
            </a:r>
            <a:r>
              <a:rPr lang="ru-RU" sz="600" dirty="0" smtClean="0">
                <a:solidFill>
                  <a:schemeClr val="accent3">
                    <a:lumMod val="50000"/>
                  </a:schemeClr>
                </a:solidFill>
                <a:latin typeface="Arial" panose="020B0604020202020204" pitchFamily="34" charset="0"/>
                <a:cs typeface="Arial" panose="020B0604020202020204" pitchFamily="34" charset="0"/>
              </a:rPr>
              <a:t>ҚР БҒМ ВМ</a:t>
            </a:r>
            <a:endParaRPr lang="ru-RU" sz="600" dirty="0">
              <a:solidFill>
                <a:schemeClr val="accent3">
                  <a:lumMod val="50000"/>
                </a:schemeClr>
              </a:solidFill>
              <a:latin typeface="Arial" panose="020B0604020202020204" pitchFamily="34" charset="0"/>
              <a:cs typeface="Arial" panose="020B0604020202020204" pitchFamily="34" charset="0"/>
            </a:endParaRPr>
          </a:p>
        </p:txBody>
      </p:sp>
      <p:sp>
        <p:nvSpPr>
          <p:cNvPr id="267" name="Прямоугольник 266"/>
          <p:cNvSpPr/>
          <p:nvPr/>
        </p:nvSpPr>
        <p:spPr>
          <a:xfrm>
            <a:off x="2788072" y="3873536"/>
            <a:ext cx="885671" cy="418794"/>
          </a:xfrm>
          <a:prstGeom prst="rect">
            <a:avLst/>
          </a:prstGeom>
        </p:spPr>
        <p:txBody>
          <a:bodyPr wrap="square" lIns="48984" tIns="24492" rIns="48984" bIns="24492">
            <a:spAutoFit/>
          </a:bodyPr>
          <a:lstStyle/>
          <a:p>
            <a:pPr algn="just"/>
            <a:r>
              <a:rPr lang="ru-RU" sz="600" dirty="0" err="1" smtClean="0">
                <a:solidFill>
                  <a:schemeClr val="accent3">
                    <a:lumMod val="50000"/>
                  </a:schemeClr>
                </a:solidFill>
                <a:latin typeface="Arial" panose="020B0604020202020204" pitchFamily="34" charset="0"/>
                <a:cs typeface="Arial" panose="020B0604020202020204" pitchFamily="34" charset="0"/>
              </a:rPr>
              <a:t>Жетекші</a:t>
            </a:r>
            <a:r>
              <a:rPr lang="ru-RU" sz="600" dirty="0" smtClean="0">
                <a:solidFill>
                  <a:schemeClr val="accent3">
                    <a:lumMod val="50000"/>
                  </a:schemeClr>
                </a:solidFill>
                <a:latin typeface="Arial" panose="020B0604020202020204" pitchFamily="34" charset="0"/>
                <a:cs typeface="Arial" panose="020B0604020202020204" pitchFamily="34" charset="0"/>
              </a:rPr>
              <a:t>:</a:t>
            </a:r>
            <a:endParaRPr lang="ru-RU" sz="600" dirty="0">
              <a:solidFill>
                <a:schemeClr val="accent3">
                  <a:lumMod val="50000"/>
                </a:schemeClr>
              </a:solidFill>
              <a:latin typeface="Arial" panose="020B0604020202020204" pitchFamily="34" charset="0"/>
              <a:cs typeface="Arial" panose="020B0604020202020204" pitchFamily="34" charset="0"/>
            </a:endParaRPr>
          </a:p>
          <a:p>
            <a:pPr algn="just"/>
            <a:r>
              <a:rPr lang="ru-RU" sz="600" dirty="0">
                <a:solidFill>
                  <a:schemeClr val="accent3">
                    <a:lumMod val="50000"/>
                  </a:schemeClr>
                </a:solidFill>
                <a:latin typeface="Arial" panose="020B0604020202020204" pitchFamily="34" charset="0"/>
                <a:cs typeface="Arial" panose="020B0604020202020204" pitchFamily="34" charset="0"/>
              </a:rPr>
              <a:t> </a:t>
            </a:r>
            <a:r>
              <a:rPr lang="ru-RU" sz="600" dirty="0" smtClean="0">
                <a:solidFill>
                  <a:schemeClr val="accent3">
                    <a:lumMod val="50000"/>
                  </a:schemeClr>
                </a:solidFill>
                <a:latin typeface="Arial" panose="020B0604020202020204" pitchFamily="34" charset="0"/>
                <a:cs typeface="Arial" panose="020B0604020202020204" pitchFamily="34" charset="0"/>
              </a:rPr>
              <a:t>– ҚР ДСМ </a:t>
            </a:r>
            <a:r>
              <a:rPr lang="ru-RU" sz="600" dirty="0" err="1" smtClean="0">
                <a:solidFill>
                  <a:schemeClr val="accent3">
                    <a:lumMod val="50000"/>
                  </a:schemeClr>
                </a:solidFill>
                <a:latin typeface="Arial" panose="020B0604020202020204" pitchFamily="34" charset="0"/>
                <a:cs typeface="Arial" panose="020B0604020202020204" pitchFamily="34" charset="0"/>
              </a:rPr>
              <a:t>министрі</a:t>
            </a:r>
            <a:r>
              <a:rPr lang="ru-RU" sz="600" dirty="0" smtClean="0">
                <a:solidFill>
                  <a:schemeClr val="accent3">
                    <a:lumMod val="50000"/>
                  </a:schemeClr>
                </a:solidFill>
                <a:latin typeface="Arial" panose="020B0604020202020204" pitchFamily="34" charset="0"/>
                <a:cs typeface="Arial" panose="020B0604020202020204" pitchFamily="34" charset="0"/>
              </a:rPr>
              <a:t> </a:t>
            </a:r>
            <a:endParaRPr lang="ru-RU" sz="600" dirty="0">
              <a:solidFill>
                <a:schemeClr val="accent3">
                  <a:lumMod val="50000"/>
                </a:schemeClr>
              </a:solidFill>
              <a:latin typeface="Arial" panose="020B0604020202020204" pitchFamily="34" charset="0"/>
              <a:cs typeface="Arial" panose="020B0604020202020204" pitchFamily="34" charset="0"/>
            </a:endParaRPr>
          </a:p>
          <a:p>
            <a:pPr algn="just"/>
            <a:r>
              <a:rPr lang="ru-RU" sz="600" dirty="0" err="1" smtClean="0">
                <a:solidFill>
                  <a:schemeClr val="accent3">
                    <a:lumMod val="50000"/>
                  </a:schemeClr>
                </a:solidFill>
                <a:latin typeface="Arial" panose="020B0604020202020204" pitchFamily="34" charset="0"/>
                <a:cs typeface="Arial" panose="020B0604020202020204" pitchFamily="34" charset="0"/>
              </a:rPr>
              <a:t>Басшы</a:t>
            </a:r>
            <a:r>
              <a:rPr lang="ru-RU" sz="600" dirty="0" smtClean="0">
                <a:solidFill>
                  <a:schemeClr val="accent3">
                    <a:lumMod val="50000"/>
                  </a:schemeClr>
                </a:solidFill>
                <a:latin typeface="Arial" panose="020B0604020202020204" pitchFamily="34" charset="0"/>
                <a:cs typeface="Arial" panose="020B0604020202020204" pitchFamily="34" charset="0"/>
              </a:rPr>
              <a:t>:</a:t>
            </a:r>
            <a:endParaRPr lang="ru-RU" sz="600" dirty="0">
              <a:solidFill>
                <a:schemeClr val="accent3">
                  <a:lumMod val="50000"/>
                </a:schemeClr>
              </a:solidFill>
              <a:latin typeface="Arial" panose="020B0604020202020204" pitchFamily="34" charset="0"/>
              <a:cs typeface="Arial" panose="020B0604020202020204" pitchFamily="34" charset="0"/>
            </a:endParaRPr>
          </a:p>
          <a:p>
            <a:pPr algn="just"/>
            <a:r>
              <a:rPr lang="ru-RU" sz="600" dirty="0">
                <a:solidFill>
                  <a:schemeClr val="accent3">
                    <a:lumMod val="50000"/>
                  </a:schemeClr>
                </a:solidFill>
                <a:latin typeface="Arial" panose="020B0604020202020204" pitchFamily="34" charset="0"/>
                <a:cs typeface="Arial" panose="020B0604020202020204" pitchFamily="34" charset="0"/>
              </a:rPr>
              <a:t> – </a:t>
            </a:r>
            <a:r>
              <a:rPr lang="ru-RU" sz="600" dirty="0" smtClean="0">
                <a:solidFill>
                  <a:schemeClr val="accent3">
                    <a:lumMod val="50000"/>
                  </a:schemeClr>
                </a:solidFill>
                <a:latin typeface="Arial" panose="020B0604020202020204" pitchFamily="34" charset="0"/>
                <a:cs typeface="Arial" panose="020B0604020202020204" pitchFamily="34" charset="0"/>
              </a:rPr>
              <a:t>ҚР ДСМ ВМ</a:t>
            </a:r>
            <a:endParaRPr lang="ru-RU" sz="600" dirty="0">
              <a:solidFill>
                <a:schemeClr val="accent3">
                  <a:lumMod val="50000"/>
                </a:schemeClr>
              </a:solidFill>
              <a:latin typeface="Arial" panose="020B0604020202020204" pitchFamily="34" charset="0"/>
              <a:cs typeface="Arial" panose="020B0604020202020204" pitchFamily="34" charset="0"/>
            </a:endParaRPr>
          </a:p>
        </p:txBody>
      </p:sp>
      <p:sp>
        <p:nvSpPr>
          <p:cNvPr id="268" name="Прямоугольник 267"/>
          <p:cNvSpPr/>
          <p:nvPr/>
        </p:nvSpPr>
        <p:spPr>
          <a:xfrm>
            <a:off x="2792250" y="4307464"/>
            <a:ext cx="815464" cy="418794"/>
          </a:xfrm>
          <a:prstGeom prst="rect">
            <a:avLst/>
          </a:prstGeom>
        </p:spPr>
        <p:txBody>
          <a:bodyPr wrap="square" lIns="48984" tIns="24492" rIns="48984" bIns="24492">
            <a:spAutoFit/>
          </a:bodyPr>
          <a:lstStyle/>
          <a:p>
            <a:pPr algn="just"/>
            <a:r>
              <a:rPr lang="ru-RU" sz="600" dirty="0" err="1" smtClean="0">
                <a:solidFill>
                  <a:schemeClr val="accent3">
                    <a:lumMod val="50000"/>
                  </a:schemeClr>
                </a:solidFill>
                <a:latin typeface="Arial" panose="020B0604020202020204" pitchFamily="34" charset="0"/>
                <a:cs typeface="Arial" panose="020B0604020202020204" pitchFamily="34" charset="0"/>
              </a:rPr>
              <a:t>Жетекш</a:t>
            </a:r>
            <a:r>
              <a:rPr lang="ru-RU" sz="600" dirty="0" smtClean="0">
                <a:solidFill>
                  <a:schemeClr val="accent3">
                    <a:lumMod val="50000"/>
                  </a:schemeClr>
                </a:solidFill>
                <a:latin typeface="Arial" panose="020B0604020202020204" pitchFamily="34" charset="0"/>
                <a:cs typeface="Arial" panose="020B0604020202020204" pitchFamily="34" charset="0"/>
              </a:rPr>
              <a:t> </a:t>
            </a:r>
            <a:r>
              <a:rPr lang="ru-RU" sz="600" dirty="0">
                <a:solidFill>
                  <a:schemeClr val="accent3">
                    <a:lumMod val="50000"/>
                  </a:schemeClr>
                </a:solidFill>
                <a:latin typeface="Arial" panose="020B0604020202020204" pitchFamily="34" charset="0"/>
                <a:cs typeface="Arial" panose="020B0604020202020204" pitchFamily="34" charset="0"/>
              </a:rPr>
              <a:t>:</a:t>
            </a:r>
          </a:p>
          <a:p>
            <a:pPr algn="just"/>
            <a:r>
              <a:rPr lang="ru-RU" sz="600" dirty="0">
                <a:solidFill>
                  <a:schemeClr val="accent3">
                    <a:lumMod val="50000"/>
                  </a:schemeClr>
                </a:solidFill>
                <a:latin typeface="Arial" panose="020B0604020202020204" pitchFamily="34" charset="0"/>
                <a:cs typeface="Arial" panose="020B0604020202020204" pitchFamily="34" charset="0"/>
              </a:rPr>
              <a:t> – </a:t>
            </a:r>
            <a:r>
              <a:rPr lang="ru-RU" sz="600" dirty="0" smtClean="0">
                <a:solidFill>
                  <a:schemeClr val="accent3">
                    <a:lumMod val="50000"/>
                  </a:schemeClr>
                </a:solidFill>
                <a:latin typeface="Arial" panose="020B0604020202020204" pitchFamily="34" charset="0"/>
                <a:cs typeface="Arial" panose="020B0604020202020204" pitchFamily="34" charset="0"/>
              </a:rPr>
              <a:t>ҚР ҰЭМ </a:t>
            </a:r>
            <a:r>
              <a:rPr lang="ru-RU" sz="600" dirty="0" err="1">
                <a:solidFill>
                  <a:schemeClr val="accent3">
                    <a:lumMod val="50000"/>
                  </a:schemeClr>
                </a:solidFill>
                <a:latin typeface="Arial" panose="020B0604020202020204" pitchFamily="34" charset="0"/>
                <a:cs typeface="Arial" panose="020B0604020202020204" pitchFamily="34" charset="0"/>
              </a:rPr>
              <a:t>м</a:t>
            </a:r>
            <a:r>
              <a:rPr lang="ru-RU" sz="600" dirty="0" err="1" smtClean="0">
                <a:solidFill>
                  <a:schemeClr val="accent3">
                    <a:lumMod val="50000"/>
                  </a:schemeClr>
                </a:solidFill>
                <a:latin typeface="Arial" panose="020B0604020202020204" pitchFamily="34" charset="0"/>
                <a:cs typeface="Arial" panose="020B0604020202020204" pitchFamily="34" charset="0"/>
              </a:rPr>
              <a:t>инистрі</a:t>
            </a:r>
            <a:endParaRPr lang="ru-RU" sz="600" dirty="0">
              <a:solidFill>
                <a:schemeClr val="accent3">
                  <a:lumMod val="50000"/>
                </a:schemeClr>
              </a:solidFill>
              <a:latin typeface="Arial" panose="020B0604020202020204" pitchFamily="34" charset="0"/>
              <a:cs typeface="Arial" panose="020B0604020202020204" pitchFamily="34" charset="0"/>
            </a:endParaRPr>
          </a:p>
          <a:p>
            <a:pPr algn="just"/>
            <a:r>
              <a:rPr lang="ru-RU" sz="600" dirty="0" err="1" smtClean="0">
                <a:solidFill>
                  <a:schemeClr val="accent3">
                    <a:lumMod val="50000"/>
                  </a:schemeClr>
                </a:solidFill>
                <a:latin typeface="Arial" panose="020B0604020202020204" pitchFamily="34" charset="0"/>
                <a:cs typeface="Arial" panose="020B0604020202020204" pitchFamily="34" charset="0"/>
              </a:rPr>
              <a:t>Басшы</a:t>
            </a:r>
            <a:r>
              <a:rPr lang="ru-RU" sz="600" dirty="0" smtClean="0">
                <a:solidFill>
                  <a:schemeClr val="accent3">
                    <a:lumMod val="50000"/>
                  </a:schemeClr>
                </a:solidFill>
                <a:latin typeface="Arial" panose="020B0604020202020204" pitchFamily="34" charset="0"/>
                <a:cs typeface="Arial" panose="020B0604020202020204" pitchFamily="34" charset="0"/>
              </a:rPr>
              <a:t>:</a:t>
            </a:r>
            <a:endParaRPr lang="ru-RU" sz="600" dirty="0">
              <a:solidFill>
                <a:schemeClr val="accent3">
                  <a:lumMod val="50000"/>
                </a:schemeClr>
              </a:solidFill>
              <a:latin typeface="Arial" panose="020B0604020202020204" pitchFamily="34" charset="0"/>
              <a:cs typeface="Arial" panose="020B0604020202020204" pitchFamily="34" charset="0"/>
            </a:endParaRPr>
          </a:p>
          <a:p>
            <a:pPr algn="just"/>
            <a:r>
              <a:rPr lang="ru-RU" sz="600" dirty="0">
                <a:solidFill>
                  <a:schemeClr val="accent3">
                    <a:lumMod val="50000"/>
                  </a:schemeClr>
                </a:solidFill>
                <a:latin typeface="Arial" panose="020B0604020202020204" pitchFamily="34" charset="0"/>
                <a:cs typeface="Arial" panose="020B0604020202020204" pitchFamily="34" charset="0"/>
              </a:rPr>
              <a:t> – </a:t>
            </a:r>
            <a:r>
              <a:rPr lang="ru-RU" sz="600" dirty="0" smtClean="0">
                <a:solidFill>
                  <a:schemeClr val="accent3">
                    <a:lumMod val="50000"/>
                  </a:schemeClr>
                </a:solidFill>
                <a:latin typeface="Arial" panose="020B0604020202020204" pitchFamily="34" charset="0"/>
                <a:cs typeface="Arial" panose="020B0604020202020204" pitchFamily="34" charset="0"/>
              </a:rPr>
              <a:t>ҚР ҰЭМ ВМ</a:t>
            </a:r>
            <a:endParaRPr lang="ru-RU" sz="600" dirty="0">
              <a:solidFill>
                <a:schemeClr val="accent3">
                  <a:lumMod val="50000"/>
                </a:schemeClr>
              </a:solidFill>
              <a:latin typeface="Arial" panose="020B0604020202020204" pitchFamily="34" charset="0"/>
              <a:cs typeface="Arial" panose="020B0604020202020204" pitchFamily="34" charset="0"/>
            </a:endParaRPr>
          </a:p>
        </p:txBody>
      </p:sp>
      <p:sp>
        <p:nvSpPr>
          <p:cNvPr id="269" name="Прямоугольник 268"/>
          <p:cNvSpPr/>
          <p:nvPr/>
        </p:nvSpPr>
        <p:spPr>
          <a:xfrm>
            <a:off x="2788072" y="4669071"/>
            <a:ext cx="919832" cy="418794"/>
          </a:xfrm>
          <a:prstGeom prst="rect">
            <a:avLst/>
          </a:prstGeom>
        </p:spPr>
        <p:txBody>
          <a:bodyPr wrap="square" lIns="48984" tIns="24492" rIns="48984" bIns="24492">
            <a:spAutoFit/>
          </a:bodyPr>
          <a:lstStyle/>
          <a:p>
            <a:pPr algn="just"/>
            <a:r>
              <a:rPr lang="ru-RU" sz="600" dirty="0" err="1" smtClean="0">
                <a:solidFill>
                  <a:schemeClr val="accent3">
                    <a:lumMod val="50000"/>
                  </a:schemeClr>
                </a:solidFill>
                <a:latin typeface="Arial" panose="020B0604020202020204" pitchFamily="34" charset="0"/>
                <a:cs typeface="Arial" panose="020B0604020202020204" pitchFamily="34" charset="0"/>
              </a:rPr>
              <a:t>Жетекші</a:t>
            </a:r>
            <a:r>
              <a:rPr lang="ru-RU" sz="600" dirty="0" smtClean="0">
                <a:solidFill>
                  <a:schemeClr val="accent3">
                    <a:lumMod val="50000"/>
                  </a:schemeClr>
                </a:solidFill>
                <a:latin typeface="Arial" panose="020B0604020202020204" pitchFamily="34" charset="0"/>
                <a:cs typeface="Arial" panose="020B0604020202020204" pitchFamily="34" charset="0"/>
              </a:rPr>
              <a:t>:</a:t>
            </a:r>
            <a:endParaRPr lang="ru-RU" sz="600" dirty="0">
              <a:solidFill>
                <a:schemeClr val="accent3">
                  <a:lumMod val="50000"/>
                </a:schemeClr>
              </a:solidFill>
              <a:latin typeface="Arial" panose="020B0604020202020204" pitchFamily="34" charset="0"/>
              <a:cs typeface="Arial" panose="020B0604020202020204" pitchFamily="34" charset="0"/>
            </a:endParaRPr>
          </a:p>
          <a:p>
            <a:pPr algn="just"/>
            <a:r>
              <a:rPr lang="ru-RU" sz="600" dirty="0">
                <a:solidFill>
                  <a:schemeClr val="accent3">
                    <a:lumMod val="50000"/>
                  </a:schemeClr>
                </a:solidFill>
                <a:latin typeface="Arial" panose="020B0604020202020204" pitchFamily="34" charset="0"/>
                <a:cs typeface="Arial" panose="020B0604020202020204" pitchFamily="34" charset="0"/>
              </a:rPr>
              <a:t> – </a:t>
            </a:r>
            <a:r>
              <a:rPr lang="ru-RU" sz="600" dirty="0" smtClean="0">
                <a:solidFill>
                  <a:schemeClr val="accent3">
                    <a:lumMod val="50000"/>
                  </a:schemeClr>
                </a:solidFill>
                <a:latin typeface="Arial" panose="020B0604020202020204" pitchFamily="34" charset="0"/>
                <a:cs typeface="Arial" panose="020B0604020202020204" pitchFamily="34" charset="0"/>
              </a:rPr>
              <a:t>ҚР МСМ </a:t>
            </a:r>
            <a:r>
              <a:rPr lang="ru-RU" sz="600" dirty="0" err="1" smtClean="0">
                <a:solidFill>
                  <a:schemeClr val="accent3">
                    <a:lumMod val="50000"/>
                  </a:schemeClr>
                </a:solidFill>
                <a:latin typeface="Arial" panose="020B0604020202020204" pitchFamily="34" charset="0"/>
                <a:cs typeface="Arial" panose="020B0604020202020204" pitchFamily="34" charset="0"/>
              </a:rPr>
              <a:t>министрі</a:t>
            </a:r>
            <a:r>
              <a:rPr lang="ru-RU" sz="600" dirty="0" smtClean="0">
                <a:solidFill>
                  <a:schemeClr val="accent3">
                    <a:lumMod val="50000"/>
                  </a:schemeClr>
                </a:solidFill>
                <a:latin typeface="Arial" panose="020B0604020202020204" pitchFamily="34" charset="0"/>
                <a:cs typeface="Arial" panose="020B0604020202020204" pitchFamily="34" charset="0"/>
              </a:rPr>
              <a:t> </a:t>
            </a:r>
            <a:endParaRPr lang="ru-RU" sz="600" dirty="0">
              <a:solidFill>
                <a:schemeClr val="accent3">
                  <a:lumMod val="50000"/>
                </a:schemeClr>
              </a:solidFill>
              <a:latin typeface="Arial" panose="020B0604020202020204" pitchFamily="34" charset="0"/>
              <a:cs typeface="Arial" panose="020B0604020202020204" pitchFamily="34" charset="0"/>
            </a:endParaRPr>
          </a:p>
          <a:p>
            <a:pPr algn="just"/>
            <a:r>
              <a:rPr lang="ru-RU" sz="600" dirty="0" err="1" smtClean="0">
                <a:solidFill>
                  <a:schemeClr val="accent3">
                    <a:lumMod val="50000"/>
                  </a:schemeClr>
                </a:solidFill>
                <a:latin typeface="Arial" panose="020B0604020202020204" pitchFamily="34" charset="0"/>
                <a:cs typeface="Arial" panose="020B0604020202020204" pitchFamily="34" charset="0"/>
              </a:rPr>
              <a:t>Басшы</a:t>
            </a:r>
            <a:r>
              <a:rPr lang="ru-RU" sz="600" dirty="0" smtClean="0">
                <a:solidFill>
                  <a:schemeClr val="accent3">
                    <a:lumMod val="50000"/>
                  </a:schemeClr>
                </a:solidFill>
                <a:latin typeface="Arial" panose="020B0604020202020204" pitchFamily="34" charset="0"/>
                <a:cs typeface="Arial" panose="020B0604020202020204" pitchFamily="34" charset="0"/>
              </a:rPr>
              <a:t>:</a:t>
            </a:r>
            <a:endParaRPr lang="ru-RU" sz="600" dirty="0">
              <a:solidFill>
                <a:schemeClr val="accent3">
                  <a:lumMod val="50000"/>
                </a:schemeClr>
              </a:solidFill>
              <a:latin typeface="Arial" panose="020B0604020202020204" pitchFamily="34" charset="0"/>
              <a:cs typeface="Arial" panose="020B0604020202020204" pitchFamily="34" charset="0"/>
            </a:endParaRPr>
          </a:p>
          <a:p>
            <a:pPr algn="just"/>
            <a:r>
              <a:rPr lang="ru-RU" sz="600" dirty="0">
                <a:solidFill>
                  <a:schemeClr val="accent3">
                    <a:lumMod val="50000"/>
                  </a:schemeClr>
                </a:solidFill>
                <a:latin typeface="Arial" panose="020B0604020202020204" pitchFamily="34" charset="0"/>
                <a:cs typeface="Arial" panose="020B0604020202020204" pitchFamily="34" charset="0"/>
              </a:rPr>
              <a:t> – </a:t>
            </a:r>
            <a:r>
              <a:rPr lang="ru-RU" sz="600" dirty="0" smtClean="0">
                <a:solidFill>
                  <a:schemeClr val="accent3">
                    <a:lumMod val="50000"/>
                  </a:schemeClr>
                </a:solidFill>
                <a:latin typeface="Arial" panose="020B0604020202020204" pitchFamily="34" charset="0"/>
                <a:cs typeface="Arial" panose="020B0604020202020204" pitchFamily="34" charset="0"/>
              </a:rPr>
              <a:t>ҚР МСМ ВМ</a:t>
            </a:r>
            <a:endParaRPr lang="ru-RU" sz="600" dirty="0">
              <a:solidFill>
                <a:schemeClr val="accent3">
                  <a:lumMod val="50000"/>
                </a:schemeClr>
              </a:solidFill>
              <a:latin typeface="Arial" panose="020B0604020202020204" pitchFamily="34" charset="0"/>
              <a:cs typeface="Arial" panose="020B0604020202020204" pitchFamily="34" charset="0"/>
            </a:endParaRPr>
          </a:p>
        </p:txBody>
      </p:sp>
      <p:sp>
        <p:nvSpPr>
          <p:cNvPr id="270" name="Прямоугольник 269"/>
          <p:cNvSpPr/>
          <p:nvPr/>
        </p:nvSpPr>
        <p:spPr>
          <a:xfrm>
            <a:off x="5516357" y="3051514"/>
            <a:ext cx="839571" cy="418794"/>
          </a:xfrm>
          <a:prstGeom prst="rect">
            <a:avLst/>
          </a:prstGeom>
        </p:spPr>
        <p:txBody>
          <a:bodyPr wrap="square" lIns="48984" tIns="24492" rIns="48984" bIns="24492">
            <a:spAutoFit/>
          </a:bodyPr>
          <a:lstStyle/>
          <a:p>
            <a:pPr algn="just"/>
            <a:r>
              <a:rPr lang="ru-RU" sz="600" dirty="0" err="1" smtClean="0">
                <a:solidFill>
                  <a:schemeClr val="accent3">
                    <a:lumMod val="50000"/>
                  </a:schemeClr>
                </a:solidFill>
                <a:latin typeface="Arial" panose="020B0604020202020204" pitchFamily="34" charset="0"/>
                <a:cs typeface="Arial" panose="020B0604020202020204" pitchFamily="34" charset="0"/>
              </a:rPr>
              <a:t>Жетекші</a:t>
            </a:r>
            <a:r>
              <a:rPr lang="ru-RU" sz="600" dirty="0" smtClean="0">
                <a:solidFill>
                  <a:schemeClr val="accent3">
                    <a:lumMod val="50000"/>
                  </a:schemeClr>
                </a:solidFill>
                <a:latin typeface="Arial" panose="020B0604020202020204" pitchFamily="34" charset="0"/>
                <a:cs typeface="Arial" panose="020B0604020202020204" pitchFamily="34" charset="0"/>
              </a:rPr>
              <a:t>:</a:t>
            </a:r>
            <a:endParaRPr lang="ru-RU" sz="600" dirty="0">
              <a:solidFill>
                <a:schemeClr val="accent3">
                  <a:lumMod val="50000"/>
                </a:schemeClr>
              </a:solidFill>
              <a:latin typeface="Arial" panose="020B0604020202020204" pitchFamily="34" charset="0"/>
              <a:cs typeface="Arial" panose="020B0604020202020204" pitchFamily="34" charset="0"/>
            </a:endParaRPr>
          </a:p>
          <a:p>
            <a:pPr algn="just"/>
            <a:r>
              <a:rPr lang="ru-RU" sz="600" dirty="0">
                <a:solidFill>
                  <a:schemeClr val="accent3">
                    <a:lumMod val="50000"/>
                  </a:schemeClr>
                </a:solidFill>
                <a:latin typeface="Arial" panose="020B0604020202020204" pitchFamily="34" charset="0"/>
                <a:cs typeface="Arial" panose="020B0604020202020204" pitchFamily="34" charset="0"/>
              </a:rPr>
              <a:t> – </a:t>
            </a:r>
            <a:r>
              <a:rPr lang="ru-RU" sz="600" dirty="0" smtClean="0">
                <a:solidFill>
                  <a:schemeClr val="accent3">
                    <a:lumMod val="50000"/>
                  </a:schemeClr>
                </a:solidFill>
                <a:latin typeface="Arial" panose="020B0604020202020204" pitchFamily="34" charset="0"/>
                <a:cs typeface="Arial" panose="020B0604020202020204" pitchFamily="34" charset="0"/>
              </a:rPr>
              <a:t>ҚР АШМ </a:t>
            </a:r>
            <a:r>
              <a:rPr lang="ru-RU" sz="600" dirty="0" err="1" smtClean="0">
                <a:solidFill>
                  <a:schemeClr val="accent3">
                    <a:lumMod val="50000"/>
                  </a:schemeClr>
                </a:solidFill>
                <a:latin typeface="Arial" panose="020B0604020202020204" pitchFamily="34" charset="0"/>
                <a:cs typeface="Arial" panose="020B0604020202020204" pitchFamily="34" charset="0"/>
              </a:rPr>
              <a:t>министрі</a:t>
            </a:r>
            <a:endParaRPr lang="ru-RU" sz="600" dirty="0">
              <a:solidFill>
                <a:schemeClr val="accent3">
                  <a:lumMod val="50000"/>
                </a:schemeClr>
              </a:solidFill>
              <a:latin typeface="Arial" panose="020B0604020202020204" pitchFamily="34" charset="0"/>
              <a:cs typeface="Arial" panose="020B0604020202020204" pitchFamily="34" charset="0"/>
            </a:endParaRPr>
          </a:p>
          <a:p>
            <a:pPr algn="just"/>
            <a:r>
              <a:rPr lang="ru-RU" sz="600" dirty="0" err="1" smtClean="0">
                <a:solidFill>
                  <a:schemeClr val="accent3">
                    <a:lumMod val="50000"/>
                  </a:schemeClr>
                </a:solidFill>
                <a:latin typeface="Arial" panose="020B0604020202020204" pitchFamily="34" charset="0"/>
                <a:cs typeface="Arial" panose="020B0604020202020204" pitchFamily="34" charset="0"/>
              </a:rPr>
              <a:t>Басшы</a:t>
            </a:r>
            <a:r>
              <a:rPr lang="ru-RU" sz="600" dirty="0" smtClean="0">
                <a:solidFill>
                  <a:schemeClr val="accent3">
                    <a:lumMod val="50000"/>
                  </a:schemeClr>
                </a:solidFill>
                <a:latin typeface="Arial" panose="020B0604020202020204" pitchFamily="34" charset="0"/>
                <a:cs typeface="Arial" panose="020B0604020202020204" pitchFamily="34" charset="0"/>
              </a:rPr>
              <a:t>:</a:t>
            </a:r>
            <a:endParaRPr lang="ru-RU" sz="600" dirty="0">
              <a:solidFill>
                <a:schemeClr val="accent3">
                  <a:lumMod val="50000"/>
                </a:schemeClr>
              </a:solidFill>
              <a:latin typeface="Arial" panose="020B0604020202020204" pitchFamily="34" charset="0"/>
              <a:cs typeface="Arial" panose="020B0604020202020204" pitchFamily="34" charset="0"/>
            </a:endParaRPr>
          </a:p>
          <a:p>
            <a:pPr algn="just"/>
            <a:r>
              <a:rPr lang="ru-RU" sz="600" dirty="0">
                <a:solidFill>
                  <a:schemeClr val="accent3">
                    <a:lumMod val="50000"/>
                  </a:schemeClr>
                </a:solidFill>
                <a:latin typeface="Arial" panose="020B0604020202020204" pitchFamily="34" charset="0"/>
                <a:cs typeface="Arial" panose="020B0604020202020204" pitchFamily="34" charset="0"/>
              </a:rPr>
              <a:t> – </a:t>
            </a:r>
            <a:r>
              <a:rPr lang="ru-RU" sz="600" dirty="0" smtClean="0">
                <a:solidFill>
                  <a:schemeClr val="accent3">
                    <a:lumMod val="50000"/>
                  </a:schemeClr>
                </a:solidFill>
                <a:latin typeface="Arial" panose="020B0604020202020204" pitchFamily="34" charset="0"/>
                <a:cs typeface="Arial" panose="020B0604020202020204" pitchFamily="34" charset="0"/>
              </a:rPr>
              <a:t>ҚР АШМ ВМ</a:t>
            </a:r>
            <a:endParaRPr lang="ru-RU" sz="600" dirty="0">
              <a:solidFill>
                <a:schemeClr val="accent3">
                  <a:lumMod val="50000"/>
                </a:schemeClr>
              </a:solidFill>
              <a:latin typeface="Arial" panose="020B0604020202020204" pitchFamily="34" charset="0"/>
              <a:cs typeface="Arial" panose="020B0604020202020204" pitchFamily="34" charset="0"/>
            </a:endParaRPr>
          </a:p>
        </p:txBody>
      </p:sp>
      <p:sp>
        <p:nvSpPr>
          <p:cNvPr id="195" name="Прямоугольник 194"/>
          <p:cNvSpPr/>
          <p:nvPr/>
        </p:nvSpPr>
        <p:spPr>
          <a:xfrm>
            <a:off x="3906343" y="1848870"/>
            <a:ext cx="1326575" cy="385253"/>
          </a:xfrm>
          <a:prstGeom prst="rect">
            <a:avLst/>
          </a:prstGeom>
          <a:solidFill>
            <a:schemeClr val="accent2">
              <a:lumMod val="60000"/>
              <a:lumOff val="40000"/>
            </a:schemeClr>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48984" tIns="24492" rIns="48984" bIns="24492" rtlCol="0" anchor="ctr"/>
          <a:lstStyle/>
          <a:p>
            <a:pPr algn="ctr"/>
            <a:r>
              <a:rPr lang="ru-RU" sz="700" dirty="0">
                <a:latin typeface="Arial" panose="020B0604020202020204" pitchFamily="34" charset="0"/>
                <a:cs typeface="Arial" panose="020B0604020202020204" pitchFamily="34" charset="0"/>
              </a:rPr>
              <a:t>   </a:t>
            </a:r>
            <a:r>
              <a:rPr lang="ru-RU" sz="700" dirty="0" err="1" smtClean="0">
                <a:latin typeface="Arial" panose="020B0604020202020204" pitchFamily="34" charset="0"/>
                <a:cs typeface="Arial" panose="020B0604020202020204" pitchFamily="34" charset="0"/>
              </a:rPr>
              <a:t>Жобалық</a:t>
            </a:r>
            <a:r>
              <a:rPr lang="ru-RU" sz="700" dirty="0" smtClean="0">
                <a:latin typeface="Arial" panose="020B0604020202020204" pitchFamily="34" charset="0"/>
                <a:cs typeface="Arial" panose="020B0604020202020204" pitchFamily="34" charset="0"/>
              </a:rPr>
              <a:t> офис</a:t>
            </a:r>
            <a:endParaRPr lang="ru-RU" sz="700" dirty="0">
              <a:latin typeface="Arial" panose="020B0604020202020204" pitchFamily="34" charset="0"/>
              <a:cs typeface="Arial" panose="020B0604020202020204" pitchFamily="34" charset="0"/>
            </a:endParaRPr>
          </a:p>
        </p:txBody>
      </p:sp>
      <p:sp>
        <p:nvSpPr>
          <p:cNvPr id="196" name="Овал 195"/>
          <p:cNvSpPr/>
          <p:nvPr/>
        </p:nvSpPr>
        <p:spPr>
          <a:xfrm>
            <a:off x="3631822" y="1848870"/>
            <a:ext cx="535295" cy="385253"/>
          </a:xfrm>
          <a:prstGeom prst="ellipse">
            <a:avLst/>
          </a:prstGeom>
          <a:solidFill>
            <a:schemeClr val="accent2">
              <a:lumMod val="60000"/>
              <a:lumOff val="40000"/>
            </a:schemeClr>
          </a:solidFill>
          <a:ln w="19050">
            <a:solidFill>
              <a:srgbClr val="C00000"/>
            </a:solidFill>
          </a:ln>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lIns="48984" tIns="24492" rIns="48984" bIns="24492" rtlCol="0" anchor="ctr"/>
          <a:lstStyle/>
          <a:p>
            <a:pPr algn="ctr"/>
            <a:r>
              <a:rPr lang="ru-RU" sz="700" dirty="0" err="1" smtClean="0">
                <a:latin typeface="Arial" panose="020B0604020202020204" pitchFamily="34" charset="0"/>
                <a:cs typeface="Arial" panose="020B0604020202020204" pitchFamily="34" charset="0"/>
              </a:rPr>
              <a:t>Ахуал.орталық</a:t>
            </a:r>
            <a:endParaRPr lang="ru-RU" sz="700" dirty="0">
              <a:latin typeface="Arial" panose="020B0604020202020204" pitchFamily="34" charset="0"/>
              <a:cs typeface="Arial" panose="020B0604020202020204" pitchFamily="34" charset="0"/>
            </a:endParaRPr>
          </a:p>
        </p:txBody>
      </p:sp>
      <p:cxnSp>
        <p:nvCxnSpPr>
          <p:cNvPr id="274" name="Прямая соединительная линия 273"/>
          <p:cNvCxnSpPr>
            <a:stCxn id="195" idx="3"/>
            <a:endCxn id="142" idx="1"/>
          </p:cNvCxnSpPr>
          <p:nvPr/>
        </p:nvCxnSpPr>
        <p:spPr>
          <a:xfrm flipV="1">
            <a:off x="5232918" y="2041245"/>
            <a:ext cx="1098870" cy="252"/>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77" name="Прямая соединительная линия 276"/>
          <p:cNvCxnSpPr>
            <a:stCxn id="196" idx="2"/>
            <a:endCxn id="140" idx="3"/>
          </p:cNvCxnSpPr>
          <p:nvPr/>
        </p:nvCxnSpPr>
        <p:spPr>
          <a:xfrm flipH="1" flipV="1">
            <a:off x="2783392" y="2036739"/>
            <a:ext cx="848430" cy="475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222" name="Овал 221"/>
          <p:cNvSpPr/>
          <p:nvPr/>
        </p:nvSpPr>
        <p:spPr>
          <a:xfrm>
            <a:off x="1172113" y="3728122"/>
            <a:ext cx="305388" cy="273030"/>
          </a:xfrm>
          <a:prstGeom prst="ellipse">
            <a:avLst/>
          </a:prstGeom>
          <a:solidFill>
            <a:schemeClr val="accent2">
              <a:lumMod val="60000"/>
              <a:lumOff val="40000"/>
            </a:schemeClr>
          </a:solidFill>
          <a:ln w="19050">
            <a:solidFill>
              <a:srgbClr val="C00000"/>
            </a:solidFill>
          </a:ln>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lIns="48984" tIns="24492" rIns="48984" bIns="24492" rtlCol="0" anchor="ctr"/>
          <a:lstStyle/>
          <a:p>
            <a:pPr algn="ctr"/>
            <a:r>
              <a:rPr lang="ru-RU" sz="400" dirty="0" smtClean="0">
                <a:latin typeface="Arial" panose="020B0604020202020204" pitchFamily="34" charset="0"/>
                <a:cs typeface="Arial" panose="020B0604020202020204" pitchFamily="34" charset="0"/>
              </a:rPr>
              <a:t>РАО</a:t>
            </a:r>
            <a:endParaRPr lang="ru-RU" sz="400" dirty="0">
              <a:latin typeface="Arial" panose="020B0604020202020204" pitchFamily="34" charset="0"/>
              <a:cs typeface="Arial" panose="020B0604020202020204" pitchFamily="34" charset="0"/>
            </a:endParaRPr>
          </a:p>
        </p:txBody>
      </p:sp>
      <p:cxnSp>
        <p:nvCxnSpPr>
          <p:cNvPr id="57" name="Прямая соединительная линия 56"/>
          <p:cNvCxnSpPr>
            <a:stCxn id="115" idx="2"/>
            <a:endCxn id="128" idx="2"/>
          </p:cNvCxnSpPr>
          <p:nvPr/>
        </p:nvCxnSpPr>
        <p:spPr>
          <a:xfrm>
            <a:off x="695141" y="1568781"/>
            <a:ext cx="7754" cy="2432371"/>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Соединительная линия уступом 68"/>
          <p:cNvCxnSpPr>
            <a:stCxn id="195" idx="2"/>
            <a:endCxn id="269" idx="3"/>
          </p:cNvCxnSpPr>
          <p:nvPr/>
        </p:nvCxnSpPr>
        <p:spPr>
          <a:xfrm rot="5400000">
            <a:off x="2816596" y="3125432"/>
            <a:ext cx="2644345" cy="861727"/>
          </a:xfrm>
          <a:prstGeom prst="bentConnector2">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90" name="Прямая соединительная линия 289"/>
          <p:cNvCxnSpPr/>
          <p:nvPr/>
        </p:nvCxnSpPr>
        <p:spPr>
          <a:xfrm flipV="1">
            <a:off x="3612686" y="4524429"/>
            <a:ext cx="959314" cy="253"/>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92" name="Прямая соединительная линия 291"/>
          <p:cNvCxnSpPr/>
          <p:nvPr/>
        </p:nvCxnSpPr>
        <p:spPr>
          <a:xfrm flipV="1">
            <a:off x="3607714" y="4138714"/>
            <a:ext cx="959314" cy="253"/>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93" name="Прямая соединительная линия 292"/>
          <p:cNvCxnSpPr/>
          <p:nvPr/>
        </p:nvCxnSpPr>
        <p:spPr>
          <a:xfrm flipV="1">
            <a:off x="3607714" y="3728640"/>
            <a:ext cx="959314" cy="253"/>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94" name="Прямая соединительная линия 293"/>
          <p:cNvCxnSpPr/>
          <p:nvPr/>
        </p:nvCxnSpPr>
        <p:spPr>
          <a:xfrm flipV="1">
            <a:off x="3607714" y="3294964"/>
            <a:ext cx="959314" cy="253"/>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95" name="Прямая соединительная линия 294"/>
          <p:cNvCxnSpPr/>
          <p:nvPr/>
        </p:nvCxnSpPr>
        <p:spPr>
          <a:xfrm flipV="1">
            <a:off x="3607714" y="2909250"/>
            <a:ext cx="959314" cy="253"/>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96" name="Прямая соединительная линия 295"/>
          <p:cNvCxnSpPr/>
          <p:nvPr/>
        </p:nvCxnSpPr>
        <p:spPr>
          <a:xfrm flipV="1">
            <a:off x="3607714" y="2499429"/>
            <a:ext cx="959314" cy="253"/>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97" name="Прямая соединительная линия 296"/>
          <p:cNvCxnSpPr>
            <a:stCxn id="195" idx="2"/>
          </p:cNvCxnSpPr>
          <p:nvPr/>
        </p:nvCxnSpPr>
        <p:spPr>
          <a:xfrm>
            <a:off x="4569631" y="2234123"/>
            <a:ext cx="937576" cy="1060589"/>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98" name="Прямоугольник 97"/>
          <p:cNvSpPr/>
          <p:nvPr/>
        </p:nvSpPr>
        <p:spPr>
          <a:xfrm>
            <a:off x="58642" y="2481096"/>
            <a:ext cx="1272999" cy="553564"/>
          </a:xfrm>
          <a:prstGeom prst="rect">
            <a:avLst/>
          </a:prstGeom>
          <a:ln w="12700"/>
        </p:spPr>
        <p:style>
          <a:lnRef idx="2">
            <a:schemeClr val="accent1">
              <a:shade val="50000"/>
            </a:schemeClr>
          </a:lnRef>
          <a:fillRef idx="1">
            <a:schemeClr val="accent1"/>
          </a:fillRef>
          <a:effectRef idx="0">
            <a:schemeClr val="accent1"/>
          </a:effectRef>
          <a:fontRef idx="minor">
            <a:schemeClr val="lt1"/>
          </a:fontRef>
        </p:style>
        <p:txBody>
          <a:bodyPr lIns="48984" tIns="24492" rIns="48984" bIns="24492" rtlCol="0" anchor="ctr"/>
          <a:lstStyle/>
          <a:p>
            <a:pPr algn="ctr"/>
            <a:r>
              <a:rPr lang="ru-RU" sz="900" dirty="0" err="1" smtClean="0"/>
              <a:t>Әкімнің</a:t>
            </a:r>
            <a:r>
              <a:rPr lang="ru-RU" sz="900" dirty="0" smtClean="0"/>
              <a:t> </a:t>
            </a:r>
            <a:r>
              <a:rPr lang="ru-RU" sz="900" dirty="0" err="1" smtClean="0"/>
              <a:t>орынбасары</a:t>
            </a:r>
            <a:r>
              <a:rPr lang="ru-RU" sz="900" dirty="0" smtClean="0"/>
              <a:t> –</a:t>
            </a:r>
            <a:r>
              <a:rPr lang="ru-RU" sz="900" dirty="0" err="1" smtClean="0"/>
              <a:t>Мемлекеттік</a:t>
            </a:r>
            <a:r>
              <a:rPr lang="ru-RU" sz="900" dirty="0" smtClean="0"/>
              <a:t> </a:t>
            </a:r>
            <a:r>
              <a:rPr lang="ru-RU" sz="900" dirty="0" err="1"/>
              <a:t>бағдарламаның</a:t>
            </a:r>
            <a:r>
              <a:rPr lang="ru-RU" sz="900" dirty="0"/>
              <a:t> </a:t>
            </a:r>
            <a:r>
              <a:rPr lang="ru-RU" sz="900" dirty="0" err="1"/>
              <a:t>өңірдегі</a:t>
            </a:r>
            <a:r>
              <a:rPr lang="ru-RU" sz="900" dirty="0"/>
              <a:t> </a:t>
            </a:r>
            <a:r>
              <a:rPr lang="ru-RU" sz="900" dirty="0" err="1" smtClean="0"/>
              <a:t>басшысы</a:t>
            </a:r>
            <a:endParaRPr lang="ru-RU" sz="850" dirty="0"/>
          </a:p>
        </p:txBody>
      </p:sp>
      <p:cxnSp>
        <p:nvCxnSpPr>
          <p:cNvPr id="300" name="Соединительная линия уступом 299"/>
          <p:cNvCxnSpPr>
            <a:stCxn id="222" idx="5"/>
            <a:endCxn id="195" idx="2"/>
          </p:cNvCxnSpPr>
          <p:nvPr/>
        </p:nvCxnSpPr>
        <p:spPr>
          <a:xfrm rot="5400000" flipH="1" flipV="1">
            <a:off x="2137681" y="1529219"/>
            <a:ext cx="1727045" cy="3136853"/>
          </a:xfrm>
          <a:prstGeom prst="bentConnector3">
            <a:avLst>
              <a:gd name="adj1" fmla="val -15552"/>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09" name="Прямая соединительная линия 308"/>
          <p:cNvCxnSpPr>
            <a:stCxn id="196" idx="0"/>
            <a:endCxn id="115" idx="3"/>
          </p:cNvCxnSpPr>
          <p:nvPr/>
        </p:nvCxnSpPr>
        <p:spPr>
          <a:xfrm flipH="1" flipV="1">
            <a:off x="1331640" y="1350186"/>
            <a:ext cx="2567830" cy="498684"/>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10" name="Прямая соединительная линия 309"/>
          <p:cNvCxnSpPr>
            <a:stCxn id="196" idx="0"/>
            <a:endCxn id="74" idx="1"/>
          </p:cNvCxnSpPr>
          <p:nvPr/>
        </p:nvCxnSpPr>
        <p:spPr>
          <a:xfrm flipV="1">
            <a:off x="3899469" y="1375903"/>
            <a:ext cx="3874315" cy="472967"/>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13" name="Прямая соединительная линия 312"/>
          <p:cNvCxnSpPr>
            <a:stCxn id="196" idx="0"/>
            <a:endCxn id="73" idx="2"/>
          </p:cNvCxnSpPr>
          <p:nvPr/>
        </p:nvCxnSpPr>
        <p:spPr>
          <a:xfrm flipV="1">
            <a:off x="3899470" y="1571166"/>
            <a:ext cx="541652" cy="277704"/>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22" name="Соединительная линия уступом 321"/>
          <p:cNvCxnSpPr>
            <a:stCxn id="222" idx="7"/>
            <a:endCxn id="115" idx="3"/>
          </p:cNvCxnSpPr>
          <p:nvPr/>
        </p:nvCxnSpPr>
        <p:spPr>
          <a:xfrm rot="16200000" flipV="1">
            <a:off x="173249" y="2508577"/>
            <a:ext cx="2417920" cy="101138"/>
          </a:xfrm>
          <a:prstGeom prst="bentConnector2">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37" name="Соединительная линия уступом 336"/>
          <p:cNvCxnSpPr>
            <a:stCxn id="194" idx="3"/>
          </p:cNvCxnSpPr>
          <p:nvPr/>
        </p:nvCxnSpPr>
        <p:spPr>
          <a:xfrm flipV="1">
            <a:off x="7610042" y="1583358"/>
            <a:ext cx="832789" cy="2307406"/>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350" name="Прямая соединительная линия 349"/>
          <p:cNvCxnSpPr/>
          <p:nvPr/>
        </p:nvCxnSpPr>
        <p:spPr>
          <a:xfrm>
            <a:off x="7614471" y="3536036"/>
            <a:ext cx="83877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3" name="Прямая соединительная линия 352"/>
          <p:cNvCxnSpPr/>
          <p:nvPr/>
        </p:nvCxnSpPr>
        <p:spPr>
          <a:xfrm>
            <a:off x="7609500" y="3198536"/>
            <a:ext cx="83877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4" name="Прямая соединительная линия 353"/>
          <p:cNvCxnSpPr/>
          <p:nvPr/>
        </p:nvCxnSpPr>
        <p:spPr>
          <a:xfrm>
            <a:off x="7614471" y="2812821"/>
            <a:ext cx="83877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5" name="Прямая соединительная линия 354"/>
          <p:cNvCxnSpPr/>
          <p:nvPr/>
        </p:nvCxnSpPr>
        <p:spPr>
          <a:xfrm>
            <a:off x="7609500" y="2451214"/>
            <a:ext cx="838779" cy="0"/>
          </a:xfrm>
          <a:prstGeom prst="line">
            <a:avLst/>
          </a:prstGeom>
        </p:spPr>
        <p:style>
          <a:lnRef idx="1">
            <a:schemeClr val="accent1"/>
          </a:lnRef>
          <a:fillRef idx="0">
            <a:schemeClr val="accent1"/>
          </a:fillRef>
          <a:effectRef idx="0">
            <a:schemeClr val="accent1"/>
          </a:effectRef>
          <a:fontRef idx="minor">
            <a:schemeClr val="tx1"/>
          </a:fontRef>
        </p:style>
      </p:cxnSp>
      <p:sp>
        <p:nvSpPr>
          <p:cNvPr id="72" name="Номер слайда 1"/>
          <p:cNvSpPr>
            <a:spLocks noGrp="1"/>
          </p:cNvSpPr>
          <p:nvPr>
            <p:ph type="sldNum" sz="quarter" idx="12"/>
          </p:nvPr>
        </p:nvSpPr>
        <p:spPr>
          <a:xfrm>
            <a:off x="7056058" y="4950943"/>
            <a:ext cx="2133600" cy="273844"/>
          </a:xfrm>
        </p:spPr>
        <p:txBody>
          <a:bodyPr/>
          <a:lstStyle/>
          <a:p>
            <a:r>
              <a:rPr lang="kk-KZ" sz="900" b="1" dirty="0" smtClean="0">
                <a:solidFill>
                  <a:schemeClr val="tx2">
                    <a:lumMod val="75000"/>
                  </a:schemeClr>
                </a:solidFill>
                <a:latin typeface="Arial" panose="020B0604020202020204" pitchFamily="34" charset="0"/>
                <a:cs typeface="Arial" panose="020B0604020202020204" pitchFamily="34" charset="0"/>
              </a:rPr>
              <a:t>5</a:t>
            </a:r>
            <a:endParaRPr lang="ru-RU" sz="900" b="1" dirty="0">
              <a:solidFill>
                <a:schemeClr val="tx2">
                  <a:lumMod val="75000"/>
                </a:schemeClr>
              </a:solidFill>
              <a:latin typeface="Arial" panose="020B0604020202020204" pitchFamily="34" charset="0"/>
              <a:cs typeface="Arial" panose="020B0604020202020204" pitchFamily="34" charset="0"/>
            </a:endParaRPr>
          </a:p>
        </p:txBody>
      </p:sp>
      <p:sp>
        <p:nvSpPr>
          <p:cNvPr id="75" name="Прямоугольник 74"/>
          <p:cNvSpPr/>
          <p:nvPr/>
        </p:nvSpPr>
        <p:spPr>
          <a:xfrm>
            <a:off x="58914" y="1851025"/>
            <a:ext cx="1272999" cy="385757"/>
          </a:xfrm>
          <a:prstGeom prst="rect">
            <a:avLst/>
          </a:prstGeom>
          <a:ln w="12700"/>
        </p:spPr>
        <p:style>
          <a:lnRef idx="2">
            <a:schemeClr val="accent1">
              <a:shade val="50000"/>
            </a:schemeClr>
          </a:lnRef>
          <a:fillRef idx="1">
            <a:schemeClr val="accent1"/>
          </a:fillRef>
          <a:effectRef idx="0">
            <a:schemeClr val="accent1"/>
          </a:effectRef>
          <a:fontRef idx="minor">
            <a:schemeClr val="lt1"/>
          </a:fontRef>
        </p:style>
        <p:txBody>
          <a:bodyPr lIns="48984" tIns="24492" rIns="48984" bIns="24492" rtlCol="0" anchor="ctr"/>
          <a:lstStyle/>
          <a:p>
            <a:pPr algn="ctr"/>
            <a:r>
              <a:rPr lang="ru-RU" sz="900" dirty="0" err="1" smtClean="0"/>
              <a:t>Өңірлік</a:t>
            </a:r>
            <a:r>
              <a:rPr lang="ru-RU" sz="900" dirty="0" smtClean="0"/>
              <a:t> </a:t>
            </a:r>
          </a:p>
          <a:p>
            <a:pPr algn="ctr"/>
            <a:r>
              <a:rPr lang="ru-RU" sz="900" dirty="0" err="1" smtClean="0"/>
              <a:t>бағдарламалар</a:t>
            </a:r>
            <a:endParaRPr lang="ru-RU" sz="900" dirty="0"/>
          </a:p>
        </p:txBody>
      </p:sp>
      <p:cxnSp>
        <p:nvCxnSpPr>
          <p:cNvPr id="76" name="Прямая соединительная линия 75"/>
          <p:cNvCxnSpPr>
            <a:stCxn id="75" idx="3"/>
            <a:endCxn id="140" idx="1"/>
          </p:cNvCxnSpPr>
          <p:nvPr/>
        </p:nvCxnSpPr>
        <p:spPr>
          <a:xfrm flipV="1">
            <a:off x="1331913" y="2036739"/>
            <a:ext cx="178480" cy="71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69569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Прямая соединительная линия 2"/>
          <p:cNvCxnSpPr/>
          <p:nvPr/>
        </p:nvCxnSpPr>
        <p:spPr bwMode="auto">
          <a:xfrm>
            <a:off x="182531" y="339502"/>
            <a:ext cx="8782082" cy="0"/>
          </a:xfrm>
          <a:prstGeom prst="line">
            <a:avLst/>
          </a:prstGeom>
          <a:ln w="666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5" name="Заголовок 1"/>
          <p:cNvSpPr txBox="1">
            <a:spLocks/>
          </p:cNvSpPr>
          <p:nvPr/>
        </p:nvSpPr>
        <p:spPr bwMode="auto">
          <a:xfrm>
            <a:off x="285750" y="-20538"/>
            <a:ext cx="8501092" cy="26789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ru-RU" sz="1600" b="1" i="0" u="none" strike="noStrike" kern="1200" cap="none" spc="0" normalizeH="0" baseline="0" noProof="0" dirty="0" smtClean="0">
                <a:ln>
                  <a:noFill/>
                </a:ln>
                <a:solidFill>
                  <a:schemeClr val="tx2"/>
                </a:solidFill>
                <a:effectLst/>
                <a:uLnTx/>
                <a:uFillTx/>
                <a:latin typeface="Arial" pitchFamily="34" charset="0"/>
                <a:ea typeface="Tahoma" pitchFamily="34" charset="0"/>
                <a:cs typeface="Arial" pitchFamily="34" charset="0"/>
              </a:rPr>
              <a:t>МЕМЛЕКЕТТІК БАҒДАРЛАМА ЖОБАСЫНЫҢ ЖАҢАЛЫҚТАРЫ</a:t>
            </a:r>
            <a:r>
              <a:rPr kumimoji="0" lang="ru-RU" sz="1600" b="1" i="0" u="none" strike="noStrike" kern="1200" cap="none" spc="0" normalizeH="0" noProof="0" dirty="0" smtClean="0">
                <a:ln>
                  <a:noFill/>
                </a:ln>
                <a:solidFill>
                  <a:schemeClr val="tx2"/>
                </a:solidFill>
                <a:effectLst/>
                <a:uLnTx/>
                <a:uFillTx/>
                <a:latin typeface="Arial" pitchFamily="34" charset="0"/>
                <a:ea typeface="Tahoma" pitchFamily="34" charset="0"/>
                <a:cs typeface="Arial" pitchFamily="34" charset="0"/>
              </a:rPr>
              <a:t> </a:t>
            </a:r>
            <a:r>
              <a:rPr kumimoji="0" lang="ru-RU" sz="1600" b="1" i="0" u="none" strike="noStrike" kern="1200" cap="none" spc="0" normalizeH="0" baseline="0" noProof="0" dirty="0" smtClean="0">
                <a:ln>
                  <a:noFill/>
                </a:ln>
                <a:solidFill>
                  <a:schemeClr val="tx2"/>
                </a:solidFill>
                <a:effectLst/>
                <a:uLnTx/>
                <a:uFillTx/>
                <a:latin typeface="Arial" pitchFamily="34" charset="0"/>
                <a:ea typeface="Tahoma" pitchFamily="34" charset="0"/>
                <a:cs typeface="Arial" pitchFamily="34" charset="0"/>
              </a:rPr>
              <a:t> </a:t>
            </a:r>
          </a:p>
        </p:txBody>
      </p:sp>
      <p:sp>
        <p:nvSpPr>
          <p:cNvPr id="34" name="Скругленный прямоугольник 33"/>
          <p:cNvSpPr/>
          <p:nvPr/>
        </p:nvSpPr>
        <p:spPr>
          <a:xfrm>
            <a:off x="181154" y="483518"/>
            <a:ext cx="8783459" cy="208976"/>
          </a:xfrm>
          <a:prstGeom prst="roundRect">
            <a:avLst/>
          </a:prstGeom>
        </p:spPr>
        <p:style>
          <a:lnRef idx="2">
            <a:schemeClr val="accent1"/>
          </a:lnRef>
          <a:fillRef idx="1">
            <a:schemeClr val="lt1"/>
          </a:fillRef>
          <a:effectRef idx="0">
            <a:schemeClr val="accent1"/>
          </a:effectRef>
          <a:fontRef idx="minor">
            <a:schemeClr val="dk1"/>
          </a:fontRef>
        </p:style>
        <p:txBody>
          <a:bodyPr anchor="ctr"/>
          <a:lstStyle/>
          <a:p>
            <a:pPr marL="171450" lvl="0" indent="-171450" algn="just">
              <a:spcAft>
                <a:spcPts val="0"/>
              </a:spcAft>
              <a:buFont typeface="Wingdings" panose="05000000000000000000" pitchFamily="2" charset="2"/>
              <a:buChar char="Ø"/>
            </a:pPr>
            <a:r>
              <a:rPr lang="ru-RU" sz="1000" b="1" dirty="0" err="1" smtClean="0">
                <a:solidFill>
                  <a:schemeClr val="accent1">
                    <a:lumMod val="75000"/>
                  </a:schemeClr>
                </a:solidFill>
                <a:latin typeface="Arial" pitchFamily="34" charset="0"/>
                <a:cs typeface="Arial" pitchFamily="34" charset="0"/>
              </a:rPr>
              <a:t>Цифрланған</a:t>
            </a:r>
            <a:r>
              <a:rPr lang="ru-RU" sz="1000" b="1" dirty="0" smtClean="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мақсат</a:t>
            </a:r>
            <a:r>
              <a:rPr lang="ru-RU" sz="1000" b="1" dirty="0" smtClean="0">
                <a:solidFill>
                  <a:schemeClr val="accent1">
                    <a:lumMod val="75000"/>
                  </a:schemeClr>
                </a:solidFill>
                <a:latin typeface="Arial" pitchFamily="34" charset="0"/>
                <a:cs typeface="Arial" pitchFamily="34" charset="0"/>
              </a:rPr>
              <a:t> (</a:t>
            </a:r>
            <a:r>
              <a:rPr lang="en-US" sz="1000" b="1" dirty="0" smtClean="0">
                <a:solidFill>
                  <a:schemeClr val="accent1">
                    <a:lumMod val="75000"/>
                  </a:schemeClr>
                </a:solidFill>
                <a:latin typeface="Arial" pitchFamily="34" charset="0"/>
                <a:cs typeface="Arial" pitchFamily="34" charset="0"/>
              </a:rPr>
              <a:t>Smart</a:t>
            </a:r>
            <a:r>
              <a:rPr lang="kk-KZ" sz="1000" b="1" dirty="0" smtClean="0">
                <a:solidFill>
                  <a:schemeClr val="accent1">
                    <a:lumMod val="75000"/>
                  </a:schemeClr>
                </a:solidFill>
                <a:latin typeface="Arial" pitchFamily="34" charset="0"/>
                <a:cs typeface="Arial" pitchFamily="34" charset="0"/>
              </a:rPr>
              <a:t> қағидаты</a:t>
            </a:r>
            <a:r>
              <a:rPr lang="ru-RU" sz="1000" b="1" dirty="0" smtClean="0">
                <a:solidFill>
                  <a:schemeClr val="accent1">
                    <a:lumMod val="75000"/>
                  </a:schemeClr>
                </a:solidFill>
                <a:latin typeface="Arial" pitchFamily="34" charset="0"/>
                <a:cs typeface="Arial" pitchFamily="34" charset="0"/>
              </a:rPr>
              <a:t>)</a:t>
            </a:r>
            <a:endParaRPr lang="ru-RU" sz="1000" b="1" dirty="0">
              <a:solidFill>
                <a:schemeClr val="accent1">
                  <a:lumMod val="75000"/>
                </a:schemeClr>
              </a:solidFill>
              <a:latin typeface="Arial" pitchFamily="34" charset="0"/>
              <a:cs typeface="Arial" pitchFamily="34" charset="0"/>
            </a:endParaRPr>
          </a:p>
        </p:txBody>
      </p:sp>
      <p:sp>
        <p:nvSpPr>
          <p:cNvPr id="18" name="Номер слайда 1"/>
          <p:cNvSpPr>
            <a:spLocks noGrp="1"/>
          </p:cNvSpPr>
          <p:nvPr>
            <p:ph type="sldNum" sz="quarter" idx="12"/>
          </p:nvPr>
        </p:nvSpPr>
        <p:spPr>
          <a:xfrm>
            <a:off x="6923036" y="4890194"/>
            <a:ext cx="2133600" cy="273844"/>
          </a:xfrm>
        </p:spPr>
        <p:txBody>
          <a:bodyPr/>
          <a:lstStyle/>
          <a:p>
            <a:r>
              <a:rPr lang="ru-RU" sz="900" b="1" dirty="0" smtClean="0">
                <a:solidFill>
                  <a:schemeClr val="tx2">
                    <a:lumMod val="75000"/>
                  </a:schemeClr>
                </a:solidFill>
                <a:latin typeface="Arial" panose="020B0604020202020204" pitchFamily="34" charset="0"/>
                <a:cs typeface="Arial" panose="020B0604020202020204" pitchFamily="34" charset="0"/>
              </a:rPr>
              <a:t>6</a:t>
            </a:r>
            <a:endParaRPr lang="ru-RU" sz="900" b="1" dirty="0">
              <a:solidFill>
                <a:schemeClr val="tx2">
                  <a:lumMod val="75000"/>
                </a:schemeClr>
              </a:solidFill>
              <a:latin typeface="Arial" panose="020B0604020202020204" pitchFamily="34" charset="0"/>
              <a:cs typeface="Arial" panose="020B0604020202020204" pitchFamily="34" charset="0"/>
            </a:endParaRPr>
          </a:p>
        </p:txBody>
      </p:sp>
      <p:sp>
        <p:nvSpPr>
          <p:cNvPr id="20" name="Скругленный прямоугольник 19"/>
          <p:cNvSpPr/>
          <p:nvPr/>
        </p:nvSpPr>
        <p:spPr>
          <a:xfrm>
            <a:off x="179383" y="4707754"/>
            <a:ext cx="8785230" cy="240260"/>
          </a:xfrm>
          <a:prstGeom prst="roundRect">
            <a:avLst/>
          </a:prstGeom>
        </p:spPr>
        <p:style>
          <a:lnRef idx="2">
            <a:schemeClr val="accent1"/>
          </a:lnRef>
          <a:fillRef idx="1">
            <a:schemeClr val="lt1"/>
          </a:fillRef>
          <a:effectRef idx="0">
            <a:schemeClr val="accent1"/>
          </a:effectRef>
          <a:fontRef idx="minor">
            <a:schemeClr val="dk1"/>
          </a:fontRef>
        </p:style>
        <p:txBody>
          <a:bodyPr anchor="ctr"/>
          <a:lstStyle/>
          <a:p>
            <a:pPr marL="171450" lvl="0" indent="-171450" algn="just">
              <a:spcAft>
                <a:spcPts val="0"/>
              </a:spcAft>
              <a:buFont typeface="Wingdings" panose="05000000000000000000" pitchFamily="2" charset="2"/>
              <a:buChar char="Ø"/>
            </a:pPr>
            <a:r>
              <a:rPr lang="ru-RU" sz="1000" b="1" dirty="0" err="1" smtClean="0">
                <a:solidFill>
                  <a:schemeClr val="accent1">
                    <a:lumMod val="75000"/>
                  </a:schemeClr>
                </a:solidFill>
                <a:latin typeface="Arial" pitchFamily="34" charset="0"/>
                <a:cs typeface="Arial" pitchFamily="34" charset="0"/>
              </a:rPr>
              <a:t>Мемлекеттік</a:t>
            </a:r>
            <a:r>
              <a:rPr lang="ru-RU" sz="1000" b="1" dirty="0" smtClean="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бағдарламаны</a:t>
            </a:r>
            <a:r>
              <a:rPr lang="ru-RU" sz="1000" b="1" dirty="0" smtClean="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іске</a:t>
            </a:r>
            <a:r>
              <a:rPr lang="ru-RU" sz="1000" b="1" dirty="0" smtClean="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асырудағы</a:t>
            </a:r>
            <a:r>
              <a:rPr lang="ru-RU" sz="1000" b="1" dirty="0" smtClean="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жобалық</a:t>
            </a:r>
            <a:r>
              <a:rPr lang="ru-RU" sz="1000" b="1" dirty="0" smtClean="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тәсілдеме</a:t>
            </a:r>
            <a:endParaRPr lang="ru-RU" sz="1000" b="1" dirty="0">
              <a:solidFill>
                <a:schemeClr val="accent1">
                  <a:lumMod val="75000"/>
                </a:schemeClr>
              </a:solidFill>
              <a:latin typeface="Arial" pitchFamily="34" charset="0"/>
              <a:cs typeface="Arial" pitchFamily="34" charset="0"/>
            </a:endParaRPr>
          </a:p>
        </p:txBody>
      </p:sp>
      <p:sp>
        <p:nvSpPr>
          <p:cNvPr id="21" name="Скругленный прямоугольник 20"/>
          <p:cNvSpPr/>
          <p:nvPr/>
        </p:nvSpPr>
        <p:spPr>
          <a:xfrm>
            <a:off x="179387" y="771550"/>
            <a:ext cx="8785225" cy="222683"/>
          </a:xfrm>
          <a:prstGeom prst="roundRect">
            <a:avLst/>
          </a:prstGeom>
        </p:spPr>
        <p:style>
          <a:lnRef idx="2">
            <a:schemeClr val="accent1"/>
          </a:lnRef>
          <a:fillRef idx="1">
            <a:schemeClr val="lt1"/>
          </a:fillRef>
          <a:effectRef idx="0">
            <a:schemeClr val="accent1"/>
          </a:effectRef>
          <a:fontRef idx="minor">
            <a:schemeClr val="dk1"/>
          </a:fontRef>
        </p:style>
        <p:txBody>
          <a:bodyPr anchor="ctr"/>
          <a:lstStyle/>
          <a:p>
            <a:pPr marL="171450" lvl="0" indent="-171450" algn="just">
              <a:spcAft>
                <a:spcPts val="0"/>
              </a:spcAft>
              <a:buFont typeface="Wingdings" panose="05000000000000000000" pitchFamily="2" charset="2"/>
              <a:buChar char="Ø"/>
            </a:pPr>
            <a:r>
              <a:rPr lang="ru-RU" sz="1000" b="1" dirty="0" err="1" smtClean="0">
                <a:solidFill>
                  <a:schemeClr val="accent1">
                    <a:lumMod val="75000"/>
                  </a:schemeClr>
                </a:solidFill>
                <a:latin typeface="Arial" pitchFamily="34" charset="0"/>
                <a:cs typeface="Arial" pitchFamily="34" charset="0"/>
              </a:rPr>
              <a:t>Азық-түлік</a:t>
            </a:r>
            <a:r>
              <a:rPr lang="ru-RU" sz="1000" b="1" dirty="0" smtClean="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қауіпсіздігін</a:t>
            </a:r>
            <a:r>
              <a:rPr lang="ru-RU" sz="1000" b="1" dirty="0" smtClean="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қамтамасыз</a:t>
            </a:r>
            <a:r>
              <a:rPr lang="ru-RU" sz="1000" b="1" dirty="0" smtClean="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етудегі</a:t>
            </a:r>
            <a:r>
              <a:rPr lang="ru-RU" sz="1000" b="1" dirty="0" smtClean="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кешенді</a:t>
            </a:r>
            <a:r>
              <a:rPr lang="ru-RU" sz="1000" b="1" dirty="0" smtClean="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тәсілдеме</a:t>
            </a:r>
            <a:endParaRPr lang="ru-RU" sz="1000" b="1" dirty="0">
              <a:solidFill>
                <a:schemeClr val="accent1">
                  <a:lumMod val="75000"/>
                </a:schemeClr>
              </a:solidFill>
              <a:latin typeface="Arial" pitchFamily="34" charset="0"/>
              <a:cs typeface="Arial" pitchFamily="34" charset="0"/>
            </a:endParaRPr>
          </a:p>
        </p:txBody>
      </p:sp>
      <p:sp>
        <p:nvSpPr>
          <p:cNvPr id="22" name="Скругленный прямоугольник 21"/>
          <p:cNvSpPr/>
          <p:nvPr/>
        </p:nvSpPr>
        <p:spPr>
          <a:xfrm>
            <a:off x="179388" y="1059582"/>
            <a:ext cx="8785225" cy="395817"/>
          </a:xfrm>
          <a:prstGeom prst="roundRect">
            <a:avLst/>
          </a:prstGeom>
          <a:ln>
            <a:solidFill>
              <a:schemeClr val="accent1"/>
            </a:solidFill>
          </a:ln>
        </p:spPr>
        <p:style>
          <a:lnRef idx="2">
            <a:schemeClr val="accent1"/>
          </a:lnRef>
          <a:fillRef idx="1">
            <a:schemeClr val="lt1"/>
          </a:fillRef>
          <a:effectRef idx="0">
            <a:schemeClr val="accent1"/>
          </a:effectRef>
          <a:fontRef idx="minor">
            <a:schemeClr val="dk1"/>
          </a:fontRef>
        </p:style>
        <p:txBody>
          <a:bodyPr anchor="ctr"/>
          <a:lstStyle/>
          <a:p>
            <a:pPr marL="185738" indent="-171450" algn="just" eaLnBrk="1" hangingPunct="1">
              <a:buFont typeface="Wingdings" panose="05000000000000000000" pitchFamily="2" charset="2"/>
              <a:buChar char="Ø"/>
              <a:defRPr/>
            </a:pPr>
            <a:r>
              <a:rPr lang="ru-RU" altLang="ru-RU" sz="1000" b="1" dirty="0" err="1" smtClean="0">
                <a:solidFill>
                  <a:schemeClr val="accent1">
                    <a:lumMod val="75000"/>
                  </a:schemeClr>
                </a:solidFill>
                <a:latin typeface="Arial" pitchFamily="34" charset="0"/>
                <a:cs typeface="Arial" pitchFamily="34" charset="0"/>
              </a:rPr>
              <a:t>Қаражатты</a:t>
            </a:r>
            <a:r>
              <a:rPr lang="ru-RU" altLang="ru-RU" sz="1000" b="1" dirty="0" smtClean="0">
                <a:solidFill>
                  <a:schemeClr val="accent1">
                    <a:lumMod val="75000"/>
                  </a:schemeClr>
                </a:solidFill>
                <a:latin typeface="Arial" pitchFamily="34" charset="0"/>
                <a:cs typeface="Arial" pitchFamily="34" charset="0"/>
              </a:rPr>
              <a:t> </a:t>
            </a:r>
            <a:r>
              <a:rPr lang="ru-RU" altLang="ru-RU" sz="1000" b="1" dirty="0" err="1" smtClean="0">
                <a:solidFill>
                  <a:schemeClr val="accent1">
                    <a:lumMod val="75000"/>
                  </a:schemeClr>
                </a:solidFill>
                <a:latin typeface="Arial" pitchFamily="34" charset="0"/>
                <a:cs typeface="Arial" pitchFamily="34" charset="0"/>
              </a:rPr>
              <a:t>қаржылық</a:t>
            </a:r>
            <a:r>
              <a:rPr lang="ru-RU" altLang="ru-RU" sz="1000" b="1" dirty="0" smtClean="0">
                <a:solidFill>
                  <a:schemeClr val="accent1">
                    <a:lumMod val="75000"/>
                  </a:schemeClr>
                </a:solidFill>
                <a:latin typeface="Arial" pitchFamily="34" charset="0"/>
                <a:cs typeface="Arial" pitchFamily="34" charset="0"/>
              </a:rPr>
              <a:t> </a:t>
            </a:r>
            <a:r>
              <a:rPr lang="ru-RU" altLang="ru-RU" sz="1000" b="1" dirty="0" err="1" smtClean="0">
                <a:solidFill>
                  <a:schemeClr val="accent1">
                    <a:lumMod val="75000"/>
                  </a:schemeClr>
                </a:solidFill>
                <a:latin typeface="Arial" pitchFamily="34" charset="0"/>
                <a:cs typeface="Arial" pitchFamily="34" charset="0"/>
              </a:rPr>
              <a:t>құралдарға</a:t>
            </a:r>
            <a:r>
              <a:rPr lang="ru-RU" altLang="ru-RU" sz="1000" b="1" dirty="0" smtClean="0">
                <a:solidFill>
                  <a:schemeClr val="accent1">
                    <a:lumMod val="75000"/>
                  </a:schemeClr>
                </a:solidFill>
                <a:latin typeface="Arial" pitchFamily="34" charset="0"/>
                <a:cs typeface="Arial" pitchFamily="34" charset="0"/>
              </a:rPr>
              <a:t> </a:t>
            </a:r>
            <a:r>
              <a:rPr lang="ru-RU" altLang="ru-RU" sz="1000" b="1" dirty="0" err="1" smtClean="0">
                <a:solidFill>
                  <a:schemeClr val="accent1">
                    <a:lumMod val="75000"/>
                  </a:schemeClr>
                </a:solidFill>
                <a:latin typeface="Arial" pitchFamily="34" charset="0"/>
                <a:cs typeface="Arial" pitchFamily="34" charset="0"/>
              </a:rPr>
              <a:t>бағдарлай</a:t>
            </a:r>
            <a:r>
              <a:rPr lang="ru-RU" altLang="ru-RU" sz="1000" b="1" dirty="0" smtClean="0">
                <a:solidFill>
                  <a:schemeClr val="accent1">
                    <a:lumMod val="75000"/>
                  </a:schemeClr>
                </a:solidFill>
                <a:latin typeface="Arial" pitchFamily="34" charset="0"/>
                <a:cs typeface="Arial" pitchFamily="34" charset="0"/>
              </a:rPr>
              <a:t> </a:t>
            </a:r>
            <a:r>
              <a:rPr lang="ru-RU" altLang="ru-RU" sz="1000" b="1" dirty="0" err="1" smtClean="0">
                <a:solidFill>
                  <a:schemeClr val="accent1">
                    <a:lumMod val="75000"/>
                  </a:schemeClr>
                </a:solidFill>
                <a:latin typeface="Arial" pitchFamily="34" charset="0"/>
                <a:cs typeface="Arial" pitchFamily="34" charset="0"/>
              </a:rPr>
              <a:t>отырып</a:t>
            </a:r>
            <a:r>
              <a:rPr lang="ru-RU" altLang="ru-RU" sz="1000" b="1" dirty="0">
                <a:solidFill>
                  <a:schemeClr val="accent1">
                    <a:lumMod val="75000"/>
                  </a:schemeClr>
                </a:solidFill>
                <a:latin typeface="Arial" pitchFamily="34" charset="0"/>
                <a:cs typeface="Arial" pitchFamily="34" charset="0"/>
              </a:rPr>
              <a:t>, </a:t>
            </a:r>
            <a:r>
              <a:rPr lang="ru-RU" altLang="ru-RU" sz="1000" b="1" dirty="0" err="1">
                <a:solidFill>
                  <a:schemeClr val="accent1">
                    <a:lumMod val="75000"/>
                  </a:schemeClr>
                </a:solidFill>
                <a:latin typeface="Arial" pitchFamily="34" charset="0"/>
                <a:cs typeface="Arial" pitchFamily="34" charset="0"/>
              </a:rPr>
              <a:t>тауарлық-спецификалық</a:t>
            </a:r>
            <a:r>
              <a:rPr lang="ru-RU" altLang="ru-RU" sz="1000" b="1" dirty="0">
                <a:solidFill>
                  <a:schemeClr val="accent1">
                    <a:lumMod val="75000"/>
                  </a:schemeClr>
                </a:solidFill>
                <a:latin typeface="Arial" pitchFamily="34" charset="0"/>
                <a:cs typeface="Arial" pitchFamily="34" charset="0"/>
              </a:rPr>
              <a:t> </a:t>
            </a:r>
            <a:r>
              <a:rPr lang="ru-RU" altLang="ru-RU" sz="1000" b="1" dirty="0" err="1">
                <a:solidFill>
                  <a:schemeClr val="accent1">
                    <a:lumMod val="75000"/>
                  </a:schemeClr>
                </a:solidFill>
                <a:latin typeface="Arial" pitchFamily="34" charset="0"/>
                <a:cs typeface="Arial" pitchFamily="34" charset="0"/>
              </a:rPr>
              <a:t>субсидияларды</a:t>
            </a:r>
            <a:r>
              <a:rPr lang="ru-RU" altLang="ru-RU" sz="1000" b="1" dirty="0">
                <a:solidFill>
                  <a:schemeClr val="accent1">
                    <a:lumMod val="75000"/>
                  </a:schemeClr>
                </a:solidFill>
                <a:latin typeface="Arial" pitchFamily="34" charset="0"/>
                <a:cs typeface="Arial" pitchFamily="34" charset="0"/>
              </a:rPr>
              <a:t> (</a:t>
            </a:r>
            <a:r>
              <a:rPr lang="ru-RU" altLang="ru-RU" sz="1000" b="1" dirty="0" err="1" smtClean="0">
                <a:solidFill>
                  <a:schemeClr val="accent1">
                    <a:lumMod val="75000"/>
                  </a:schemeClr>
                </a:solidFill>
                <a:latin typeface="Arial" pitchFamily="34" charset="0"/>
                <a:cs typeface="Arial" pitchFamily="34" charset="0"/>
              </a:rPr>
              <a:t>алаңға</a:t>
            </a:r>
            <a:r>
              <a:rPr lang="ru-RU" altLang="ru-RU" sz="1000" b="1" dirty="0" smtClean="0">
                <a:solidFill>
                  <a:schemeClr val="accent1">
                    <a:lumMod val="75000"/>
                  </a:schemeClr>
                </a:solidFill>
                <a:latin typeface="Arial" pitchFamily="34" charset="0"/>
                <a:cs typeface="Arial" pitchFamily="34" charset="0"/>
              </a:rPr>
              <a:t> </a:t>
            </a:r>
            <a:r>
              <a:rPr lang="ru-RU" altLang="ru-RU" sz="1000" b="1" dirty="0" err="1" smtClean="0">
                <a:solidFill>
                  <a:schemeClr val="accent1">
                    <a:lumMod val="75000"/>
                  </a:schemeClr>
                </a:solidFill>
                <a:latin typeface="Arial" pitchFamily="34" charset="0"/>
                <a:cs typeface="Arial" pitchFamily="34" charset="0"/>
              </a:rPr>
              <a:t>бірлігіне</a:t>
            </a:r>
            <a:r>
              <a:rPr lang="ru-RU" altLang="ru-RU" sz="1000" b="1" dirty="0" smtClean="0">
                <a:solidFill>
                  <a:schemeClr val="accent1">
                    <a:lumMod val="75000"/>
                  </a:schemeClr>
                </a:solidFill>
                <a:latin typeface="Arial" pitchFamily="34" charset="0"/>
                <a:cs typeface="Arial" pitchFamily="34" charset="0"/>
              </a:rPr>
              <a:t>, </a:t>
            </a:r>
            <a:r>
              <a:rPr lang="ru-RU" altLang="ru-RU" sz="1000" b="1" dirty="0" err="1" smtClean="0">
                <a:solidFill>
                  <a:schemeClr val="accent1">
                    <a:lumMod val="75000"/>
                  </a:schemeClr>
                </a:solidFill>
                <a:latin typeface="Arial" pitchFamily="34" charset="0"/>
                <a:cs typeface="Arial" pitchFamily="34" charset="0"/>
              </a:rPr>
              <a:t>өнім</a:t>
            </a:r>
            <a:r>
              <a:rPr lang="ru-RU" altLang="ru-RU" sz="1000" b="1" dirty="0" smtClean="0">
                <a:solidFill>
                  <a:schemeClr val="accent1">
                    <a:lumMod val="75000"/>
                  </a:schemeClr>
                </a:solidFill>
                <a:latin typeface="Arial" pitchFamily="34" charset="0"/>
                <a:cs typeface="Arial" pitchFamily="34" charset="0"/>
              </a:rPr>
              <a:t> </a:t>
            </a:r>
            <a:r>
              <a:rPr lang="ru-RU" altLang="ru-RU" sz="1000" b="1" dirty="0" err="1" smtClean="0">
                <a:solidFill>
                  <a:schemeClr val="accent1">
                    <a:lumMod val="75000"/>
                  </a:schemeClr>
                </a:solidFill>
                <a:latin typeface="Arial" pitchFamily="34" charset="0"/>
                <a:cs typeface="Arial" pitchFamily="34" charset="0"/>
              </a:rPr>
              <a:t>бірлігіне</a:t>
            </a:r>
            <a:r>
              <a:rPr lang="ru-RU" altLang="ru-RU" sz="1000" b="1" dirty="0" smtClean="0">
                <a:solidFill>
                  <a:schemeClr val="accent1">
                    <a:lumMod val="75000"/>
                  </a:schemeClr>
                </a:solidFill>
                <a:latin typeface="Arial" pitchFamily="34" charset="0"/>
                <a:cs typeface="Arial" pitchFamily="34" charset="0"/>
              </a:rPr>
              <a:t> </a:t>
            </a:r>
            <a:r>
              <a:rPr lang="ru-RU" altLang="ru-RU" sz="1000" b="1" dirty="0" err="1" smtClean="0">
                <a:solidFill>
                  <a:schemeClr val="accent1">
                    <a:lumMod val="75000"/>
                  </a:schemeClr>
                </a:solidFill>
                <a:latin typeface="Arial" pitchFamily="34" charset="0"/>
                <a:cs typeface="Arial" pitchFamily="34" charset="0"/>
              </a:rPr>
              <a:t>арналған</a:t>
            </a:r>
            <a:r>
              <a:rPr lang="ru-RU" altLang="ru-RU" sz="1000" b="1" dirty="0" smtClean="0">
                <a:solidFill>
                  <a:schemeClr val="accent1">
                    <a:lumMod val="75000"/>
                  </a:schemeClr>
                </a:solidFill>
                <a:latin typeface="Arial" pitchFamily="34" charset="0"/>
                <a:cs typeface="Arial" pitchFamily="34" charset="0"/>
              </a:rPr>
              <a:t>) </a:t>
            </a:r>
            <a:r>
              <a:rPr lang="ru-RU" altLang="ru-RU" sz="1000" b="1" dirty="0" err="1">
                <a:solidFill>
                  <a:schemeClr val="accent1">
                    <a:lumMod val="75000"/>
                  </a:schemeClr>
                </a:solidFill>
                <a:latin typeface="Arial" pitchFamily="34" charset="0"/>
                <a:cs typeface="Arial" pitchFamily="34" charset="0"/>
              </a:rPr>
              <a:t>кезең-кезеңімен</a:t>
            </a:r>
            <a:r>
              <a:rPr lang="ru-RU" altLang="ru-RU" sz="1000" b="1" dirty="0">
                <a:solidFill>
                  <a:schemeClr val="accent1">
                    <a:lumMod val="75000"/>
                  </a:schemeClr>
                </a:solidFill>
                <a:latin typeface="Arial" pitchFamily="34" charset="0"/>
                <a:cs typeface="Arial" pitchFamily="34" charset="0"/>
              </a:rPr>
              <a:t> </a:t>
            </a:r>
            <a:r>
              <a:rPr lang="ru-RU" altLang="ru-RU" sz="1000" b="1" dirty="0" err="1">
                <a:solidFill>
                  <a:schemeClr val="accent1">
                    <a:lumMod val="75000"/>
                  </a:schemeClr>
                </a:solidFill>
                <a:latin typeface="Arial" pitchFamily="34" charset="0"/>
                <a:cs typeface="Arial" pitchFamily="34" charset="0"/>
              </a:rPr>
              <a:t>қысқарту</a:t>
            </a:r>
            <a:endParaRPr lang="ru-RU" altLang="ru-RU" sz="1000" b="1" dirty="0">
              <a:solidFill>
                <a:schemeClr val="accent1">
                  <a:lumMod val="75000"/>
                </a:schemeClr>
              </a:solidFill>
              <a:latin typeface="Arial" pitchFamily="34" charset="0"/>
              <a:cs typeface="Arial" pitchFamily="34" charset="0"/>
            </a:endParaRPr>
          </a:p>
        </p:txBody>
      </p:sp>
      <p:sp>
        <p:nvSpPr>
          <p:cNvPr id="23" name="Скругленный прямоугольник 22"/>
          <p:cNvSpPr/>
          <p:nvPr/>
        </p:nvSpPr>
        <p:spPr>
          <a:xfrm>
            <a:off x="179387" y="1505013"/>
            <a:ext cx="8785225" cy="202641"/>
          </a:xfrm>
          <a:prstGeom prst="roundRect">
            <a:avLst/>
          </a:prstGeom>
        </p:spPr>
        <p:style>
          <a:lnRef idx="2">
            <a:schemeClr val="accent1"/>
          </a:lnRef>
          <a:fillRef idx="1">
            <a:schemeClr val="lt1"/>
          </a:fillRef>
          <a:effectRef idx="0">
            <a:schemeClr val="accent1"/>
          </a:effectRef>
          <a:fontRef idx="minor">
            <a:schemeClr val="dk1"/>
          </a:fontRef>
        </p:style>
        <p:txBody>
          <a:bodyPr anchor="ctr"/>
          <a:lstStyle/>
          <a:p>
            <a:pPr marL="171450" lvl="0" indent="-171450" algn="just">
              <a:spcAft>
                <a:spcPts val="0"/>
              </a:spcAft>
              <a:buFont typeface="Wingdings" panose="05000000000000000000" pitchFamily="2" charset="2"/>
              <a:buChar char="Ø"/>
            </a:pPr>
            <a:r>
              <a:rPr lang="ru-RU" sz="1000" b="1" dirty="0" err="1" smtClean="0">
                <a:solidFill>
                  <a:schemeClr val="accent1">
                    <a:lumMod val="75000"/>
                  </a:schemeClr>
                </a:solidFill>
                <a:latin typeface="Arial" pitchFamily="34" charset="0"/>
                <a:cs typeface="Arial" pitchFamily="34" charset="0"/>
              </a:rPr>
              <a:t>Аграрлық</a:t>
            </a:r>
            <a:r>
              <a:rPr lang="ru-RU" sz="1000" b="1" dirty="0" smtClean="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қолхаттарды</a:t>
            </a:r>
            <a:r>
              <a:rPr lang="ru-RU" sz="1000" b="1" dirty="0" smtClean="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енгізу</a:t>
            </a:r>
            <a:endParaRPr lang="ru-RU" sz="1000" b="1" dirty="0">
              <a:solidFill>
                <a:schemeClr val="accent1">
                  <a:lumMod val="75000"/>
                </a:schemeClr>
              </a:solidFill>
              <a:latin typeface="Arial" pitchFamily="34" charset="0"/>
              <a:cs typeface="Arial" pitchFamily="34" charset="0"/>
            </a:endParaRPr>
          </a:p>
        </p:txBody>
      </p:sp>
      <p:sp>
        <p:nvSpPr>
          <p:cNvPr id="24" name="Скругленный прямоугольник 23"/>
          <p:cNvSpPr/>
          <p:nvPr/>
        </p:nvSpPr>
        <p:spPr>
          <a:xfrm>
            <a:off x="179387" y="1790841"/>
            <a:ext cx="8785225" cy="276853"/>
          </a:xfrm>
          <a:prstGeom prst="roundRect">
            <a:avLst/>
          </a:prstGeom>
        </p:spPr>
        <p:style>
          <a:lnRef idx="2">
            <a:schemeClr val="accent1"/>
          </a:lnRef>
          <a:fillRef idx="1">
            <a:schemeClr val="lt1"/>
          </a:fillRef>
          <a:effectRef idx="0">
            <a:schemeClr val="accent1"/>
          </a:effectRef>
          <a:fontRef idx="minor">
            <a:schemeClr val="dk1"/>
          </a:fontRef>
        </p:style>
        <p:txBody>
          <a:bodyPr anchor="ctr"/>
          <a:lstStyle/>
          <a:p>
            <a:pPr marL="171450" lvl="0" indent="-171450" algn="just">
              <a:spcAft>
                <a:spcPts val="0"/>
              </a:spcAft>
              <a:buFont typeface="Wingdings" panose="05000000000000000000" pitchFamily="2" charset="2"/>
              <a:buChar char="Ø"/>
            </a:pPr>
            <a:r>
              <a:rPr lang="ru-RU" sz="1000" b="1" dirty="0" err="1" smtClean="0">
                <a:solidFill>
                  <a:schemeClr val="accent1">
                    <a:lumMod val="75000"/>
                  </a:schemeClr>
                </a:solidFill>
                <a:latin typeface="Arial" pitchFamily="34" charset="0"/>
                <a:cs typeface="Arial" pitchFamily="34" charset="0"/>
              </a:rPr>
              <a:t>Кредиттік</a:t>
            </a:r>
            <a:r>
              <a:rPr lang="ru-RU" sz="1000" b="1" dirty="0" smtClean="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серіктестіктер</a:t>
            </a:r>
            <a:r>
              <a:rPr lang="ru-RU" sz="1000" b="1" dirty="0" smtClean="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жүйесін</a:t>
            </a:r>
            <a:r>
              <a:rPr lang="ru-RU" sz="1000" b="1" dirty="0" smtClean="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дамыту</a:t>
            </a:r>
            <a:endParaRPr lang="ru-RU" sz="1000" b="1" dirty="0">
              <a:solidFill>
                <a:schemeClr val="accent1">
                  <a:lumMod val="75000"/>
                </a:schemeClr>
              </a:solidFill>
              <a:latin typeface="Arial" pitchFamily="34" charset="0"/>
              <a:cs typeface="Arial" pitchFamily="34" charset="0"/>
            </a:endParaRPr>
          </a:p>
        </p:txBody>
      </p:sp>
      <p:sp>
        <p:nvSpPr>
          <p:cNvPr id="26" name="Скругленный прямоугольник 25"/>
          <p:cNvSpPr/>
          <p:nvPr/>
        </p:nvSpPr>
        <p:spPr>
          <a:xfrm>
            <a:off x="179385" y="3219822"/>
            <a:ext cx="8785228" cy="230652"/>
          </a:xfrm>
          <a:prstGeom prst="roundRect">
            <a:avLst/>
          </a:prstGeom>
        </p:spPr>
        <p:style>
          <a:lnRef idx="2">
            <a:schemeClr val="accent1"/>
          </a:lnRef>
          <a:fillRef idx="1">
            <a:schemeClr val="lt1"/>
          </a:fillRef>
          <a:effectRef idx="0">
            <a:schemeClr val="accent1"/>
          </a:effectRef>
          <a:fontRef idx="minor">
            <a:schemeClr val="dk1"/>
          </a:fontRef>
        </p:style>
        <p:txBody>
          <a:bodyPr anchor="ctr"/>
          <a:lstStyle/>
          <a:p>
            <a:pPr marL="171450" indent="-171450" algn="just" eaLnBrk="1" hangingPunct="1">
              <a:buFont typeface="Wingdings" panose="05000000000000000000" pitchFamily="2" charset="2"/>
              <a:buChar char="Ø"/>
              <a:defRPr/>
            </a:pPr>
            <a:r>
              <a:rPr lang="ru-RU" sz="1000" b="1" dirty="0" err="1" smtClean="0">
                <a:solidFill>
                  <a:schemeClr val="accent1">
                    <a:lumMod val="75000"/>
                  </a:schemeClr>
                </a:solidFill>
                <a:latin typeface="Arial" pitchFamily="34" charset="0"/>
                <a:cs typeface="Arial" pitchFamily="34" charset="0"/>
              </a:rPr>
              <a:t>Ауыл</a:t>
            </a:r>
            <a:r>
              <a:rPr lang="ru-RU" sz="1000" b="1" dirty="0" smtClean="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шаруашылығы</a:t>
            </a:r>
            <a:r>
              <a:rPr lang="ru-RU" sz="1000" b="1" dirty="0" smtClean="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мақсатындағы</a:t>
            </a:r>
            <a:r>
              <a:rPr lang="ru-RU" sz="1000" b="1" dirty="0" smtClean="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жерлерге</a:t>
            </a:r>
            <a:r>
              <a:rPr lang="ru-RU" sz="1000" b="1" dirty="0" smtClean="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арналған</a:t>
            </a:r>
            <a:r>
              <a:rPr lang="ru-RU" sz="1000" b="1" dirty="0" smtClean="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ұзақ</a:t>
            </a:r>
            <a:r>
              <a:rPr lang="ru-RU" sz="1000" b="1" dirty="0" smtClean="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мерзімді</a:t>
            </a:r>
            <a:r>
              <a:rPr lang="ru-RU" sz="1000" b="1" dirty="0" smtClean="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жерді</a:t>
            </a:r>
            <a:r>
              <a:rPr lang="ru-RU" sz="1000" b="1" dirty="0" smtClean="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пайдалану</a:t>
            </a:r>
            <a:r>
              <a:rPr lang="ru-RU" sz="1000" b="1" dirty="0" smtClean="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жалдау</a:t>
            </a:r>
            <a:r>
              <a:rPr lang="ru-RU" sz="1000" b="1" dirty="0" smtClean="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құқығын</a:t>
            </a:r>
            <a:r>
              <a:rPr lang="ru-RU" sz="1000" b="1" dirty="0" smtClean="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енгізу</a:t>
            </a:r>
            <a:r>
              <a:rPr lang="ru-RU" sz="1000" b="1" dirty="0" smtClean="0">
                <a:solidFill>
                  <a:schemeClr val="accent1">
                    <a:lumMod val="75000"/>
                  </a:schemeClr>
                </a:solidFill>
                <a:latin typeface="Arial" pitchFamily="34" charset="0"/>
                <a:cs typeface="Arial" pitchFamily="34" charset="0"/>
              </a:rPr>
              <a:t> </a:t>
            </a:r>
            <a:endParaRPr lang="ru-RU" sz="1000" b="1" dirty="0">
              <a:solidFill>
                <a:schemeClr val="accent1">
                  <a:lumMod val="75000"/>
                </a:schemeClr>
              </a:solidFill>
              <a:latin typeface="Arial" pitchFamily="34" charset="0"/>
              <a:cs typeface="Arial" pitchFamily="34" charset="0"/>
            </a:endParaRPr>
          </a:p>
        </p:txBody>
      </p:sp>
      <p:sp>
        <p:nvSpPr>
          <p:cNvPr id="27" name="Скругленный прямоугольник 26"/>
          <p:cNvSpPr/>
          <p:nvPr/>
        </p:nvSpPr>
        <p:spPr>
          <a:xfrm>
            <a:off x="179384" y="3507854"/>
            <a:ext cx="8785229" cy="316500"/>
          </a:xfrm>
          <a:prstGeom prst="roundRect">
            <a:avLst/>
          </a:prstGeom>
        </p:spPr>
        <p:style>
          <a:lnRef idx="2">
            <a:schemeClr val="accent1"/>
          </a:lnRef>
          <a:fillRef idx="1">
            <a:schemeClr val="lt1"/>
          </a:fillRef>
          <a:effectRef idx="0">
            <a:schemeClr val="accent1"/>
          </a:effectRef>
          <a:fontRef idx="minor">
            <a:schemeClr val="dk1"/>
          </a:fontRef>
        </p:style>
        <p:txBody>
          <a:bodyPr anchor="ctr"/>
          <a:lstStyle/>
          <a:p>
            <a:pPr marL="171450" indent="-171450" algn="just">
              <a:buFont typeface="Wingdings" panose="05000000000000000000" pitchFamily="2" charset="2"/>
              <a:buChar char="Ø"/>
            </a:pPr>
            <a:r>
              <a:rPr lang="ru-RU" sz="1000" b="1" dirty="0" smtClean="0">
                <a:solidFill>
                  <a:schemeClr val="accent1">
                    <a:lumMod val="75000"/>
                  </a:schemeClr>
                </a:solidFill>
                <a:latin typeface="Arial" pitchFamily="34" charset="0"/>
                <a:cs typeface="Arial" pitchFamily="34" charset="0"/>
              </a:rPr>
              <a:t>«</a:t>
            </a:r>
            <a:r>
              <a:rPr lang="ru-RU" sz="1000" b="1" dirty="0" err="1">
                <a:solidFill>
                  <a:schemeClr val="accent1">
                    <a:lumMod val="75000"/>
                  </a:schemeClr>
                </a:solidFill>
                <a:latin typeface="Arial" pitchFamily="34" charset="0"/>
                <a:cs typeface="Arial" pitchFamily="34" charset="0"/>
              </a:rPr>
              <a:t>Т</a:t>
            </a:r>
            <a:r>
              <a:rPr lang="ru-RU" sz="1000" b="1" dirty="0" err="1" smtClean="0">
                <a:solidFill>
                  <a:schemeClr val="accent1">
                    <a:lumMod val="75000"/>
                  </a:schemeClr>
                </a:solidFill>
                <a:latin typeface="Arial" pitchFamily="34" charset="0"/>
                <a:cs typeface="Arial" pitchFamily="34" charset="0"/>
              </a:rPr>
              <a:t>анаптан</a:t>
            </a:r>
            <a:r>
              <a:rPr lang="ru-RU" sz="1000" b="1" dirty="0" smtClean="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үстелге</a:t>
            </a:r>
            <a:r>
              <a:rPr lang="ru-RU" sz="1000" b="1" dirty="0" smtClean="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дейін</a:t>
            </a:r>
            <a:r>
              <a:rPr lang="ru-RU" sz="1000" b="1" dirty="0" smtClean="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қағидаты</a:t>
            </a:r>
            <a:r>
              <a:rPr lang="ru-RU" sz="1000" b="1" dirty="0" smtClean="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бойынша</a:t>
            </a:r>
            <a:r>
              <a:rPr lang="ru-RU" sz="1000" b="1" dirty="0" smtClean="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тамақ</a:t>
            </a:r>
            <a:r>
              <a:rPr lang="ru-RU" sz="1000" b="1" dirty="0" smtClean="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өнімдерінің</a:t>
            </a:r>
            <a:r>
              <a:rPr lang="ru-RU" sz="1000" b="1" dirty="0" smtClean="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қауіпсіздігін</a:t>
            </a:r>
            <a:r>
              <a:rPr lang="ru-RU" sz="1000" b="1" dirty="0" smtClean="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қамтамасыз</a:t>
            </a:r>
            <a:r>
              <a:rPr lang="ru-RU" sz="1000" b="1" dirty="0" smtClean="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ету</a:t>
            </a:r>
            <a:r>
              <a:rPr lang="ru-RU" sz="1000" b="1" dirty="0" smtClean="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жөніндегі</a:t>
            </a:r>
            <a:r>
              <a:rPr lang="ru-RU" sz="1000" b="1" dirty="0" smtClean="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бірыңғай</a:t>
            </a:r>
            <a:r>
              <a:rPr lang="ru-RU" sz="1000" b="1" dirty="0" smtClean="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уәкілетті</a:t>
            </a:r>
            <a:r>
              <a:rPr lang="ru-RU" sz="1000" b="1" dirty="0" smtClean="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органды</a:t>
            </a:r>
            <a:r>
              <a:rPr lang="ru-RU" sz="1000" b="1" dirty="0" smtClean="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құру</a:t>
            </a:r>
            <a:endParaRPr lang="ru-RU" sz="1000" b="1" dirty="0">
              <a:solidFill>
                <a:schemeClr val="accent1">
                  <a:lumMod val="75000"/>
                </a:schemeClr>
              </a:solidFill>
              <a:latin typeface="Arial" pitchFamily="34" charset="0"/>
              <a:cs typeface="Arial" pitchFamily="34" charset="0"/>
            </a:endParaRPr>
          </a:p>
        </p:txBody>
      </p:sp>
      <p:sp>
        <p:nvSpPr>
          <p:cNvPr id="36" name="Скругленный прямоугольник 35"/>
          <p:cNvSpPr/>
          <p:nvPr/>
        </p:nvSpPr>
        <p:spPr>
          <a:xfrm>
            <a:off x="179387" y="2135396"/>
            <a:ext cx="8785226" cy="220330"/>
          </a:xfrm>
          <a:prstGeom prst="roundRect">
            <a:avLst/>
          </a:prstGeom>
        </p:spPr>
        <p:style>
          <a:lnRef idx="2">
            <a:schemeClr val="accent1"/>
          </a:lnRef>
          <a:fillRef idx="1">
            <a:schemeClr val="lt1"/>
          </a:fillRef>
          <a:effectRef idx="0">
            <a:schemeClr val="accent1"/>
          </a:effectRef>
          <a:fontRef idx="minor">
            <a:schemeClr val="dk1"/>
          </a:fontRef>
        </p:style>
        <p:txBody>
          <a:bodyPr anchor="ctr"/>
          <a:lstStyle/>
          <a:p>
            <a:pPr marL="171450" lvl="0" indent="-171450" algn="just">
              <a:spcAft>
                <a:spcPts val="0"/>
              </a:spcAft>
              <a:buFont typeface="Wingdings" panose="05000000000000000000" pitchFamily="2" charset="2"/>
              <a:buChar char="Ø"/>
            </a:pPr>
            <a:r>
              <a:rPr lang="ru-RU" sz="1000" b="1" dirty="0" err="1" smtClean="0">
                <a:solidFill>
                  <a:schemeClr val="accent1">
                    <a:lumMod val="75000"/>
                  </a:schemeClr>
                </a:solidFill>
                <a:latin typeface="Arial" pitchFamily="34" charset="0"/>
                <a:cs typeface="Arial" pitchFamily="34" charset="0"/>
              </a:rPr>
              <a:t>Кепілдік</a:t>
            </a:r>
            <a:r>
              <a:rPr lang="ru-RU" sz="1000" b="1" dirty="0" smtClean="0">
                <a:solidFill>
                  <a:schemeClr val="accent1">
                    <a:lumMod val="75000"/>
                  </a:schemeClr>
                </a:solidFill>
                <a:latin typeface="Arial" pitchFamily="34" charset="0"/>
                <a:cs typeface="Arial" pitchFamily="34" charset="0"/>
              </a:rPr>
              <a:t> беру </a:t>
            </a:r>
            <a:r>
              <a:rPr lang="ru-RU" sz="1000" b="1" dirty="0" err="1" smtClean="0">
                <a:solidFill>
                  <a:schemeClr val="accent1">
                    <a:lumMod val="75000"/>
                  </a:schemeClr>
                </a:solidFill>
                <a:latin typeface="Arial" pitchFamily="34" charset="0"/>
                <a:cs typeface="Arial" pitchFamily="34" charset="0"/>
              </a:rPr>
              <a:t>институтын</a:t>
            </a:r>
            <a:r>
              <a:rPr lang="ru-RU" sz="1000" b="1" dirty="0" smtClean="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жетілдіру</a:t>
            </a:r>
            <a:endParaRPr lang="ru-RU" sz="1000" b="1" dirty="0">
              <a:solidFill>
                <a:schemeClr val="accent1">
                  <a:lumMod val="75000"/>
                </a:schemeClr>
              </a:solidFill>
              <a:latin typeface="Arial" pitchFamily="34" charset="0"/>
              <a:cs typeface="Arial" pitchFamily="34" charset="0"/>
            </a:endParaRPr>
          </a:p>
        </p:txBody>
      </p:sp>
      <p:sp>
        <p:nvSpPr>
          <p:cNvPr id="37" name="Скругленный прямоугольник 36"/>
          <p:cNvSpPr/>
          <p:nvPr/>
        </p:nvSpPr>
        <p:spPr>
          <a:xfrm>
            <a:off x="179388" y="2407322"/>
            <a:ext cx="8785225" cy="220129"/>
          </a:xfrm>
          <a:prstGeom prst="roundRect">
            <a:avLst/>
          </a:prstGeom>
        </p:spPr>
        <p:style>
          <a:lnRef idx="2">
            <a:schemeClr val="accent1"/>
          </a:lnRef>
          <a:fillRef idx="1">
            <a:schemeClr val="lt1"/>
          </a:fillRef>
          <a:effectRef idx="0">
            <a:schemeClr val="accent1"/>
          </a:effectRef>
          <a:fontRef idx="minor">
            <a:schemeClr val="dk1"/>
          </a:fontRef>
        </p:style>
        <p:txBody>
          <a:bodyPr anchor="ctr"/>
          <a:lstStyle/>
          <a:p>
            <a:pPr marL="171450" lvl="0" indent="-171450" algn="just">
              <a:spcAft>
                <a:spcPts val="0"/>
              </a:spcAft>
              <a:buFont typeface="Wingdings" panose="05000000000000000000" pitchFamily="2" charset="2"/>
              <a:buChar char="Ø"/>
            </a:pPr>
            <a:r>
              <a:rPr lang="ru-RU" sz="1000" b="1" dirty="0" err="1" smtClean="0">
                <a:solidFill>
                  <a:schemeClr val="accent1">
                    <a:lumMod val="75000"/>
                  </a:schemeClr>
                </a:solidFill>
                <a:latin typeface="Arial" pitchFamily="34" charset="0"/>
                <a:cs typeface="Arial" pitchFamily="34" charset="0"/>
              </a:rPr>
              <a:t>Аграрлық</a:t>
            </a:r>
            <a:r>
              <a:rPr lang="ru-RU" sz="1000" b="1" dirty="0" smtClean="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сақтандыруды</a:t>
            </a:r>
            <a:r>
              <a:rPr lang="ru-RU" sz="1000" b="1" dirty="0" smtClean="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жетілдіру</a:t>
            </a:r>
            <a:endParaRPr lang="ru-RU" sz="1000" b="1" dirty="0">
              <a:solidFill>
                <a:schemeClr val="accent1">
                  <a:lumMod val="75000"/>
                </a:schemeClr>
              </a:solidFill>
              <a:latin typeface="Arial" pitchFamily="34" charset="0"/>
              <a:cs typeface="Arial" pitchFamily="34" charset="0"/>
            </a:endParaRPr>
          </a:p>
        </p:txBody>
      </p:sp>
      <p:sp>
        <p:nvSpPr>
          <p:cNvPr id="38" name="Скругленный прямоугольник 37"/>
          <p:cNvSpPr/>
          <p:nvPr/>
        </p:nvSpPr>
        <p:spPr>
          <a:xfrm>
            <a:off x="179385" y="2665438"/>
            <a:ext cx="8785227" cy="194344"/>
          </a:xfrm>
          <a:prstGeom prst="roundRect">
            <a:avLst/>
          </a:prstGeom>
        </p:spPr>
        <p:style>
          <a:lnRef idx="2">
            <a:schemeClr val="accent1"/>
          </a:lnRef>
          <a:fillRef idx="1">
            <a:schemeClr val="lt1"/>
          </a:fillRef>
          <a:effectRef idx="0">
            <a:schemeClr val="accent1"/>
          </a:effectRef>
          <a:fontRef idx="minor">
            <a:schemeClr val="dk1"/>
          </a:fontRef>
        </p:style>
        <p:txBody>
          <a:bodyPr anchor="ctr"/>
          <a:lstStyle/>
          <a:p>
            <a:pPr marL="171450" indent="-171450" eaLnBrk="1" hangingPunct="1">
              <a:buFont typeface="Wingdings" panose="05000000000000000000" pitchFamily="2" charset="2"/>
              <a:buChar char="Ø"/>
              <a:defRPr/>
            </a:pPr>
            <a:r>
              <a:rPr lang="ru-RU" sz="1000" b="1" dirty="0" smtClean="0">
                <a:solidFill>
                  <a:schemeClr val="accent1">
                    <a:lumMod val="75000"/>
                  </a:schemeClr>
                </a:solidFill>
                <a:latin typeface="Arial" pitchFamily="34" charset="0"/>
                <a:cs typeface="Arial" pitchFamily="34" charset="0"/>
              </a:rPr>
              <a:t>АӨК-</a:t>
            </a:r>
            <a:r>
              <a:rPr lang="ru-RU" sz="1000" b="1" dirty="0" err="1" smtClean="0">
                <a:solidFill>
                  <a:schemeClr val="accent1">
                    <a:lumMod val="75000"/>
                  </a:schemeClr>
                </a:solidFill>
                <a:latin typeface="Arial" pitchFamily="34" charset="0"/>
                <a:cs typeface="Arial" pitchFamily="34" charset="0"/>
              </a:rPr>
              <a:t>ге</a:t>
            </a:r>
            <a:r>
              <a:rPr lang="ru-RU" sz="1000" b="1" dirty="0" smtClean="0">
                <a:solidFill>
                  <a:schemeClr val="accent1">
                    <a:lumMod val="75000"/>
                  </a:schemeClr>
                </a:solidFill>
                <a:latin typeface="Arial" pitchFamily="34" charset="0"/>
                <a:cs typeface="Arial" pitchFamily="34" charset="0"/>
              </a:rPr>
              <a:t> кредит </a:t>
            </a:r>
            <a:r>
              <a:rPr lang="ru-RU" sz="1000" b="1" dirty="0" err="1" smtClean="0">
                <a:solidFill>
                  <a:schemeClr val="accent1">
                    <a:lumMod val="75000"/>
                  </a:schemeClr>
                </a:solidFill>
                <a:latin typeface="Arial" pitchFamily="34" charset="0"/>
                <a:cs typeface="Arial" pitchFamily="34" charset="0"/>
              </a:rPr>
              <a:t>беруге</a:t>
            </a:r>
            <a:r>
              <a:rPr lang="ru-RU" sz="1000" b="1" dirty="0" smtClean="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жеке</a:t>
            </a:r>
            <a:r>
              <a:rPr lang="ru-RU" sz="1000" b="1" dirty="0" smtClean="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қаржылық</a:t>
            </a:r>
            <a:r>
              <a:rPr lang="ru-RU" sz="1000" b="1" dirty="0" smtClean="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ұйымдарды</a:t>
            </a:r>
            <a:r>
              <a:rPr lang="ru-RU" sz="1000" b="1" dirty="0" smtClean="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тарту</a:t>
            </a:r>
            <a:endParaRPr lang="ru-RU" sz="1000" b="1" dirty="0">
              <a:solidFill>
                <a:schemeClr val="accent1">
                  <a:lumMod val="75000"/>
                </a:schemeClr>
              </a:solidFill>
              <a:latin typeface="Arial" pitchFamily="34" charset="0"/>
              <a:cs typeface="Arial" pitchFamily="34" charset="0"/>
            </a:endParaRPr>
          </a:p>
        </p:txBody>
      </p:sp>
      <p:sp>
        <p:nvSpPr>
          <p:cNvPr id="39" name="Скругленный прямоугольник 38"/>
          <p:cNvSpPr/>
          <p:nvPr/>
        </p:nvSpPr>
        <p:spPr>
          <a:xfrm>
            <a:off x="179385" y="2944832"/>
            <a:ext cx="8785227" cy="202982"/>
          </a:xfrm>
          <a:prstGeom prst="roundRect">
            <a:avLst/>
          </a:prstGeom>
        </p:spPr>
        <p:style>
          <a:lnRef idx="2">
            <a:schemeClr val="accent1"/>
          </a:lnRef>
          <a:fillRef idx="1">
            <a:schemeClr val="lt1"/>
          </a:fillRef>
          <a:effectRef idx="0">
            <a:schemeClr val="accent1"/>
          </a:effectRef>
          <a:fontRef idx="minor">
            <a:schemeClr val="dk1"/>
          </a:fontRef>
        </p:style>
        <p:txBody>
          <a:bodyPr anchor="ctr"/>
          <a:lstStyle/>
          <a:p>
            <a:pPr marL="171450" indent="-171450" eaLnBrk="1" hangingPunct="1">
              <a:buFont typeface="Wingdings" panose="05000000000000000000" pitchFamily="2" charset="2"/>
              <a:buChar char="Ø"/>
              <a:defRPr/>
            </a:pPr>
            <a:r>
              <a:rPr lang="ru-RU" sz="1000" b="1" dirty="0" smtClean="0">
                <a:solidFill>
                  <a:schemeClr val="accent1">
                    <a:lumMod val="75000"/>
                  </a:schemeClr>
                </a:solidFill>
                <a:latin typeface="Arial" pitchFamily="34" charset="0"/>
                <a:cs typeface="Arial" pitchFamily="34" charset="0"/>
              </a:rPr>
              <a:t>АӨК </a:t>
            </a:r>
            <a:r>
              <a:rPr lang="ru-RU" sz="1000" b="1" dirty="0" err="1" smtClean="0">
                <a:solidFill>
                  <a:schemeClr val="accent1">
                    <a:lumMod val="75000"/>
                  </a:schemeClr>
                </a:solidFill>
                <a:latin typeface="Arial" pitchFamily="34" charset="0"/>
                <a:cs typeface="Arial" pitchFamily="34" charset="0"/>
              </a:rPr>
              <a:t>субъектілеріне</a:t>
            </a:r>
            <a:r>
              <a:rPr lang="ru-RU" sz="1000" b="1" dirty="0" smtClean="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салық</a:t>
            </a:r>
            <a:r>
              <a:rPr lang="ru-RU" sz="1000" b="1" dirty="0" smtClean="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салуды</a:t>
            </a:r>
            <a:r>
              <a:rPr lang="ru-RU" sz="1000" b="1" dirty="0" smtClean="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жетілдіру</a:t>
            </a:r>
            <a:endParaRPr lang="ru-RU" sz="1000" b="1" dirty="0">
              <a:solidFill>
                <a:schemeClr val="accent1">
                  <a:lumMod val="75000"/>
                </a:schemeClr>
              </a:solidFill>
              <a:latin typeface="Arial" pitchFamily="34" charset="0"/>
              <a:cs typeface="Arial" pitchFamily="34" charset="0"/>
            </a:endParaRPr>
          </a:p>
        </p:txBody>
      </p:sp>
      <p:sp>
        <p:nvSpPr>
          <p:cNvPr id="40" name="Скругленный прямоугольник 39"/>
          <p:cNvSpPr/>
          <p:nvPr/>
        </p:nvSpPr>
        <p:spPr>
          <a:xfrm>
            <a:off x="179383" y="4149453"/>
            <a:ext cx="8785230" cy="222497"/>
          </a:xfrm>
          <a:prstGeom prst="roundRect">
            <a:avLst/>
          </a:prstGeom>
        </p:spPr>
        <p:style>
          <a:lnRef idx="2">
            <a:schemeClr val="accent1"/>
          </a:lnRef>
          <a:fillRef idx="1">
            <a:schemeClr val="lt1"/>
          </a:fillRef>
          <a:effectRef idx="0">
            <a:schemeClr val="accent1"/>
          </a:effectRef>
          <a:fontRef idx="minor">
            <a:schemeClr val="dk1"/>
          </a:fontRef>
        </p:style>
        <p:txBody>
          <a:bodyPr anchor="ctr"/>
          <a:lstStyle/>
          <a:p>
            <a:pPr marL="171450" indent="-171450" algn="just">
              <a:buFont typeface="Wingdings" panose="05000000000000000000" pitchFamily="2" charset="2"/>
              <a:buChar char="Ø"/>
            </a:pPr>
            <a:r>
              <a:rPr lang="ru-RU" sz="1000" b="1" dirty="0" err="1" smtClean="0">
                <a:solidFill>
                  <a:schemeClr val="accent1">
                    <a:lumMod val="75000"/>
                  </a:schemeClr>
                </a:solidFill>
                <a:latin typeface="Arial" pitchFamily="34" charset="0"/>
                <a:cs typeface="Arial" pitchFamily="34" charset="0"/>
              </a:rPr>
              <a:t>Аграрлық</a:t>
            </a:r>
            <a:r>
              <a:rPr lang="ru-RU" sz="1000" b="1" dirty="0" smtClean="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ғылым</a:t>
            </a:r>
            <a:r>
              <a:rPr lang="ru-RU" sz="1000" b="1" dirty="0" smtClean="0">
                <a:solidFill>
                  <a:schemeClr val="accent1">
                    <a:lumMod val="75000"/>
                  </a:schemeClr>
                </a:solidFill>
                <a:latin typeface="Arial" pitchFamily="34" charset="0"/>
                <a:cs typeface="Arial" pitchFamily="34" charset="0"/>
              </a:rPr>
              <a:t> мен </a:t>
            </a:r>
            <a:r>
              <a:rPr lang="ru-RU" sz="1000" b="1" dirty="0" err="1" smtClean="0">
                <a:solidFill>
                  <a:schemeClr val="accent1">
                    <a:lumMod val="75000"/>
                  </a:schemeClr>
                </a:solidFill>
                <a:latin typeface="Arial" pitchFamily="34" charset="0"/>
                <a:cs typeface="Arial" pitchFamily="34" charset="0"/>
              </a:rPr>
              <a:t>білімді</a:t>
            </a:r>
            <a:r>
              <a:rPr lang="ru-RU" sz="1000" b="1" dirty="0" smtClean="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реформалау</a:t>
            </a:r>
            <a:endParaRPr lang="ru-RU" sz="1000" b="1" dirty="0">
              <a:solidFill>
                <a:schemeClr val="accent1">
                  <a:lumMod val="75000"/>
                </a:schemeClr>
              </a:solidFill>
              <a:latin typeface="Arial" pitchFamily="34" charset="0"/>
              <a:cs typeface="Arial" pitchFamily="34" charset="0"/>
            </a:endParaRPr>
          </a:p>
        </p:txBody>
      </p:sp>
      <p:sp>
        <p:nvSpPr>
          <p:cNvPr id="41" name="Скругленный прямоугольник 40"/>
          <p:cNvSpPr/>
          <p:nvPr/>
        </p:nvSpPr>
        <p:spPr>
          <a:xfrm>
            <a:off x="179383" y="4443958"/>
            <a:ext cx="8785230" cy="216024"/>
          </a:xfrm>
          <a:prstGeom prst="roundRect">
            <a:avLst/>
          </a:prstGeom>
        </p:spPr>
        <p:style>
          <a:lnRef idx="2">
            <a:schemeClr val="accent1"/>
          </a:lnRef>
          <a:fillRef idx="1">
            <a:schemeClr val="lt1"/>
          </a:fillRef>
          <a:effectRef idx="0">
            <a:schemeClr val="accent1"/>
          </a:effectRef>
          <a:fontRef idx="minor">
            <a:schemeClr val="dk1"/>
          </a:fontRef>
        </p:style>
        <p:txBody>
          <a:bodyPr anchor="ctr"/>
          <a:lstStyle/>
          <a:p>
            <a:pPr marL="171450" indent="-171450" algn="just">
              <a:buFont typeface="Wingdings" panose="05000000000000000000" pitchFamily="2" charset="2"/>
              <a:buChar char="Ø"/>
            </a:pPr>
            <a:r>
              <a:rPr lang="ru-RU" sz="1000" b="1" dirty="0" err="1" smtClean="0">
                <a:solidFill>
                  <a:schemeClr val="accent1">
                    <a:lumMod val="75000"/>
                  </a:schemeClr>
                </a:solidFill>
                <a:latin typeface="Arial" pitchFamily="34" charset="0"/>
                <a:cs typeface="Arial" pitchFamily="34" charset="0"/>
              </a:rPr>
              <a:t>Ауылдық</a:t>
            </a:r>
            <a:r>
              <a:rPr lang="ru-RU" sz="1000" b="1" dirty="0" smtClean="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аумақтарды</a:t>
            </a:r>
            <a:r>
              <a:rPr lang="ru-RU" sz="1000" b="1" dirty="0" smtClean="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дамыту</a:t>
            </a:r>
            <a:endParaRPr lang="ru-RU" sz="1000" b="1" dirty="0">
              <a:solidFill>
                <a:schemeClr val="accent1">
                  <a:lumMod val="75000"/>
                </a:schemeClr>
              </a:solidFill>
              <a:latin typeface="Arial" pitchFamily="34" charset="0"/>
              <a:cs typeface="Arial" pitchFamily="34" charset="0"/>
            </a:endParaRPr>
          </a:p>
        </p:txBody>
      </p:sp>
      <p:sp>
        <p:nvSpPr>
          <p:cNvPr id="19" name="Скругленный прямоугольник 18"/>
          <p:cNvSpPr/>
          <p:nvPr/>
        </p:nvSpPr>
        <p:spPr>
          <a:xfrm>
            <a:off x="179383" y="3873275"/>
            <a:ext cx="8785230" cy="210643"/>
          </a:xfrm>
          <a:prstGeom prst="roundRect">
            <a:avLst/>
          </a:prstGeom>
        </p:spPr>
        <p:style>
          <a:lnRef idx="2">
            <a:schemeClr val="accent1"/>
          </a:lnRef>
          <a:fillRef idx="1">
            <a:schemeClr val="lt1"/>
          </a:fillRef>
          <a:effectRef idx="0">
            <a:schemeClr val="accent1"/>
          </a:effectRef>
          <a:fontRef idx="minor">
            <a:schemeClr val="dk1"/>
          </a:fontRef>
        </p:style>
        <p:txBody>
          <a:bodyPr anchor="ctr"/>
          <a:lstStyle/>
          <a:p>
            <a:pPr marL="171450" indent="-171450" algn="just">
              <a:buFont typeface="Wingdings" panose="05000000000000000000" pitchFamily="2" charset="2"/>
              <a:buChar char="Ø"/>
            </a:pPr>
            <a:r>
              <a:rPr lang="ru-RU" sz="1000" b="1" dirty="0" err="1" smtClean="0">
                <a:solidFill>
                  <a:schemeClr val="accent1">
                    <a:lumMod val="75000"/>
                  </a:schemeClr>
                </a:solidFill>
                <a:latin typeface="Arial" pitchFamily="34" charset="0"/>
                <a:cs typeface="Arial" pitchFamily="34" charset="0"/>
              </a:rPr>
              <a:t>Бірыңғай</a:t>
            </a:r>
            <a:r>
              <a:rPr lang="ru-RU" sz="1000" b="1" dirty="0" smtClean="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тік</a:t>
            </a:r>
            <a:r>
              <a:rPr lang="ru-RU" sz="1000" b="1" dirty="0" smtClean="0">
                <a:solidFill>
                  <a:schemeClr val="accent1">
                    <a:lumMod val="75000"/>
                  </a:schemeClr>
                </a:solidFill>
                <a:latin typeface="Arial" pitchFamily="34" charset="0"/>
                <a:cs typeface="Arial" pitchFamily="34" charset="0"/>
              </a:rPr>
              <a:t> ветеринариялық </a:t>
            </a:r>
            <a:r>
              <a:rPr lang="ru-RU" sz="1000" b="1" dirty="0" err="1" smtClean="0">
                <a:solidFill>
                  <a:schemeClr val="accent1">
                    <a:lumMod val="75000"/>
                  </a:schemeClr>
                </a:solidFill>
                <a:latin typeface="Arial" pitchFamily="34" charset="0"/>
                <a:cs typeface="Arial" pitchFamily="34" charset="0"/>
              </a:rPr>
              <a:t>қызметті</a:t>
            </a:r>
            <a:r>
              <a:rPr lang="ru-RU" sz="1000" b="1" dirty="0" smtClean="0">
                <a:solidFill>
                  <a:schemeClr val="accent1">
                    <a:lumMod val="75000"/>
                  </a:schemeClr>
                </a:solidFill>
                <a:latin typeface="Arial" pitchFamily="34" charset="0"/>
                <a:cs typeface="Arial" pitchFamily="34" charset="0"/>
              </a:rPr>
              <a:t> </a:t>
            </a:r>
            <a:r>
              <a:rPr lang="ru-RU" sz="1000" b="1" dirty="0" err="1" smtClean="0">
                <a:solidFill>
                  <a:schemeClr val="accent1">
                    <a:lumMod val="75000"/>
                  </a:schemeClr>
                </a:solidFill>
                <a:latin typeface="Arial" pitchFamily="34" charset="0"/>
                <a:cs typeface="Arial" pitchFamily="34" charset="0"/>
              </a:rPr>
              <a:t>құру</a:t>
            </a:r>
            <a:endParaRPr lang="ru-RU" sz="1000" b="1" dirty="0">
              <a:solidFill>
                <a:schemeClr val="accent1">
                  <a:lumMod val="75000"/>
                </a:schemeClr>
              </a:solidFill>
              <a:latin typeface="Arial" pitchFamily="34" charset="0"/>
              <a:cs typeface="Arial" pitchFamily="34" charset="0"/>
            </a:endParaRPr>
          </a:p>
        </p:txBody>
      </p:sp>
    </p:spTree>
    <p:extLst>
      <p:ext uri="{BB962C8B-B14F-4D97-AF65-F5344CB8AC3E}">
        <p14:creationId xmlns:p14="http://schemas.microsoft.com/office/powerpoint/2010/main" val="5526882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Заголовок 1"/>
          <p:cNvSpPr txBox="1">
            <a:spLocks/>
          </p:cNvSpPr>
          <p:nvPr/>
        </p:nvSpPr>
        <p:spPr bwMode="auto">
          <a:xfrm>
            <a:off x="298698" y="1"/>
            <a:ext cx="8572500" cy="24949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ru-RU" sz="1600" b="1" dirty="0" smtClean="0">
                <a:solidFill>
                  <a:schemeClr val="tx2"/>
                </a:solidFill>
                <a:latin typeface="Arial" pitchFamily="34" charset="0"/>
                <a:ea typeface="Tahoma" pitchFamily="34" charset="0"/>
                <a:cs typeface="Arial" pitchFamily="34" charset="0"/>
              </a:rPr>
              <a:t>НЫСАНАЛЫ ИНДИКАТОРЛАР</a:t>
            </a:r>
            <a:endParaRPr lang="ru-RU" sz="1600" b="1" dirty="0">
              <a:solidFill>
                <a:schemeClr val="tx2"/>
              </a:solidFill>
              <a:latin typeface="Arial" pitchFamily="34" charset="0"/>
              <a:ea typeface="Tahoma" pitchFamily="34" charset="0"/>
              <a:cs typeface="Arial" pitchFamily="34" charset="0"/>
            </a:endParaRPr>
          </a:p>
        </p:txBody>
      </p:sp>
      <p:sp>
        <p:nvSpPr>
          <p:cNvPr id="24" name="Скругленный прямоугольник 23"/>
          <p:cNvSpPr/>
          <p:nvPr/>
        </p:nvSpPr>
        <p:spPr>
          <a:xfrm>
            <a:off x="203424" y="485589"/>
            <a:ext cx="8761064" cy="486054"/>
          </a:xfrm>
          <a:prstGeom prst="roundRect">
            <a:avLst/>
          </a:prstGeom>
          <a:solidFill>
            <a:srgbClr val="C9D3FF">
              <a:alpha val="80000"/>
            </a:srgbClr>
          </a:solidFill>
          <a:ln w="12700"/>
        </p:spPr>
        <p:style>
          <a:lnRef idx="2">
            <a:schemeClr val="accent1"/>
          </a:lnRef>
          <a:fillRef idx="1">
            <a:schemeClr val="lt1"/>
          </a:fillRef>
          <a:effectRef idx="0">
            <a:schemeClr val="accent1"/>
          </a:effectRef>
          <a:fontRef idx="minor">
            <a:schemeClr val="dk1"/>
          </a:fontRef>
        </p:style>
        <p:txBody>
          <a:bodyPr anchor="ctr"/>
          <a:lstStyle/>
          <a:p>
            <a:pPr indent="97200" algn="just">
              <a:spcAft>
                <a:spcPts val="0"/>
              </a:spcAft>
            </a:pPr>
            <a:r>
              <a:rPr lang="ru-RU" sz="1100" b="1" dirty="0" smtClean="0">
                <a:solidFill>
                  <a:schemeClr val="accent1">
                    <a:lumMod val="75000"/>
                  </a:schemeClr>
                </a:solidFill>
                <a:latin typeface="Arial" pitchFamily="34" charset="0"/>
                <a:ea typeface="Tahoma" pitchFamily="34" charset="0"/>
                <a:cs typeface="Arial" pitchFamily="34" charset="0"/>
              </a:rPr>
              <a:t>АУЫЛ ШАРУАШЫЛЫҒЫНДАҒЫ ЕҢБЕК ӨНІМДІЛІГІ</a:t>
            </a:r>
            <a:endParaRPr lang="ru-RU" sz="1100" b="1" dirty="0">
              <a:solidFill>
                <a:schemeClr val="accent1">
                  <a:lumMod val="75000"/>
                </a:schemeClr>
              </a:solidFill>
              <a:latin typeface="Arial" pitchFamily="34" charset="0"/>
              <a:cs typeface="Arial" pitchFamily="34" charset="0"/>
            </a:endParaRPr>
          </a:p>
        </p:txBody>
      </p:sp>
      <p:sp>
        <p:nvSpPr>
          <p:cNvPr id="36" name="Овал 35"/>
          <p:cNvSpPr/>
          <p:nvPr/>
        </p:nvSpPr>
        <p:spPr>
          <a:xfrm>
            <a:off x="35496" y="465516"/>
            <a:ext cx="360040" cy="270030"/>
          </a:xfrm>
          <a:prstGeom prst="ellipse">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smtClean="0">
                <a:solidFill>
                  <a:schemeClr val="accent1">
                    <a:lumMod val="75000"/>
                  </a:schemeClr>
                </a:solidFill>
                <a:latin typeface="Arial" pitchFamily="34" charset="0"/>
                <a:cs typeface="Arial" pitchFamily="34" charset="0"/>
              </a:rPr>
              <a:t>1</a:t>
            </a:r>
            <a:endParaRPr lang="ru-RU" sz="1400" dirty="0">
              <a:solidFill>
                <a:schemeClr val="accent1">
                  <a:lumMod val="75000"/>
                </a:schemeClr>
              </a:solidFill>
              <a:latin typeface="Arial" pitchFamily="34" charset="0"/>
              <a:cs typeface="Arial" pitchFamily="34" charset="0"/>
            </a:endParaRPr>
          </a:p>
        </p:txBody>
      </p:sp>
      <p:sp>
        <p:nvSpPr>
          <p:cNvPr id="59" name="Скругленный прямоугольник 58"/>
          <p:cNvSpPr/>
          <p:nvPr/>
        </p:nvSpPr>
        <p:spPr>
          <a:xfrm>
            <a:off x="203424" y="1005576"/>
            <a:ext cx="8761064" cy="486054"/>
          </a:xfrm>
          <a:prstGeom prst="roundRect">
            <a:avLst/>
          </a:prstGeom>
          <a:solidFill>
            <a:srgbClr val="C9D3FF">
              <a:alpha val="80000"/>
            </a:srgbClr>
          </a:solidFill>
          <a:ln w="12700"/>
        </p:spPr>
        <p:style>
          <a:lnRef idx="2">
            <a:schemeClr val="accent1"/>
          </a:lnRef>
          <a:fillRef idx="1">
            <a:schemeClr val="lt1"/>
          </a:fillRef>
          <a:effectRef idx="0">
            <a:schemeClr val="accent1"/>
          </a:effectRef>
          <a:fontRef idx="minor">
            <a:schemeClr val="dk1"/>
          </a:fontRef>
        </p:style>
        <p:txBody>
          <a:bodyPr anchor="ctr"/>
          <a:lstStyle/>
          <a:p>
            <a:pPr indent="97200" algn="just">
              <a:spcAft>
                <a:spcPts val="0"/>
              </a:spcAft>
            </a:pPr>
            <a:r>
              <a:rPr lang="ru-RU" sz="1100" b="1" dirty="0" smtClean="0">
                <a:solidFill>
                  <a:schemeClr val="accent1">
                    <a:lumMod val="75000"/>
                  </a:schemeClr>
                </a:solidFill>
                <a:latin typeface="Arial" pitchFamily="34" charset="0"/>
                <a:ea typeface="Tahoma" pitchFamily="34" charset="0"/>
                <a:cs typeface="Arial" pitchFamily="34" charset="0"/>
              </a:rPr>
              <a:t>АУЫЛ </a:t>
            </a:r>
            <a:r>
              <a:rPr lang="ru-RU" sz="1100" b="1" dirty="0">
                <a:solidFill>
                  <a:schemeClr val="accent1">
                    <a:lumMod val="75000"/>
                  </a:schemeClr>
                </a:solidFill>
                <a:latin typeface="Arial" pitchFamily="34" charset="0"/>
                <a:ea typeface="Tahoma" pitchFamily="34" charset="0"/>
                <a:cs typeface="Arial" pitchFamily="34" charset="0"/>
              </a:rPr>
              <a:t>ШАРУАШЫЛЫҒЫ </a:t>
            </a:r>
            <a:r>
              <a:rPr lang="ru-RU" sz="1100" b="1" dirty="0" smtClean="0">
                <a:solidFill>
                  <a:schemeClr val="accent1">
                    <a:lumMod val="75000"/>
                  </a:schemeClr>
                </a:solidFill>
                <a:latin typeface="Arial" pitchFamily="34" charset="0"/>
                <a:ea typeface="Tahoma" pitchFamily="34" charset="0"/>
                <a:cs typeface="Arial" pitchFamily="34" charset="0"/>
              </a:rPr>
              <a:t>ӨНІМДЕРІНІҢ (КӨРСЕТІЛЕТІН ҚЫЗМЕТТЕРІНІҢ) НАҚТЫ КӨЛЕМ ИНДЕКСІ</a:t>
            </a:r>
            <a:endParaRPr lang="ru-RU" sz="1100" b="1" dirty="0">
              <a:solidFill>
                <a:schemeClr val="accent1">
                  <a:lumMod val="75000"/>
                </a:schemeClr>
              </a:solidFill>
              <a:latin typeface="Arial" pitchFamily="34" charset="0"/>
              <a:ea typeface="Tahoma" pitchFamily="34" charset="0"/>
              <a:cs typeface="Arial" pitchFamily="34" charset="0"/>
            </a:endParaRPr>
          </a:p>
        </p:txBody>
      </p:sp>
      <p:sp>
        <p:nvSpPr>
          <p:cNvPr id="60" name="Овал 59"/>
          <p:cNvSpPr/>
          <p:nvPr/>
        </p:nvSpPr>
        <p:spPr>
          <a:xfrm>
            <a:off x="35496" y="985503"/>
            <a:ext cx="360040" cy="270030"/>
          </a:xfrm>
          <a:prstGeom prst="ellipse">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smtClean="0">
                <a:solidFill>
                  <a:schemeClr val="accent1">
                    <a:lumMod val="75000"/>
                  </a:schemeClr>
                </a:solidFill>
                <a:latin typeface="Arial" pitchFamily="34" charset="0"/>
                <a:cs typeface="Arial" pitchFamily="34" charset="0"/>
              </a:rPr>
              <a:t>2</a:t>
            </a:r>
            <a:endParaRPr lang="ru-RU" sz="1400" dirty="0">
              <a:solidFill>
                <a:schemeClr val="accent1">
                  <a:lumMod val="75000"/>
                </a:schemeClr>
              </a:solidFill>
              <a:latin typeface="Arial" pitchFamily="34" charset="0"/>
              <a:cs typeface="Arial" pitchFamily="34" charset="0"/>
            </a:endParaRPr>
          </a:p>
        </p:txBody>
      </p:sp>
      <p:sp>
        <p:nvSpPr>
          <p:cNvPr id="62" name="Скругленный прямоугольник 61"/>
          <p:cNvSpPr/>
          <p:nvPr/>
        </p:nvSpPr>
        <p:spPr>
          <a:xfrm>
            <a:off x="203424" y="1545636"/>
            <a:ext cx="8761064" cy="486054"/>
          </a:xfrm>
          <a:prstGeom prst="roundRect">
            <a:avLst/>
          </a:prstGeom>
          <a:solidFill>
            <a:srgbClr val="C9D3FF">
              <a:alpha val="80000"/>
            </a:srgbClr>
          </a:solidFill>
          <a:ln w="12700"/>
        </p:spPr>
        <p:style>
          <a:lnRef idx="2">
            <a:schemeClr val="accent1"/>
          </a:lnRef>
          <a:fillRef idx="1">
            <a:schemeClr val="lt1"/>
          </a:fillRef>
          <a:effectRef idx="0">
            <a:schemeClr val="accent1"/>
          </a:effectRef>
          <a:fontRef idx="minor">
            <a:schemeClr val="dk1"/>
          </a:fontRef>
        </p:style>
        <p:txBody>
          <a:bodyPr anchor="ctr"/>
          <a:lstStyle/>
          <a:p>
            <a:pPr indent="97200" algn="just">
              <a:spcAft>
                <a:spcPts val="0"/>
              </a:spcAft>
            </a:pPr>
            <a:r>
              <a:rPr lang="ru-RU" sz="1100" b="1" dirty="0" smtClean="0">
                <a:solidFill>
                  <a:schemeClr val="accent1">
                    <a:lumMod val="75000"/>
                  </a:schemeClr>
                </a:solidFill>
                <a:latin typeface="Arial" pitchFamily="34" charset="0"/>
                <a:ea typeface="Tahoma" pitchFamily="34" charset="0"/>
                <a:cs typeface="Arial" pitchFamily="34" charset="0"/>
              </a:rPr>
              <a:t>АУЫЛ ШАРУАШЫЛЫҒЫНДАҒЫ НЕГІЗГІ КАПИТАЛҒА САЛЫНҒАН ИНВЕСТИЦИЯЛАРДЫҢ </a:t>
            </a:r>
            <a:r>
              <a:rPr lang="ru-RU" sz="1100" b="1" dirty="0">
                <a:solidFill>
                  <a:schemeClr val="accent1">
                    <a:lumMod val="75000"/>
                  </a:schemeClr>
                </a:solidFill>
                <a:latin typeface="Arial" pitchFamily="34" charset="0"/>
                <a:ea typeface="Tahoma" pitchFamily="34" charset="0"/>
                <a:cs typeface="Arial" pitchFamily="34" charset="0"/>
              </a:rPr>
              <a:t>НАҚТЫ КӨЛЕМ ИНДЕКСІ </a:t>
            </a:r>
          </a:p>
        </p:txBody>
      </p:sp>
      <p:sp>
        <p:nvSpPr>
          <p:cNvPr id="63" name="Овал 62"/>
          <p:cNvSpPr/>
          <p:nvPr/>
        </p:nvSpPr>
        <p:spPr>
          <a:xfrm>
            <a:off x="35496" y="1525563"/>
            <a:ext cx="360040" cy="270030"/>
          </a:xfrm>
          <a:prstGeom prst="ellipse">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smtClean="0">
                <a:solidFill>
                  <a:schemeClr val="accent1">
                    <a:lumMod val="75000"/>
                  </a:schemeClr>
                </a:solidFill>
                <a:latin typeface="Arial" pitchFamily="34" charset="0"/>
                <a:cs typeface="Arial" pitchFamily="34" charset="0"/>
              </a:rPr>
              <a:t>3</a:t>
            </a:r>
            <a:endParaRPr lang="ru-RU" sz="1400" dirty="0">
              <a:solidFill>
                <a:schemeClr val="accent1">
                  <a:lumMod val="75000"/>
                </a:schemeClr>
              </a:solidFill>
              <a:latin typeface="Arial" pitchFamily="34" charset="0"/>
              <a:cs typeface="Arial" pitchFamily="34" charset="0"/>
            </a:endParaRPr>
          </a:p>
        </p:txBody>
      </p:sp>
      <p:sp>
        <p:nvSpPr>
          <p:cNvPr id="64" name="Скругленный прямоугольник 63"/>
          <p:cNvSpPr/>
          <p:nvPr/>
        </p:nvSpPr>
        <p:spPr>
          <a:xfrm>
            <a:off x="203424" y="2085696"/>
            <a:ext cx="8761064" cy="486054"/>
          </a:xfrm>
          <a:prstGeom prst="roundRect">
            <a:avLst/>
          </a:prstGeom>
          <a:solidFill>
            <a:srgbClr val="C9D3FF">
              <a:alpha val="80000"/>
            </a:srgbClr>
          </a:solidFill>
          <a:ln w="12700"/>
        </p:spPr>
        <p:style>
          <a:lnRef idx="2">
            <a:schemeClr val="accent1"/>
          </a:lnRef>
          <a:fillRef idx="1">
            <a:schemeClr val="lt1"/>
          </a:fillRef>
          <a:effectRef idx="0">
            <a:schemeClr val="accent1"/>
          </a:effectRef>
          <a:fontRef idx="minor">
            <a:schemeClr val="dk1"/>
          </a:fontRef>
        </p:style>
        <p:txBody>
          <a:bodyPr anchor="ctr"/>
          <a:lstStyle/>
          <a:p>
            <a:pPr indent="97200" algn="just">
              <a:spcAft>
                <a:spcPts val="0"/>
              </a:spcAft>
            </a:pPr>
            <a:r>
              <a:rPr lang="ru-RU" sz="1100" b="1" dirty="0" smtClean="0">
                <a:solidFill>
                  <a:schemeClr val="accent1">
                    <a:lumMod val="75000"/>
                  </a:schemeClr>
                </a:solidFill>
                <a:latin typeface="Arial" pitchFamily="34" charset="0"/>
                <a:ea typeface="Tahoma" pitchFamily="34" charset="0"/>
                <a:cs typeface="Arial" pitchFamily="34" charset="0"/>
              </a:rPr>
              <a:t>ТАМАҚ ӨНІМДЕРІН ӨНДІРУДЕГІ НЕГІЗГІ КАПИТАЛҒА ЖҰМСАЛҒАН ИНВЕСТИЦИЯЛАР</a:t>
            </a:r>
          </a:p>
        </p:txBody>
      </p:sp>
      <p:sp>
        <p:nvSpPr>
          <p:cNvPr id="65" name="Овал 64"/>
          <p:cNvSpPr/>
          <p:nvPr/>
        </p:nvSpPr>
        <p:spPr>
          <a:xfrm>
            <a:off x="35496" y="2065623"/>
            <a:ext cx="360040" cy="270030"/>
          </a:xfrm>
          <a:prstGeom prst="ellipse">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smtClean="0">
                <a:solidFill>
                  <a:schemeClr val="accent1">
                    <a:lumMod val="75000"/>
                  </a:schemeClr>
                </a:solidFill>
                <a:latin typeface="Arial" pitchFamily="34" charset="0"/>
                <a:cs typeface="Arial" pitchFamily="34" charset="0"/>
              </a:rPr>
              <a:t>4</a:t>
            </a:r>
            <a:endParaRPr lang="ru-RU" sz="1400" dirty="0">
              <a:solidFill>
                <a:schemeClr val="accent1">
                  <a:lumMod val="75000"/>
                </a:schemeClr>
              </a:solidFill>
              <a:latin typeface="Arial" pitchFamily="34" charset="0"/>
              <a:cs typeface="Arial" pitchFamily="34" charset="0"/>
            </a:endParaRPr>
          </a:p>
        </p:txBody>
      </p:sp>
      <p:sp>
        <p:nvSpPr>
          <p:cNvPr id="66" name="Скругленный прямоугольник 65"/>
          <p:cNvSpPr/>
          <p:nvPr/>
        </p:nvSpPr>
        <p:spPr>
          <a:xfrm>
            <a:off x="203424" y="2625756"/>
            <a:ext cx="8761064" cy="486054"/>
          </a:xfrm>
          <a:prstGeom prst="roundRect">
            <a:avLst/>
          </a:prstGeom>
          <a:solidFill>
            <a:srgbClr val="C9D3FF">
              <a:alpha val="80000"/>
            </a:srgbClr>
          </a:solidFill>
          <a:ln w="12700"/>
        </p:spPr>
        <p:style>
          <a:lnRef idx="2">
            <a:schemeClr val="accent1"/>
          </a:lnRef>
          <a:fillRef idx="1">
            <a:schemeClr val="lt1"/>
          </a:fillRef>
          <a:effectRef idx="0">
            <a:schemeClr val="accent1"/>
          </a:effectRef>
          <a:fontRef idx="minor">
            <a:schemeClr val="dk1"/>
          </a:fontRef>
        </p:style>
        <p:txBody>
          <a:bodyPr anchor="ctr"/>
          <a:lstStyle/>
          <a:p>
            <a:pPr indent="97200" algn="just">
              <a:spcAft>
                <a:spcPts val="0"/>
              </a:spcAft>
            </a:pPr>
            <a:r>
              <a:rPr lang="ru-RU" sz="1100" b="1" dirty="0" smtClean="0">
                <a:solidFill>
                  <a:schemeClr val="accent1">
                    <a:lumMod val="75000"/>
                  </a:schemeClr>
                </a:solidFill>
                <a:latin typeface="Arial" pitchFamily="34" charset="0"/>
                <a:ea typeface="Tahoma" pitchFamily="34" charset="0"/>
                <a:cs typeface="Arial" pitchFamily="34" charset="0"/>
              </a:rPr>
              <a:t>АГРОӨНЕРКӘСІП</a:t>
            </a:r>
            <a:r>
              <a:rPr lang="kk-KZ" sz="1100" b="1" dirty="0" smtClean="0">
                <a:solidFill>
                  <a:schemeClr val="accent1">
                    <a:lumMod val="75000"/>
                  </a:schemeClr>
                </a:solidFill>
                <a:latin typeface="Arial" pitchFamily="34" charset="0"/>
                <a:ea typeface="Tahoma" pitchFamily="34" charset="0"/>
                <a:cs typeface="Arial" pitchFamily="34" charset="0"/>
              </a:rPr>
              <a:t>ТІК</a:t>
            </a:r>
            <a:r>
              <a:rPr lang="ru-RU" sz="1100" b="1" dirty="0" smtClean="0">
                <a:solidFill>
                  <a:schemeClr val="accent1">
                    <a:lumMod val="75000"/>
                  </a:schemeClr>
                </a:solidFill>
                <a:latin typeface="Arial" pitchFamily="34" charset="0"/>
                <a:ea typeface="Tahoma" pitchFamily="34" charset="0"/>
                <a:cs typeface="Arial" pitchFamily="34" charset="0"/>
              </a:rPr>
              <a:t> КЕШЕН ӨНІМДЕРІН ЭКСПОРТТАУ КӨЛЕМІНІҢ ӨСІМІ</a:t>
            </a:r>
            <a:endParaRPr lang="ru-RU" sz="1100" b="1" dirty="0">
              <a:solidFill>
                <a:schemeClr val="accent1">
                  <a:lumMod val="75000"/>
                </a:schemeClr>
              </a:solidFill>
              <a:latin typeface="Arial" pitchFamily="34" charset="0"/>
              <a:ea typeface="Tahoma" pitchFamily="34" charset="0"/>
              <a:cs typeface="Arial" pitchFamily="34" charset="0"/>
            </a:endParaRPr>
          </a:p>
        </p:txBody>
      </p:sp>
      <p:sp>
        <p:nvSpPr>
          <p:cNvPr id="67" name="Овал 66"/>
          <p:cNvSpPr/>
          <p:nvPr/>
        </p:nvSpPr>
        <p:spPr>
          <a:xfrm>
            <a:off x="35496" y="2605683"/>
            <a:ext cx="360040" cy="270030"/>
          </a:xfrm>
          <a:prstGeom prst="ellipse">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smtClean="0">
                <a:solidFill>
                  <a:schemeClr val="accent1">
                    <a:lumMod val="75000"/>
                  </a:schemeClr>
                </a:solidFill>
                <a:latin typeface="Arial" pitchFamily="34" charset="0"/>
                <a:cs typeface="Arial" pitchFamily="34" charset="0"/>
              </a:rPr>
              <a:t>5</a:t>
            </a:r>
            <a:endParaRPr lang="ru-RU" sz="1400" dirty="0">
              <a:solidFill>
                <a:schemeClr val="accent1">
                  <a:lumMod val="75000"/>
                </a:schemeClr>
              </a:solidFill>
              <a:latin typeface="Arial" pitchFamily="34" charset="0"/>
              <a:cs typeface="Arial" pitchFamily="34" charset="0"/>
            </a:endParaRPr>
          </a:p>
        </p:txBody>
      </p:sp>
      <p:sp>
        <p:nvSpPr>
          <p:cNvPr id="68" name="Скругленный прямоугольник 67"/>
          <p:cNvSpPr/>
          <p:nvPr/>
        </p:nvSpPr>
        <p:spPr>
          <a:xfrm>
            <a:off x="203424" y="3165816"/>
            <a:ext cx="8761064" cy="486054"/>
          </a:xfrm>
          <a:prstGeom prst="roundRect">
            <a:avLst/>
          </a:prstGeom>
          <a:solidFill>
            <a:srgbClr val="C9D3FF">
              <a:alpha val="80000"/>
            </a:srgbClr>
          </a:solidFill>
          <a:ln w="12700"/>
        </p:spPr>
        <p:style>
          <a:lnRef idx="2">
            <a:schemeClr val="accent1"/>
          </a:lnRef>
          <a:fillRef idx="1">
            <a:schemeClr val="lt1"/>
          </a:fillRef>
          <a:effectRef idx="0">
            <a:schemeClr val="accent1"/>
          </a:effectRef>
          <a:fontRef idx="minor">
            <a:schemeClr val="dk1"/>
          </a:fontRef>
        </p:style>
        <p:txBody>
          <a:bodyPr anchor="ctr"/>
          <a:lstStyle/>
          <a:p>
            <a:pPr indent="97200" algn="just">
              <a:spcAft>
                <a:spcPts val="0"/>
              </a:spcAft>
            </a:pPr>
            <a:r>
              <a:rPr lang="ru-RU" sz="1100" b="1" dirty="0" smtClean="0">
                <a:solidFill>
                  <a:schemeClr val="accent1">
                    <a:lumMod val="75000"/>
                  </a:schemeClr>
                </a:solidFill>
                <a:latin typeface="Arial" pitchFamily="34" charset="0"/>
                <a:ea typeface="Tahoma" pitchFamily="34" charset="0"/>
                <a:cs typeface="Arial" pitchFamily="34" charset="0"/>
              </a:rPr>
              <a:t>СУАРУҒА ЖҰМСАЛҒАН СУ ШЫҒЫСЫ</a:t>
            </a:r>
            <a:endParaRPr lang="ru-RU" sz="1100" b="1" dirty="0">
              <a:solidFill>
                <a:schemeClr val="accent1">
                  <a:lumMod val="75000"/>
                </a:schemeClr>
              </a:solidFill>
              <a:latin typeface="Arial" pitchFamily="34" charset="0"/>
              <a:ea typeface="Tahoma" pitchFamily="34" charset="0"/>
              <a:cs typeface="Arial" pitchFamily="34" charset="0"/>
            </a:endParaRPr>
          </a:p>
        </p:txBody>
      </p:sp>
      <p:sp>
        <p:nvSpPr>
          <p:cNvPr id="69" name="Овал 68"/>
          <p:cNvSpPr/>
          <p:nvPr/>
        </p:nvSpPr>
        <p:spPr>
          <a:xfrm>
            <a:off x="35496" y="3145743"/>
            <a:ext cx="360040" cy="270030"/>
          </a:xfrm>
          <a:prstGeom prst="ellipse">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smtClean="0">
                <a:solidFill>
                  <a:schemeClr val="accent1">
                    <a:lumMod val="75000"/>
                  </a:schemeClr>
                </a:solidFill>
                <a:latin typeface="Arial" pitchFamily="34" charset="0"/>
                <a:cs typeface="Arial" pitchFamily="34" charset="0"/>
              </a:rPr>
              <a:t>6</a:t>
            </a:r>
            <a:endParaRPr lang="ru-RU" sz="1400" dirty="0">
              <a:solidFill>
                <a:schemeClr val="accent1">
                  <a:lumMod val="75000"/>
                </a:schemeClr>
              </a:solidFill>
              <a:latin typeface="Arial" pitchFamily="34" charset="0"/>
              <a:cs typeface="Arial" pitchFamily="34" charset="0"/>
            </a:endParaRPr>
          </a:p>
        </p:txBody>
      </p:sp>
      <p:sp>
        <p:nvSpPr>
          <p:cNvPr id="70" name="Скругленный прямоугольник 69"/>
          <p:cNvSpPr/>
          <p:nvPr/>
        </p:nvSpPr>
        <p:spPr>
          <a:xfrm>
            <a:off x="203424" y="3705876"/>
            <a:ext cx="8761064" cy="486054"/>
          </a:xfrm>
          <a:prstGeom prst="roundRect">
            <a:avLst/>
          </a:prstGeom>
          <a:solidFill>
            <a:srgbClr val="C9D3FF">
              <a:alpha val="80000"/>
            </a:srgbClr>
          </a:solidFill>
          <a:ln w="12700"/>
        </p:spPr>
        <p:style>
          <a:lnRef idx="2">
            <a:schemeClr val="accent1"/>
          </a:lnRef>
          <a:fillRef idx="1">
            <a:schemeClr val="lt1"/>
          </a:fillRef>
          <a:effectRef idx="0">
            <a:schemeClr val="accent1"/>
          </a:effectRef>
          <a:fontRef idx="minor">
            <a:schemeClr val="dk1"/>
          </a:fontRef>
        </p:style>
        <p:txBody>
          <a:bodyPr anchor="ctr"/>
          <a:lstStyle/>
          <a:p>
            <a:pPr indent="97200" algn="just">
              <a:spcAft>
                <a:spcPts val="0"/>
              </a:spcAft>
            </a:pPr>
            <a:r>
              <a:rPr lang="ru-RU" sz="1100" b="1" dirty="0" smtClean="0">
                <a:solidFill>
                  <a:schemeClr val="accent1">
                    <a:lumMod val="75000"/>
                  </a:schemeClr>
                </a:solidFill>
                <a:latin typeface="Arial" pitchFamily="34" charset="0"/>
                <a:ea typeface="Tahoma" pitchFamily="34" charset="0"/>
                <a:cs typeface="Arial" pitchFamily="34" charset="0"/>
              </a:rPr>
              <a:t>ЖЕР БЕТІ СУ РЕСУРСТАРЫН ҰЛҒАЙТУ</a:t>
            </a:r>
            <a:endParaRPr lang="ru-RU" sz="1100" b="1" dirty="0">
              <a:solidFill>
                <a:schemeClr val="accent1">
                  <a:lumMod val="75000"/>
                </a:schemeClr>
              </a:solidFill>
              <a:latin typeface="Arial" pitchFamily="34" charset="0"/>
              <a:ea typeface="Tahoma" pitchFamily="34" charset="0"/>
              <a:cs typeface="Arial" pitchFamily="34" charset="0"/>
            </a:endParaRPr>
          </a:p>
        </p:txBody>
      </p:sp>
      <p:sp>
        <p:nvSpPr>
          <p:cNvPr id="71" name="Овал 70"/>
          <p:cNvSpPr/>
          <p:nvPr/>
        </p:nvSpPr>
        <p:spPr>
          <a:xfrm>
            <a:off x="35496" y="3685803"/>
            <a:ext cx="360040" cy="270030"/>
          </a:xfrm>
          <a:prstGeom prst="ellipse">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smtClean="0">
                <a:solidFill>
                  <a:schemeClr val="accent1">
                    <a:lumMod val="75000"/>
                  </a:schemeClr>
                </a:solidFill>
                <a:latin typeface="Arial" pitchFamily="34" charset="0"/>
                <a:cs typeface="Arial" pitchFamily="34" charset="0"/>
              </a:rPr>
              <a:t>7</a:t>
            </a:r>
            <a:endParaRPr lang="ru-RU" sz="1400" dirty="0">
              <a:solidFill>
                <a:schemeClr val="accent1">
                  <a:lumMod val="75000"/>
                </a:schemeClr>
              </a:solidFill>
              <a:latin typeface="Arial" pitchFamily="34" charset="0"/>
              <a:cs typeface="Arial" pitchFamily="34" charset="0"/>
            </a:endParaRPr>
          </a:p>
        </p:txBody>
      </p:sp>
      <p:sp>
        <p:nvSpPr>
          <p:cNvPr id="72" name="Скругленный прямоугольник 71"/>
          <p:cNvSpPr/>
          <p:nvPr/>
        </p:nvSpPr>
        <p:spPr>
          <a:xfrm>
            <a:off x="203424" y="4245936"/>
            <a:ext cx="8761064" cy="486054"/>
          </a:xfrm>
          <a:prstGeom prst="roundRect">
            <a:avLst/>
          </a:prstGeom>
          <a:solidFill>
            <a:srgbClr val="C9D3FF">
              <a:alpha val="80000"/>
            </a:srgbClr>
          </a:solidFill>
          <a:ln w="12700"/>
        </p:spPr>
        <p:style>
          <a:lnRef idx="2">
            <a:schemeClr val="accent1"/>
          </a:lnRef>
          <a:fillRef idx="1">
            <a:schemeClr val="lt1"/>
          </a:fillRef>
          <a:effectRef idx="0">
            <a:schemeClr val="accent1"/>
          </a:effectRef>
          <a:fontRef idx="minor">
            <a:schemeClr val="dk1"/>
          </a:fontRef>
        </p:style>
        <p:txBody>
          <a:bodyPr anchor="ctr"/>
          <a:lstStyle/>
          <a:p>
            <a:pPr indent="97200" algn="just">
              <a:spcAft>
                <a:spcPts val="0"/>
              </a:spcAft>
            </a:pPr>
            <a:r>
              <a:rPr lang="ru-RU" sz="1100" b="1" dirty="0" smtClean="0">
                <a:solidFill>
                  <a:schemeClr val="accent1">
                    <a:lumMod val="75000"/>
                  </a:schemeClr>
                </a:solidFill>
                <a:latin typeface="Arial" pitchFamily="34" charset="0"/>
                <a:ea typeface="Tahoma" pitchFamily="34" charset="0"/>
                <a:cs typeface="Arial" pitchFamily="34" charset="0"/>
              </a:rPr>
              <a:t>АУЫЛДЫҚ ЖЕРЛЕРДЕ ТҰРАТЫН ХАЛЫҚТЫҢ ӨМІР СҮРУ ЖАҒДАЙЫНА ҚАНАҒАТТАНУ ДЕҢГЕЙІ</a:t>
            </a:r>
            <a:endParaRPr lang="ru-RU" sz="1100" b="1" dirty="0">
              <a:solidFill>
                <a:schemeClr val="accent1">
                  <a:lumMod val="75000"/>
                </a:schemeClr>
              </a:solidFill>
              <a:latin typeface="Arial" pitchFamily="34" charset="0"/>
              <a:ea typeface="Tahoma" pitchFamily="34" charset="0"/>
              <a:cs typeface="Arial" pitchFamily="34" charset="0"/>
            </a:endParaRPr>
          </a:p>
        </p:txBody>
      </p:sp>
      <p:sp>
        <p:nvSpPr>
          <p:cNvPr id="73" name="Овал 72"/>
          <p:cNvSpPr/>
          <p:nvPr/>
        </p:nvSpPr>
        <p:spPr>
          <a:xfrm>
            <a:off x="35496" y="4225863"/>
            <a:ext cx="360040" cy="270030"/>
          </a:xfrm>
          <a:prstGeom prst="ellipse">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smtClean="0">
                <a:solidFill>
                  <a:schemeClr val="accent1">
                    <a:lumMod val="75000"/>
                  </a:schemeClr>
                </a:solidFill>
                <a:latin typeface="Arial" pitchFamily="34" charset="0"/>
                <a:cs typeface="Arial" pitchFamily="34" charset="0"/>
              </a:rPr>
              <a:t>8</a:t>
            </a:r>
            <a:endParaRPr lang="ru-RU" sz="1400" dirty="0">
              <a:solidFill>
                <a:schemeClr val="accent1">
                  <a:lumMod val="75000"/>
                </a:schemeClr>
              </a:solidFill>
              <a:latin typeface="Arial" pitchFamily="34" charset="0"/>
              <a:cs typeface="Arial" pitchFamily="34" charset="0"/>
            </a:endParaRPr>
          </a:p>
        </p:txBody>
      </p:sp>
      <p:cxnSp>
        <p:nvCxnSpPr>
          <p:cNvPr id="74" name="Прямая соединительная линия 73"/>
          <p:cNvCxnSpPr/>
          <p:nvPr/>
        </p:nvCxnSpPr>
        <p:spPr bwMode="auto">
          <a:xfrm>
            <a:off x="142876" y="338311"/>
            <a:ext cx="8786813" cy="1191"/>
          </a:xfrm>
          <a:prstGeom prst="line">
            <a:avLst/>
          </a:prstGeom>
          <a:ln w="666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22" name="Номер слайда 1"/>
          <p:cNvSpPr>
            <a:spLocks noGrp="1"/>
          </p:cNvSpPr>
          <p:nvPr>
            <p:ph type="sldNum" sz="quarter" idx="12"/>
          </p:nvPr>
        </p:nvSpPr>
        <p:spPr>
          <a:xfrm>
            <a:off x="6995937" y="4869656"/>
            <a:ext cx="2133600" cy="273844"/>
          </a:xfrm>
        </p:spPr>
        <p:txBody>
          <a:bodyPr/>
          <a:lstStyle/>
          <a:p>
            <a:r>
              <a:rPr lang="ru-RU" sz="900" b="1" dirty="0" smtClean="0">
                <a:solidFill>
                  <a:schemeClr val="tx2">
                    <a:lumMod val="75000"/>
                  </a:schemeClr>
                </a:solidFill>
                <a:latin typeface="Arial" panose="020B0604020202020204" pitchFamily="34" charset="0"/>
                <a:cs typeface="Arial" panose="020B0604020202020204" pitchFamily="34" charset="0"/>
              </a:rPr>
              <a:t>7</a:t>
            </a:r>
            <a:endParaRPr lang="ru-RU" sz="900" b="1"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079532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Скругленный прямоугольник 13"/>
          <p:cNvSpPr/>
          <p:nvPr/>
        </p:nvSpPr>
        <p:spPr>
          <a:xfrm>
            <a:off x="107951" y="3456608"/>
            <a:ext cx="4387850" cy="1491406"/>
          </a:xfrm>
          <a:prstGeom prst="roundRect">
            <a:avLst/>
          </a:prstGeom>
          <a:solidFill>
            <a:srgbClr val="B4C7E7">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285750" indent="-285750" eaLnBrk="0" hangingPunct="0">
              <a:tabLst>
                <a:tab pos="542925" algn="l"/>
              </a:tabLst>
              <a:defRPr>
                <a:solidFill>
                  <a:schemeClr val="tx1"/>
                </a:solidFill>
                <a:latin typeface="Calibri" panose="020F0502020204030204" pitchFamily="34" charset="0"/>
                <a:cs typeface="Arial" panose="020B0604020202020204" pitchFamily="34" charset="0"/>
              </a:defRPr>
            </a:lvl1pPr>
            <a:lvl2pPr marL="742950" indent="-285750" eaLnBrk="0" hangingPunct="0">
              <a:tabLst>
                <a:tab pos="542925" algn="l"/>
              </a:tabLst>
              <a:defRPr>
                <a:solidFill>
                  <a:schemeClr val="tx1"/>
                </a:solidFill>
                <a:latin typeface="Calibri" panose="020F0502020204030204" pitchFamily="34" charset="0"/>
                <a:cs typeface="Arial" panose="020B0604020202020204" pitchFamily="34" charset="0"/>
              </a:defRPr>
            </a:lvl2pPr>
            <a:lvl3pPr marL="1143000" indent="-228600" eaLnBrk="0" hangingPunct="0">
              <a:tabLst>
                <a:tab pos="542925" algn="l"/>
              </a:tabLst>
              <a:defRPr>
                <a:solidFill>
                  <a:schemeClr val="tx1"/>
                </a:solidFill>
                <a:latin typeface="Calibri" panose="020F0502020204030204" pitchFamily="34" charset="0"/>
                <a:cs typeface="Arial" panose="020B0604020202020204" pitchFamily="34" charset="0"/>
              </a:defRPr>
            </a:lvl3pPr>
            <a:lvl4pPr marL="1600200" indent="-228600" eaLnBrk="0" hangingPunct="0">
              <a:tabLst>
                <a:tab pos="542925" algn="l"/>
              </a:tabLst>
              <a:defRPr>
                <a:solidFill>
                  <a:schemeClr val="tx1"/>
                </a:solidFill>
                <a:latin typeface="Calibri" panose="020F0502020204030204" pitchFamily="34" charset="0"/>
                <a:cs typeface="Arial" panose="020B0604020202020204" pitchFamily="34" charset="0"/>
              </a:defRPr>
            </a:lvl4pPr>
            <a:lvl5pPr marL="2057400" indent="-228600" eaLnBrk="0" hangingPunct="0">
              <a:tabLst>
                <a:tab pos="542925" algn="l"/>
              </a:tabLst>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tabLst>
                <a:tab pos="542925" algn="l"/>
              </a:tabLs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tabLst>
                <a:tab pos="542925" algn="l"/>
              </a:tabLs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tabLst>
                <a:tab pos="542925" algn="l"/>
              </a:tabLs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tabLst>
                <a:tab pos="542925" algn="l"/>
              </a:tabLst>
              <a:defRPr>
                <a:solidFill>
                  <a:schemeClr val="tx1"/>
                </a:solidFill>
                <a:latin typeface="Calibri" panose="020F0502020204030204" pitchFamily="34" charset="0"/>
                <a:cs typeface="Arial" panose="020B0604020202020204" pitchFamily="34" charset="0"/>
              </a:defRPr>
            </a:lvl9pPr>
          </a:lstStyle>
          <a:p>
            <a:pPr marL="0" indent="0"/>
            <a:r>
              <a:rPr lang="kk-KZ" sz="1050" b="1" dirty="0" smtClean="0">
                <a:solidFill>
                  <a:schemeClr val="accent1">
                    <a:lumMod val="75000"/>
                  </a:schemeClr>
                </a:solidFill>
                <a:latin typeface="Tahoma" panose="020B0604030504040204" pitchFamily="34" charset="0"/>
                <a:cs typeface="Tahoma" panose="020B0604030504040204" pitchFamily="34" charset="0"/>
              </a:rPr>
              <a:t>Азық-түлік </a:t>
            </a:r>
            <a:r>
              <a:rPr lang="kk-KZ" sz="1050" b="1" dirty="0">
                <a:solidFill>
                  <a:schemeClr val="accent1">
                    <a:lumMod val="75000"/>
                  </a:schemeClr>
                </a:solidFill>
                <a:latin typeface="Tahoma" panose="020B0604030504040204" pitchFamily="34" charset="0"/>
                <a:cs typeface="Tahoma" panose="020B0604030504040204" pitchFamily="34" charset="0"/>
              </a:rPr>
              <a:t>қауіпсіздігін қамтамасыз ету мәселесін алғаш рет мынадай бағыттар бойынша кешенді түрде шешу жоспарлануда:</a:t>
            </a:r>
            <a:endParaRPr lang="ru-RU" sz="1050" b="1" dirty="0">
              <a:solidFill>
                <a:schemeClr val="accent1">
                  <a:lumMod val="75000"/>
                </a:schemeClr>
              </a:solidFill>
              <a:latin typeface="Tahoma" panose="020B0604030504040204" pitchFamily="34" charset="0"/>
              <a:cs typeface="Tahoma" panose="020B0604030504040204" pitchFamily="34" charset="0"/>
            </a:endParaRPr>
          </a:p>
          <a:p>
            <a:pPr eaLnBrk="1" hangingPunct="1">
              <a:buFont typeface="Wingdings" pitchFamily="2" charset="2"/>
              <a:buChar char="Ø"/>
              <a:defRPr/>
            </a:pPr>
            <a:r>
              <a:rPr lang="kk-KZ" sz="1050" b="1" dirty="0" smtClean="0">
                <a:solidFill>
                  <a:schemeClr val="accent1">
                    <a:lumMod val="75000"/>
                  </a:schemeClr>
                </a:solidFill>
                <a:latin typeface="Tahoma" panose="020B0604030504040204" pitchFamily="34" charset="0"/>
                <a:cs typeface="Tahoma" panose="020B0604030504040204" pitchFamily="34" charset="0"/>
              </a:rPr>
              <a:t>физикалық </a:t>
            </a:r>
            <a:r>
              <a:rPr lang="kk-KZ" sz="1050" b="1" dirty="0">
                <a:solidFill>
                  <a:schemeClr val="accent1">
                    <a:lumMod val="75000"/>
                  </a:schemeClr>
                </a:solidFill>
                <a:latin typeface="Tahoma" panose="020B0604030504040204" pitchFamily="34" charset="0"/>
                <a:cs typeface="Tahoma" panose="020B0604030504040204" pitchFamily="34" charset="0"/>
              </a:rPr>
              <a:t>қолжетімділігі</a:t>
            </a:r>
            <a:r>
              <a:rPr lang="ru-RU" altLang="ru-RU" sz="1050" b="1" dirty="0" smtClean="0">
                <a:solidFill>
                  <a:schemeClr val="accent1">
                    <a:lumMod val="75000"/>
                  </a:schemeClr>
                </a:solidFill>
                <a:latin typeface="Tahoma" panose="020B0604030504040204" pitchFamily="34" charset="0"/>
                <a:cs typeface="Tahoma" panose="020B0604030504040204" pitchFamily="34" charset="0"/>
              </a:rPr>
              <a:t>;</a:t>
            </a:r>
          </a:p>
          <a:p>
            <a:pPr eaLnBrk="1" hangingPunct="1">
              <a:buFont typeface="Wingdings" pitchFamily="2" charset="2"/>
              <a:buChar char="Ø"/>
              <a:defRPr/>
            </a:pPr>
            <a:r>
              <a:rPr lang="kk-KZ" sz="1050" b="1" dirty="0">
                <a:solidFill>
                  <a:schemeClr val="accent1">
                    <a:lumMod val="75000"/>
                  </a:schemeClr>
                </a:solidFill>
                <a:latin typeface="Tahoma" panose="020B0604030504040204" pitchFamily="34" charset="0"/>
                <a:cs typeface="Tahoma" panose="020B0604030504040204" pitchFamily="34" charset="0"/>
              </a:rPr>
              <a:t>экономикалық қолжетімділігі</a:t>
            </a:r>
            <a:r>
              <a:rPr lang="ru-RU" altLang="ru-RU" sz="1050" b="1" dirty="0" smtClean="0">
                <a:solidFill>
                  <a:schemeClr val="accent1">
                    <a:lumMod val="75000"/>
                  </a:schemeClr>
                </a:solidFill>
                <a:latin typeface="Tahoma" panose="020B0604030504040204" pitchFamily="34" charset="0"/>
                <a:cs typeface="Tahoma" panose="020B0604030504040204" pitchFamily="34" charset="0"/>
              </a:rPr>
              <a:t>;</a:t>
            </a:r>
          </a:p>
          <a:p>
            <a:pPr eaLnBrk="1" hangingPunct="1">
              <a:buFont typeface="Wingdings" pitchFamily="2" charset="2"/>
              <a:buChar char="Ø"/>
              <a:defRPr/>
            </a:pPr>
            <a:r>
              <a:rPr lang="kk-KZ" sz="1050" b="1" dirty="0">
                <a:solidFill>
                  <a:schemeClr val="accent1">
                    <a:lumMod val="75000"/>
                  </a:schemeClr>
                </a:solidFill>
                <a:latin typeface="Tahoma" panose="020B0604030504040204" pitchFamily="34" charset="0"/>
                <a:cs typeface="Tahoma" panose="020B0604030504040204" pitchFamily="34" charset="0"/>
              </a:rPr>
              <a:t>тамақ қауіпсіздігі</a:t>
            </a:r>
            <a:r>
              <a:rPr lang="ru-RU" altLang="ru-RU" sz="1050" b="1" dirty="0" smtClean="0">
                <a:solidFill>
                  <a:schemeClr val="accent1">
                    <a:lumMod val="75000"/>
                  </a:schemeClr>
                </a:solidFill>
                <a:latin typeface="Tahoma" panose="020B0604030504040204" pitchFamily="34" charset="0"/>
                <a:cs typeface="Tahoma" panose="020B0604030504040204" pitchFamily="34" charset="0"/>
              </a:rPr>
              <a:t>.</a:t>
            </a:r>
          </a:p>
          <a:p>
            <a:pPr marL="0" indent="0" eaLnBrk="1" hangingPunct="1">
              <a:defRPr/>
            </a:pPr>
            <a:r>
              <a:rPr lang="ru-RU" altLang="ru-RU" sz="1050" b="1" dirty="0" err="1" smtClean="0">
                <a:solidFill>
                  <a:schemeClr val="accent1">
                    <a:lumMod val="75000"/>
                  </a:schemeClr>
                </a:solidFill>
                <a:latin typeface="Tahoma" panose="020B0604030504040204" pitchFamily="34" charset="0"/>
                <a:cs typeface="Tahoma" panose="020B0604030504040204" pitchFamily="34" charset="0"/>
              </a:rPr>
              <a:t>Бұл</a:t>
            </a:r>
            <a:r>
              <a:rPr lang="ru-RU" altLang="ru-RU" sz="1050" b="1" dirty="0" smtClean="0">
                <a:solidFill>
                  <a:schemeClr val="accent1">
                    <a:lumMod val="75000"/>
                  </a:schemeClr>
                </a:solidFill>
                <a:latin typeface="Tahoma" panose="020B0604030504040204" pitchFamily="34" charset="0"/>
                <a:cs typeface="Tahoma" panose="020B0604030504040204" pitchFamily="34" charset="0"/>
              </a:rPr>
              <a:t> </a:t>
            </a:r>
            <a:r>
              <a:rPr lang="ru-RU" altLang="ru-RU" sz="1050" b="1" dirty="0" err="1" smtClean="0">
                <a:solidFill>
                  <a:schemeClr val="accent1">
                    <a:lumMod val="75000"/>
                  </a:schemeClr>
                </a:solidFill>
                <a:latin typeface="Tahoma" panose="020B0604030504040204" pitchFamily="34" charset="0"/>
                <a:cs typeface="Tahoma" panose="020B0604030504040204" pitchFamily="34" charset="0"/>
              </a:rPr>
              <a:t>жұмысқа</a:t>
            </a:r>
            <a:r>
              <a:rPr lang="ru-RU" altLang="ru-RU" sz="1050" b="1" dirty="0" smtClean="0">
                <a:solidFill>
                  <a:schemeClr val="accent1">
                    <a:lumMod val="75000"/>
                  </a:schemeClr>
                </a:solidFill>
                <a:latin typeface="Tahoma" panose="020B0604030504040204" pitchFamily="34" charset="0"/>
                <a:cs typeface="Tahoma" panose="020B0604030504040204" pitchFamily="34" charset="0"/>
              </a:rPr>
              <a:t> </a:t>
            </a:r>
            <a:r>
              <a:rPr lang="ru-RU" altLang="ru-RU" sz="1050" b="1" dirty="0" err="1" smtClean="0">
                <a:solidFill>
                  <a:schemeClr val="accent1">
                    <a:lumMod val="75000"/>
                  </a:schemeClr>
                </a:solidFill>
                <a:latin typeface="Tahoma" panose="020B0604030504040204" pitchFamily="34" charset="0"/>
                <a:cs typeface="Tahoma" panose="020B0604030504040204" pitchFamily="34" charset="0"/>
              </a:rPr>
              <a:t>көптеген</a:t>
            </a:r>
            <a:r>
              <a:rPr lang="ru-RU" altLang="ru-RU" sz="1050" b="1" dirty="0" smtClean="0">
                <a:solidFill>
                  <a:schemeClr val="accent1">
                    <a:lumMod val="75000"/>
                  </a:schemeClr>
                </a:solidFill>
                <a:latin typeface="Tahoma" panose="020B0604030504040204" pitchFamily="34" charset="0"/>
                <a:cs typeface="Tahoma" panose="020B0604030504040204" pitchFamily="34" charset="0"/>
              </a:rPr>
              <a:t> </a:t>
            </a:r>
            <a:r>
              <a:rPr lang="ru-RU" altLang="ru-RU" sz="1050" b="1" dirty="0" err="1" smtClean="0">
                <a:solidFill>
                  <a:schemeClr val="accent1">
                    <a:lumMod val="75000"/>
                  </a:schemeClr>
                </a:solidFill>
                <a:latin typeface="Tahoma" panose="020B0604030504040204" pitchFamily="34" charset="0"/>
                <a:cs typeface="Tahoma" panose="020B0604030504040204" pitchFamily="34" charset="0"/>
              </a:rPr>
              <a:t>ұйымдар</a:t>
            </a:r>
            <a:r>
              <a:rPr lang="ru-RU" altLang="ru-RU" sz="1050" b="1" dirty="0" smtClean="0">
                <a:solidFill>
                  <a:schemeClr val="accent1">
                    <a:lumMod val="75000"/>
                  </a:schemeClr>
                </a:solidFill>
                <a:latin typeface="Tahoma" panose="020B0604030504040204" pitchFamily="34" charset="0"/>
                <a:cs typeface="Tahoma" panose="020B0604030504040204" pitchFamily="34" charset="0"/>
              </a:rPr>
              <a:t> мен </a:t>
            </a:r>
            <a:r>
              <a:rPr lang="ru-RU" altLang="ru-RU" sz="1050" b="1" dirty="0" err="1" smtClean="0">
                <a:solidFill>
                  <a:schemeClr val="accent1">
                    <a:lumMod val="75000"/>
                  </a:schemeClr>
                </a:solidFill>
                <a:latin typeface="Tahoma" panose="020B0604030504040204" pitchFamily="34" charset="0"/>
                <a:cs typeface="Tahoma" panose="020B0604030504040204" pitchFamily="34" charset="0"/>
              </a:rPr>
              <a:t>мемлекеттік</a:t>
            </a:r>
            <a:r>
              <a:rPr lang="ru-RU" altLang="ru-RU" sz="1050" b="1" dirty="0" smtClean="0">
                <a:solidFill>
                  <a:schemeClr val="accent1">
                    <a:lumMod val="75000"/>
                  </a:schemeClr>
                </a:solidFill>
                <a:latin typeface="Tahoma" panose="020B0604030504040204" pitchFamily="34" charset="0"/>
                <a:cs typeface="Tahoma" panose="020B0604030504040204" pitchFamily="34" charset="0"/>
              </a:rPr>
              <a:t> </a:t>
            </a:r>
            <a:r>
              <a:rPr lang="ru-RU" altLang="ru-RU" sz="1050" b="1" dirty="0" err="1" smtClean="0">
                <a:solidFill>
                  <a:schemeClr val="accent1">
                    <a:lumMod val="75000"/>
                  </a:schemeClr>
                </a:solidFill>
                <a:latin typeface="Tahoma" panose="020B0604030504040204" pitchFamily="34" charset="0"/>
                <a:cs typeface="Tahoma" panose="020B0604030504040204" pitchFamily="34" charset="0"/>
              </a:rPr>
              <a:t>органдар</a:t>
            </a:r>
            <a:r>
              <a:rPr lang="ru-RU" altLang="ru-RU" sz="1050" b="1" dirty="0" smtClean="0">
                <a:solidFill>
                  <a:schemeClr val="accent1">
                    <a:lumMod val="75000"/>
                  </a:schemeClr>
                </a:solidFill>
                <a:latin typeface="Tahoma" panose="020B0604030504040204" pitchFamily="34" charset="0"/>
                <a:cs typeface="Tahoma" panose="020B0604030504040204" pitchFamily="34" charset="0"/>
              </a:rPr>
              <a:t> </a:t>
            </a:r>
            <a:r>
              <a:rPr lang="ru-RU" altLang="ru-RU" sz="1050" b="1" dirty="0" err="1" smtClean="0">
                <a:solidFill>
                  <a:schemeClr val="accent1">
                    <a:lumMod val="75000"/>
                  </a:schemeClr>
                </a:solidFill>
                <a:latin typeface="Tahoma" panose="020B0604030504040204" pitchFamily="34" charset="0"/>
                <a:cs typeface="Tahoma" panose="020B0604030504040204" pitchFamily="34" charset="0"/>
              </a:rPr>
              <a:t>қатысатын</a:t>
            </a:r>
            <a:r>
              <a:rPr lang="ru-RU" altLang="ru-RU" sz="1050" b="1" dirty="0" smtClean="0">
                <a:solidFill>
                  <a:schemeClr val="accent1">
                    <a:lumMod val="75000"/>
                  </a:schemeClr>
                </a:solidFill>
                <a:latin typeface="Tahoma" panose="020B0604030504040204" pitchFamily="34" charset="0"/>
                <a:cs typeface="Tahoma" panose="020B0604030504040204" pitchFamily="34" charset="0"/>
              </a:rPr>
              <a:t> </a:t>
            </a:r>
            <a:r>
              <a:rPr lang="ru-RU" altLang="ru-RU" sz="1050" b="1" dirty="0" err="1" smtClean="0">
                <a:solidFill>
                  <a:schemeClr val="accent1">
                    <a:lumMod val="75000"/>
                  </a:schemeClr>
                </a:solidFill>
                <a:latin typeface="Tahoma" panose="020B0604030504040204" pitchFamily="34" charset="0"/>
                <a:cs typeface="Tahoma" panose="020B0604030504040204" pitchFamily="34" charset="0"/>
              </a:rPr>
              <a:t>болады</a:t>
            </a:r>
            <a:r>
              <a:rPr lang="ru-RU" altLang="ru-RU" sz="1050" b="1" dirty="0" smtClean="0">
                <a:solidFill>
                  <a:schemeClr val="accent1">
                    <a:lumMod val="75000"/>
                  </a:schemeClr>
                </a:solidFill>
                <a:latin typeface="Tahoma" panose="020B0604030504040204" pitchFamily="34" charset="0"/>
                <a:cs typeface="Tahoma" panose="020B0604030504040204" pitchFamily="34" charset="0"/>
              </a:rPr>
              <a:t>. </a:t>
            </a:r>
          </a:p>
        </p:txBody>
      </p:sp>
      <p:sp>
        <p:nvSpPr>
          <p:cNvPr id="20" name="Скругленный прямоугольник 19"/>
          <p:cNvSpPr/>
          <p:nvPr/>
        </p:nvSpPr>
        <p:spPr>
          <a:xfrm>
            <a:off x="4746502" y="3456608"/>
            <a:ext cx="4218112" cy="1491406"/>
          </a:xfrm>
          <a:prstGeom prst="roundRect">
            <a:avLst/>
          </a:prstGeom>
          <a:solidFill>
            <a:srgbClr val="B4C7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285750" indent="-285750" eaLnBrk="0" hangingPunct="0">
              <a:tabLst>
                <a:tab pos="542925" algn="l"/>
              </a:tabLst>
              <a:defRPr>
                <a:solidFill>
                  <a:schemeClr val="tx1"/>
                </a:solidFill>
                <a:latin typeface="Calibri" panose="020F0502020204030204" pitchFamily="34" charset="0"/>
                <a:cs typeface="Arial" panose="020B0604020202020204" pitchFamily="34" charset="0"/>
              </a:defRPr>
            </a:lvl1pPr>
            <a:lvl2pPr marL="742950" indent="-285750" eaLnBrk="0" hangingPunct="0">
              <a:tabLst>
                <a:tab pos="542925" algn="l"/>
              </a:tabLst>
              <a:defRPr>
                <a:solidFill>
                  <a:schemeClr val="tx1"/>
                </a:solidFill>
                <a:latin typeface="Calibri" panose="020F0502020204030204" pitchFamily="34" charset="0"/>
                <a:cs typeface="Arial" panose="020B0604020202020204" pitchFamily="34" charset="0"/>
              </a:defRPr>
            </a:lvl2pPr>
            <a:lvl3pPr marL="1143000" indent="-228600" eaLnBrk="0" hangingPunct="0">
              <a:tabLst>
                <a:tab pos="542925" algn="l"/>
              </a:tabLst>
              <a:defRPr>
                <a:solidFill>
                  <a:schemeClr val="tx1"/>
                </a:solidFill>
                <a:latin typeface="Calibri" panose="020F0502020204030204" pitchFamily="34" charset="0"/>
                <a:cs typeface="Arial" panose="020B0604020202020204" pitchFamily="34" charset="0"/>
              </a:defRPr>
            </a:lvl3pPr>
            <a:lvl4pPr marL="1600200" indent="-228600" eaLnBrk="0" hangingPunct="0">
              <a:tabLst>
                <a:tab pos="542925" algn="l"/>
              </a:tabLst>
              <a:defRPr>
                <a:solidFill>
                  <a:schemeClr val="tx1"/>
                </a:solidFill>
                <a:latin typeface="Calibri" panose="020F0502020204030204" pitchFamily="34" charset="0"/>
                <a:cs typeface="Arial" panose="020B0604020202020204" pitchFamily="34" charset="0"/>
              </a:defRPr>
            </a:lvl4pPr>
            <a:lvl5pPr marL="2057400" indent="-228600" eaLnBrk="0" hangingPunct="0">
              <a:tabLst>
                <a:tab pos="542925" algn="l"/>
              </a:tabLst>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tabLst>
                <a:tab pos="542925" algn="l"/>
              </a:tabLs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tabLst>
                <a:tab pos="542925" algn="l"/>
              </a:tabLs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tabLst>
                <a:tab pos="542925" algn="l"/>
              </a:tabLs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tabLst>
                <a:tab pos="542925" algn="l"/>
              </a:tabLst>
              <a:defRPr>
                <a:solidFill>
                  <a:schemeClr val="tx1"/>
                </a:solidFill>
                <a:latin typeface="Calibri" panose="020F0502020204030204" pitchFamily="34" charset="0"/>
                <a:cs typeface="Arial" panose="020B0604020202020204" pitchFamily="34" charset="0"/>
              </a:defRPr>
            </a:lvl9pPr>
          </a:lstStyle>
          <a:p>
            <a:pPr marL="171450" indent="-171450" eaLnBrk="1" hangingPunct="1">
              <a:buFont typeface="Wingdings" pitchFamily="2" charset="2"/>
              <a:buChar char="Ø"/>
              <a:defRPr/>
            </a:pPr>
            <a:r>
              <a:rPr lang="ru-RU" altLang="ru-RU" sz="1050" b="1" dirty="0" smtClean="0">
                <a:solidFill>
                  <a:schemeClr val="accent1">
                    <a:lumMod val="75000"/>
                  </a:schemeClr>
                </a:solidFill>
                <a:latin typeface="Tahoma" panose="020B0604030504040204" pitchFamily="34" charset="0"/>
                <a:cs typeface="Tahoma" panose="020B0604030504040204" pitchFamily="34" charset="0"/>
              </a:rPr>
              <a:t>АӨК-</a:t>
            </a:r>
            <a:r>
              <a:rPr lang="ru-RU" altLang="ru-RU" sz="1050" b="1" dirty="0" err="1" smtClean="0">
                <a:solidFill>
                  <a:schemeClr val="accent1">
                    <a:lumMod val="75000"/>
                  </a:schemeClr>
                </a:solidFill>
                <a:latin typeface="Tahoma" panose="020B0604030504040204" pitchFamily="34" charset="0"/>
                <a:cs typeface="Tahoma" panose="020B0604030504040204" pitchFamily="34" charset="0"/>
              </a:rPr>
              <a:t>нің</a:t>
            </a:r>
            <a:r>
              <a:rPr lang="ru-RU" altLang="ru-RU" sz="1050" b="1" dirty="0" smtClean="0">
                <a:solidFill>
                  <a:schemeClr val="accent1">
                    <a:lumMod val="75000"/>
                  </a:schemeClr>
                </a:solidFill>
                <a:latin typeface="Tahoma" panose="020B0604030504040204" pitchFamily="34" charset="0"/>
                <a:cs typeface="Tahoma" panose="020B0604030504040204" pitchFamily="34" charset="0"/>
              </a:rPr>
              <a:t> </a:t>
            </a:r>
            <a:r>
              <a:rPr lang="ru-RU" altLang="ru-RU" sz="1050" b="1" dirty="0" err="1" smtClean="0">
                <a:solidFill>
                  <a:schemeClr val="accent1">
                    <a:lumMod val="75000"/>
                  </a:schemeClr>
                </a:solidFill>
                <a:latin typeface="Tahoma" panose="020B0604030504040204" pitchFamily="34" charset="0"/>
                <a:cs typeface="Tahoma" panose="020B0604030504040204" pitchFamily="34" charset="0"/>
              </a:rPr>
              <a:t>орнықты</a:t>
            </a:r>
            <a:r>
              <a:rPr lang="ru-RU" altLang="ru-RU" sz="1050" b="1" dirty="0" smtClean="0">
                <a:solidFill>
                  <a:schemeClr val="accent1">
                    <a:lumMod val="75000"/>
                  </a:schemeClr>
                </a:solidFill>
                <a:latin typeface="Tahoma" panose="020B0604030504040204" pitchFamily="34" charset="0"/>
                <a:cs typeface="Tahoma" panose="020B0604030504040204" pitchFamily="34" charset="0"/>
              </a:rPr>
              <a:t> </a:t>
            </a:r>
            <a:r>
              <a:rPr lang="ru-RU" altLang="ru-RU" sz="1050" b="1" dirty="0" err="1" smtClean="0">
                <a:solidFill>
                  <a:schemeClr val="accent1">
                    <a:lumMod val="75000"/>
                  </a:schemeClr>
                </a:solidFill>
                <a:latin typeface="Tahoma" panose="020B0604030504040204" pitchFamily="34" charset="0"/>
                <a:cs typeface="Tahoma" panose="020B0604030504040204" pitchFamily="34" charset="0"/>
              </a:rPr>
              <a:t>дамуы</a:t>
            </a:r>
            <a:r>
              <a:rPr lang="ru-RU" altLang="ru-RU" sz="1050" b="1" dirty="0" smtClean="0">
                <a:solidFill>
                  <a:schemeClr val="accent1">
                    <a:lumMod val="75000"/>
                  </a:schemeClr>
                </a:solidFill>
                <a:latin typeface="Tahoma" panose="020B0604030504040204" pitchFamily="34" charset="0"/>
                <a:cs typeface="Tahoma" panose="020B0604030504040204" pitchFamily="34" charset="0"/>
              </a:rPr>
              <a:t> </a:t>
            </a:r>
            <a:r>
              <a:rPr lang="ru-RU" altLang="ru-RU" sz="1050" b="1" dirty="0" err="1" smtClean="0">
                <a:solidFill>
                  <a:schemeClr val="accent1">
                    <a:lumMod val="75000"/>
                  </a:schemeClr>
                </a:solidFill>
                <a:latin typeface="Tahoma" panose="020B0604030504040204" pitchFamily="34" charset="0"/>
                <a:cs typeface="Tahoma" panose="020B0604030504040204" pitchFamily="34" charset="0"/>
              </a:rPr>
              <a:t>үшін</a:t>
            </a:r>
            <a:r>
              <a:rPr lang="ru-RU" altLang="ru-RU" sz="1050" b="1" dirty="0" smtClean="0">
                <a:solidFill>
                  <a:schemeClr val="accent1">
                    <a:lumMod val="75000"/>
                  </a:schemeClr>
                </a:solidFill>
                <a:latin typeface="Tahoma" panose="020B0604030504040204" pitchFamily="34" charset="0"/>
                <a:cs typeface="Tahoma" panose="020B0604030504040204" pitchFamily="34" charset="0"/>
              </a:rPr>
              <a:t> </a:t>
            </a:r>
            <a:r>
              <a:rPr lang="ru-RU" altLang="ru-RU" sz="1050" b="1" dirty="0" err="1" smtClean="0">
                <a:solidFill>
                  <a:schemeClr val="accent1">
                    <a:lumMod val="75000"/>
                  </a:schemeClr>
                </a:solidFill>
                <a:latin typeface="Tahoma" panose="020B0604030504040204" pitchFamily="34" charset="0"/>
                <a:cs typeface="Tahoma" panose="020B0604030504040204" pitchFamily="34" charset="0"/>
              </a:rPr>
              <a:t>жағдайлар</a:t>
            </a:r>
            <a:r>
              <a:rPr lang="ru-RU" altLang="ru-RU" sz="1050" b="1" dirty="0" smtClean="0">
                <a:solidFill>
                  <a:schemeClr val="accent1">
                    <a:lumMod val="75000"/>
                  </a:schemeClr>
                </a:solidFill>
                <a:latin typeface="Tahoma" panose="020B0604030504040204" pitchFamily="34" charset="0"/>
                <a:cs typeface="Tahoma" panose="020B0604030504040204" pitchFamily="34" charset="0"/>
              </a:rPr>
              <a:t> </a:t>
            </a:r>
            <a:r>
              <a:rPr lang="ru-RU" altLang="ru-RU" sz="1050" b="1" dirty="0" err="1" smtClean="0">
                <a:solidFill>
                  <a:schemeClr val="accent1">
                    <a:lumMod val="75000"/>
                  </a:schemeClr>
                </a:solidFill>
                <a:latin typeface="Tahoma" panose="020B0604030504040204" pitchFamily="34" charset="0"/>
                <a:cs typeface="Tahoma" panose="020B0604030504040204" pitchFamily="34" charset="0"/>
              </a:rPr>
              <a:t>жасау</a:t>
            </a:r>
            <a:r>
              <a:rPr lang="ru-RU" altLang="ru-RU" sz="1050" b="1" dirty="0" smtClean="0">
                <a:solidFill>
                  <a:schemeClr val="accent1">
                    <a:lumMod val="75000"/>
                  </a:schemeClr>
                </a:solidFill>
                <a:latin typeface="Tahoma" panose="020B0604030504040204" pitchFamily="34" charset="0"/>
                <a:cs typeface="Tahoma" panose="020B0604030504040204" pitchFamily="34" charset="0"/>
              </a:rPr>
              <a:t>; </a:t>
            </a:r>
          </a:p>
          <a:p>
            <a:pPr marL="171450" indent="-171450" eaLnBrk="1" hangingPunct="1">
              <a:buFont typeface="Wingdings" pitchFamily="2" charset="2"/>
              <a:buChar char="Ø"/>
              <a:defRPr/>
            </a:pPr>
            <a:r>
              <a:rPr lang="ru-RU" altLang="ru-RU" sz="1050" b="1" dirty="0" smtClean="0">
                <a:solidFill>
                  <a:schemeClr val="accent1">
                    <a:lumMod val="75000"/>
                  </a:schemeClr>
                </a:solidFill>
                <a:latin typeface="Tahoma" panose="020B0604030504040204" pitchFamily="34" charset="0"/>
                <a:cs typeface="Tahoma" panose="020B0604030504040204" pitchFamily="34" charset="0"/>
              </a:rPr>
              <a:t>ҚР-</a:t>
            </a:r>
            <a:r>
              <a:rPr lang="ru-RU" altLang="ru-RU" sz="1050" b="1" dirty="0" err="1" smtClean="0">
                <a:solidFill>
                  <a:schemeClr val="accent1">
                    <a:lumMod val="75000"/>
                  </a:schemeClr>
                </a:solidFill>
                <a:latin typeface="Tahoma" panose="020B0604030504040204" pitchFamily="34" charset="0"/>
                <a:cs typeface="Tahoma" panose="020B0604030504040204" pitchFamily="34" charset="0"/>
              </a:rPr>
              <a:t>ның</a:t>
            </a:r>
            <a:r>
              <a:rPr lang="ru-RU" altLang="ru-RU" sz="1050" b="1" dirty="0" smtClean="0">
                <a:solidFill>
                  <a:schemeClr val="accent1">
                    <a:lumMod val="75000"/>
                  </a:schemeClr>
                </a:solidFill>
                <a:latin typeface="Tahoma" panose="020B0604030504040204" pitchFamily="34" charset="0"/>
                <a:cs typeface="Tahoma" panose="020B0604030504040204" pitchFamily="34" charset="0"/>
              </a:rPr>
              <a:t> </a:t>
            </a:r>
            <a:r>
              <a:rPr lang="ru-RU" altLang="ru-RU" sz="1050" b="1" dirty="0" err="1" smtClean="0">
                <a:solidFill>
                  <a:schemeClr val="accent1">
                    <a:lumMod val="75000"/>
                  </a:schemeClr>
                </a:solidFill>
                <a:latin typeface="Tahoma" panose="020B0604030504040204" pitchFamily="34" charset="0"/>
                <a:cs typeface="Tahoma" panose="020B0604030504040204" pitchFamily="34" charset="0"/>
              </a:rPr>
              <a:t>бүкіл</a:t>
            </a:r>
            <a:r>
              <a:rPr lang="ru-RU" altLang="ru-RU" sz="1050" b="1" dirty="0" smtClean="0">
                <a:solidFill>
                  <a:schemeClr val="accent1">
                    <a:lumMod val="75000"/>
                  </a:schemeClr>
                </a:solidFill>
                <a:latin typeface="Tahoma" panose="020B0604030504040204" pitchFamily="34" charset="0"/>
                <a:cs typeface="Tahoma" panose="020B0604030504040204" pitchFamily="34" charset="0"/>
              </a:rPr>
              <a:t> </a:t>
            </a:r>
            <a:r>
              <a:rPr lang="ru-RU" altLang="ru-RU" sz="1050" b="1" dirty="0" err="1" smtClean="0">
                <a:solidFill>
                  <a:schemeClr val="accent1">
                    <a:lumMod val="75000"/>
                  </a:schemeClr>
                </a:solidFill>
                <a:latin typeface="Tahoma" panose="020B0604030504040204" pitchFamily="34" charset="0"/>
                <a:cs typeface="Tahoma" panose="020B0604030504040204" pitchFamily="34" charset="0"/>
              </a:rPr>
              <a:t>аумағында</a:t>
            </a:r>
            <a:r>
              <a:rPr lang="ru-RU" altLang="ru-RU" sz="1050" b="1" dirty="0" smtClean="0">
                <a:solidFill>
                  <a:schemeClr val="accent1">
                    <a:lumMod val="75000"/>
                  </a:schemeClr>
                </a:solidFill>
                <a:latin typeface="Tahoma" panose="020B0604030504040204" pitchFamily="34" charset="0"/>
                <a:cs typeface="Tahoma" panose="020B0604030504040204" pitchFamily="34" charset="0"/>
              </a:rPr>
              <a:t> </a:t>
            </a:r>
            <a:r>
              <a:rPr lang="ru-RU" altLang="ru-RU" sz="1050" b="1" dirty="0" err="1" smtClean="0">
                <a:solidFill>
                  <a:schemeClr val="accent1">
                    <a:lumMod val="75000"/>
                  </a:schemeClr>
                </a:solidFill>
                <a:latin typeface="Tahoma" panose="020B0604030504040204" pitchFamily="34" charset="0"/>
                <a:cs typeface="Tahoma" panose="020B0604030504040204" pitchFamily="34" charset="0"/>
              </a:rPr>
              <a:t>азық-түліктің</a:t>
            </a:r>
            <a:r>
              <a:rPr lang="ru-RU" altLang="ru-RU" sz="1050" b="1" dirty="0" smtClean="0">
                <a:solidFill>
                  <a:schemeClr val="accent1">
                    <a:lumMod val="75000"/>
                  </a:schemeClr>
                </a:solidFill>
                <a:latin typeface="Tahoma" panose="020B0604030504040204" pitchFamily="34" charset="0"/>
                <a:cs typeface="Tahoma" panose="020B0604030504040204" pitchFamily="34" charset="0"/>
              </a:rPr>
              <a:t> </a:t>
            </a:r>
            <a:r>
              <a:rPr lang="ru-RU" altLang="ru-RU" sz="1050" b="1" dirty="0" err="1" smtClean="0">
                <a:solidFill>
                  <a:schemeClr val="accent1">
                    <a:lumMod val="75000"/>
                  </a:schemeClr>
                </a:solidFill>
                <a:latin typeface="Tahoma" panose="020B0604030504040204" pitchFamily="34" charset="0"/>
                <a:cs typeface="Tahoma" panose="020B0604030504040204" pitchFamily="34" charset="0"/>
              </a:rPr>
              <a:t>физикалық</a:t>
            </a:r>
            <a:r>
              <a:rPr lang="ru-RU" altLang="ru-RU" sz="1050" b="1" dirty="0" smtClean="0">
                <a:solidFill>
                  <a:schemeClr val="accent1">
                    <a:lumMod val="75000"/>
                  </a:schemeClr>
                </a:solidFill>
                <a:latin typeface="Tahoma" panose="020B0604030504040204" pitchFamily="34" charset="0"/>
                <a:cs typeface="Tahoma" panose="020B0604030504040204" pitchFamily="34" charset="0"/>
              </a:rPr>
              <a:t> қолжетімділігін </a:t>
            </a:r>
            <a:r>
              <a:rPr lang="ru-RU" altLang="ru-RU" sz="1050" b="1" dirty="0" err="1" smtClean="0">
                <a:solidFill>
                  <a:schemeClr val="accent1">
                    <a:lumMod val="75000"/>
                  </a:schemeClr>
                </a:solidFill>
                <a:latin typeface="Tahoma" panose="020B0604030504040204" pitchFamily="34" charset="0"/>
                <a:cs typeface="Tahoma" panose="020B0604030504040204" pitchFamily="34" charset="0"/>
              </a:rPr>
              <a:t>қамтамасыз</a:t>
            </a:r>
            <a:r>
              <a:rPr lang="ru-RU" altLang="ru-RU" sz="1050" b="1" dirty="0" smtClean="0">
                <a:solidFill>
                  <a:schemeClr val="accent1">
                    <a:lumMod val="75000"/>
                  </a:schemeClr>
                </a:solidFill>
                <a:latin typeface="Tahoma" panose="020B0604030504040204" pitchFamily="34" charset="0"/>
                <a:cs typeface="Tahoma" panose="020B0604030504040204" pitchFamily="34" charset="0"/>
              </a:rPr>
              <a:t> </a:t>
            </a:r>
            <a:r>
              <a:rPr lang="ru-RU" altLang="ru-RU" sz="1050" b="1" dirty="0" err="1" smtClean="0">
                <a:solidFill>
                  <a:schemeClr val="accent1">
                    <a:lumMod val="75000"/>
                  </a:schemeClr>
                </a:solidFill>
                <a:latin typeface="Tahoma" panose="020B0604030504040204" pitchFamily="34" charset="0"/>
                <a:cs typeface="Tahoma" panose="020B0604030504040204" pitchFamily="34" charset="0"/>
              </a:rPr>
              <a:t>ету</a:t>
            </a:r>
            <a:r>
              <a:rPr lang="ru-RU" altLang="ru-RU" sz="1050" b="1" dirty="0" smtClean="0">
                <a:solidFill>
                  <a:schemeClr val="accent1">
                    <a:lumMod val="75000"/>
                  </a:schemeClr>
                </a:solidFill>
                <a:latin typeface="Tahoma" panose="020B0604030504040204" pitchFamily="34" charset="0"/>
                <a:cs typeface="Tahoma" panose="020B0604030504040204" pitchFamily="34" charset="0"/>
              </a:rPr>
              <a:t>;</a:t>
            </a:r>
          </a:p>
          <a:p>
            <a:pPr marL="171450" indent="-171450" eaLnBrk="1" hangingPunct="1">
              <a:buFont typeface="Wingdings" pitchFamily="2" charset="2"/>
              <a:buChar char="Ø"/>
              <a:defRPr/>
            </a:pPr>
            <a:r>
              <a:rPr lang="ru-RU" altLang="ru-RU" sz="1050" b="1" dirty="0" err="1" smtClean="0">
                <a:solidFill>
                  <a:schemeClr val="accent1">
                    <a:lumMod val="75000"/>
                  </a:schemeClr>
                </a:solidFill>
                <a:latin typeface="Tahoma" panose="020B0604030504040204" pitchFamily="34" charset="0"/>
                <a:cs typeface="Tahoma" panose="020B0604030504040204" pitchFamily="34" charset="0"/>
              </a:rPr>
              <a:t>Елдің</a:t>
            </a:r>
            <a:r>
              <a:rPr lang="ru-RU" altLang="ru-RU" sz="1050" b="1" dirty="0" smtClean="0">
                <a:solidFill>
                  <a:schemeClr val="accent1">
                    <a:lumMod val="75000"/>
                  </a:schemeClr>
                </a:solidFill>
                <a:latin typeface="Tahoma" panose="020B0604030504040204" pitchFamily="34" charset="0"/>
                <a:cs typeface="Tahoma" panose="020B0604030504040204" pitchFamily="34" charset="0"/>
              </a:rPr>
              <a:t> </a:t>
            </a:r>
            <a:r>
              <a:rPr lang="ru-RU" altLang="ru-RU" sz="1050" b="1" dirty="0" err="1" smtClean="0">
                <a:solidFill>
                  <a:schemeClr val="accent1">
                    <a:lumMod val="75000"/>
                  </a:schemeClr>
                </a:solidFill>
                <a:latin typeface="Tahoma" panose="020B0604030504040204" pitchFamily="34" charset="0"/>
                <a:cs typeface="Tahoma" panose="020B0604030504040204" pitchFamily="34" charset="0"/>
              </a:rPr>
              <a:t>әрбір</a:t>
            </a:r>
            <a:r>
              <a:rPr lang="ru-RU" altLang="ru-RU" sz="1050" b="1" dirty="0" smtClean="0">
                <a:solidFill>
                  <a:schemeClr val="accent1">
                    <a:lumMod val="75000"/>
                  </a:schemeClr>
                </a:solidFill>
                <a:latin typeface="Tahoma" panose="020B0604030504040204" pitchFamily="34" charset="0"/>
                <a:cs typeface="Tahoma" panose="020B0604030504040204" pitchFamily="34" charset="0"/>
              </a:rPr>
              <a:t> </a:t>
            </a:r>
            <a:r>
              <a:rPr lang="ru-RU" altLang="ru-RU" sz="1050" b="1" dirty="0" err="1" smtClean="0">
                <a:solidFill>
                  <a:schemeClr val="accent1">
                    <a:lumMod val="75000"/>
                  </a:schemeClr>
                </a:solidFill>
                <a:latin typeface="Tahoma" panose="020B0604030504040204" pitchFamily="34" charset="0"/>
                <a:cs typeface="Tahoma" panose="020B0604030504040204" pitchFamily="34" charset="0"/>
              </a:rPr>
              <a:t>азаматы</a:t>
            </a:r>
            <a:r>
              <a:rPr lang="ru-RU" altLang="ru-RU" sz="1050" b="1" dirty="0" smtClean="0">
                <a:solidFill>
                  <a:schemeClr val="accent1">
                    <a:lumMod val="75000"/>
                  </a:schemeClr>
                </a:solidFill>
                <a:latin typeface="Tahoma" panose="020B0604030504040204" pitchFamily="34" charset="0"/>
                <a:cs typeface="Tahoma" panose="020B0604030504040204" pitchFamily="34" charset="0"/>
              </a:rPr>
              <a:t> </a:t>
            </a:r>
            <a:r>
              <a:rPr lang="ru-RU" altLang="ru-RU" sz="1050" b="1" dirty="0" err="1" smtClean="0">
                <a:solidFill>
                  <a:schemeClr val="accent1">
                    <a:lumMod val="75000"/>
                  </a:schemeClr>
                </a:solidFill>
                <a:latin typeface="Tahoma" panose="020B0604030504040204" pitchFamily="34" charset="0"/>
                <a:cs typeface="Tahoma" panose="020B0604030504040204" pitchFamily="34" charset="0"/>
              </a:rPr>
              <a:t>үшін</a:t>
            </a:r>
            <a:r>
              <a:rPr lang="ru-RU" altLang="ru-RU" sz="1050" b="1" dirty="0" smtClean="0">
                <a:solidFill>
                  <a:schemeClr val="accent1">
                    <a:lumMod val="75000"/>
                  </a:schemeClr>
                </a:solidFill>
                <a:latin typeface="Tahoma" panose="020B0604030504040204" pitchFamily="34" charset="0"/>
                <a:cs typeface="Tahoma" panose="020B0604030504040204" pitchFamily="34" charset="0"/>
              </a:rPr>
              <a:t> </a:t>
            </a:r>
            <a:r>
              <a:rPr lang="ru-RU" altLang="ru-RU" sz="1050" b="1" dirty="0" err="1" smtClean="0">
                <a:solidFill>
                  <a:schemeClr val="accent1">
                    <a:lumMod val="75000"/>
                  </a:schemeClr>
                </a:solidFill>
                <a:latin typeface="Tahoma" panose="020B0604030504040204" pitchFamily="34" charset="0"/>
                <a:cs typeface="Tahoma" panose="020B0604030504040204" pitchFamily="34" charset="0"/>
              </a:rPr>
              <a:t>қауіпсіз</a:t>
            </a:r>
            <a:r>
              <a:rPr lang="ru-RU" altLang="ru-RU" sz="1050" b="1" dirty="0" smtClean="0">
                <a:solidFill>
                  <a:schemeClr val="accent1">
                    <a:lumMod val="75000"/>
                  </a:schemeClr>
                </a:solidFill>
                <a:latin typeface="Tahoma" panose="020B0604030504040204" pitchFamily="34" charset="0"/>
                <a:cs typeface="Tahoma" panose="020B0604030504040204" pitchFamily="34" charset="0"/>
              </a:rPr>
              <a:t> </a:t>
            </a:r>
            <a:r>
              <a:rPr lang="ru-RU" altLang="ru-RU" sz="1050" b="1" dirty="0" err="1" smtClean="0">
                <a:solidFill>
                  <a:schemeClr val="accent1">
                    <a:lumMod val="75000"/>
                  </a:schemeClr>
                </a:solidFill>
                <a:latin typeface="Tahoma" panose="020B0604030504040204" pitchFamily="34" charset="0"/>
                <a:cs typeface="Tahoma" panose="020B0604030504040204" pitchFamily="34" charset="0"/>
              </a:rPr>
              <a:t>тамақ</a:t>
            </a:r>
            <a:r>
              <a:rPr lang="ru-RU" altLang="ru-RU" sz="1050" b="1" dirty="0" smtClean="0">
                <a:solidFill>
                  <a:schemeClr val="accent1">
                    <a:lumMod val="75000"/>
                  </a:schemeClr>
                </a:solidFill>
                <a:latin typeface="Tahoma" panose="020B0604030504040204" pitchFamily="34" charset="0"/>
                <a:cs typeface="Tahoma" panose="020B0604030504040204" pitchFamily="34" charset="0"/>
              </a:rPr>
              <a:t> </a:t>
            </a:r>
            <a:r>
              <a:rPr lang="ru-RU" altLang="ru-RU" sz="1050" b="1" dirty="0" err="1" smtClean="0">
                <a:solidFill>
                  <a:schemeClr val="accent1">
                    <a:lumMod val="75000"/>
                  </a:schemeClr>
                </a:solidFill>
                <a:latin typeface="Tahoma" panose="020B0604030504040204" pitchFamily="34" charset="0"/>
                <a:cs typeface="Tahoma" panose="020B0604030504040204" pitchFamily="34" charset="0"/>
              </a:rPr>
              <a:t>өнімдерімен</a:t>
            </a:r>
            <a:r>
              <a:rPr lang="ru-RU" altLang="ru-RU" sz="1050" b="1" dirty="0" smtClean="0">
                <a:solidFill>
                  <a:schemeClr val="accent1">
                    <a:lumMod val="75000"/>
                  </a:schemeClr>
                </a:solidFill>
                <a:latin typeface="Tahoma" panose="020B0604030504040204" pitchFamily="34" charset="0"/>
                <a:cs typeface="Tahoma" panose="020B0604030504040204" pitchFamily="34" charset="0"/>
              </a:rPr>
              <a:t> </a:t>
            </a:r>
            <a:r>
              <a:rPr lang="ru-RU" altLang="ru-RU" sz="1050" b="1" dirty="0" err="1" smtClean="0">
                <a:solidFill>
                  <a:schemeClr val="accent1">
                    <a:lumMod val="75000"/>
                  </a:schemeClr>
                </a:solidFill>
                <a:latin typeface="Tahoma" panose="020B0604030504040204" pitchFamily="34" charset="0"/>
                <a:cs typeface="Tahoma" panose="020B0604030504040204" pitchFamily="34" charset="0"/>
              </a:rPr>
              <a:t>азық-түліктің</a:t>
            </a:r>
            <a:r>
              <a:rPr lang="ru-RU" altLang="ru-RU" sz="1050" b="1" dirty="0" smtClean="0">
                <a:solidFill>
                  <a:schemeClr val="accent1">
                    <a:lumMod val="75000"/>
                  </a:schemeClr>
                </a:solidFill>
                <a:latin typeface="Tahoma" panose="020B0604030504040204" pitchFamily="34" charset="0"/>
                <a:cs typeface="Tahoma" panose="020B0604030504040204" pitchFamily="34" charset="0"/>
              </a:rPr>
              <a:t> </a:t>
            </a:r>
            <a:r>
              <a:rPr lang="ru-RU" altLang="ru-RU" sz="1050" b="1" dirty="0" err="1" smtClean="0">
                <a:solidFill>
                  <a:schemeClr val="accent1">
                    <a:lumMod val="75000"/>
                  </a:schemeClr>
                </a:solidFill>
                <a:latin typeface="Tahoma" panose="020B0604030504040204" pitchFamily="34" charset="0"/>
                <a:cs typeface="Tahoma" panose="020B0604030504040204" pitchFamily="34" charset="0"/>
              </a:rPr>
              <a:t>экономикалық</a:t>
            </a:r>
            <a:r>
              <a:rPr lang="ru-RU" altLang="ru-RU" sz="1050" b="1" dirty="0" smtClean="0">
                <a:solidFill>
                  <a:schemeClr val="accent1">
                    <a:lumMod val="75000"/>
                  </a:schemeClr>
                </a:solidFill>
                <a:latin typeface="Tahoma" panose="020B0604030504040204" pitchFamily="34" charset="0"/>
                <a:cs typeface="Tahoma" panose="020B0604030504040204" pitchFamily="34" charset="0"/>
              </a:rPr>
              <a:t> </a:t>
            </a:r>
            <a:r>
              <a:rPr lang="ru-RU" altLang="ru-RU" sz="1050" b="1" dirty="0" err="1" smtClean="0">
                <a:solidFill>
                  <a:schemeClr val="accent1">
                    <a:lumMod val="75000"/>
                  </a:schemeClr>
                </a:solidFill>
                <a:latin typeface="Tahoma" panose="020B0604030504040204" pitchFamily="34" charset="0"/>
                <a:cs typeface="Tahoma" panose="020B0604030504040204" pitchFamily="34" charset="0"/>
              </a:rPr>
              <a:t>қолжетімділігін</a:t>
            </a:r>
            <a:r>
              <a:rPr lang="ru-RU" altLang="ru-RU" sz="1050" b="1" dirty="0" smtClean="0">
                <a:solidFill>
                  <a:schemeClr val="accent1">
                    <a:lumMod val="75000"/>
                  </a:schemeClr>
                </a:solidFill>
                <a:latin typeface="Tahoma" panose="020B0604030504040204" pitchFamily="34" charset="0"/>
                <a:cs typeface="Tahoma" panose="020B0604030504040204" pitchFamily="34" charset="0"/>
              </a:rPr>
              <a:t> </a:t>
            </a:r>
            <a:r>
              <a:rPr lang="ru-RU" altLang="ru-RU" sz="1050" b="1" dirty="0" err="1" smtClean="0">
                <a:solidFill>
                  <a:schemeClr val="accent1">
                    <a:lumMod val="75000"/>
                  </a:schemeClr>
                </a:solidFill>
                <a:latin typeface="Tahoma" panose="020B0604030504040204" pitchFamily="34" charset="0"/>
                <a:cs typeface="Tahoma" panose="020B0604030504040204" pitchFamily="34" charset="0"/>
              </a:rPr>
              <a:t>қамтамасыз</a:t>
            </a:r>
            <a:r>
              <a:rPr lang="ru-RU" altLang="ru-RU" sz="1050" b="1" dirty="0" smtClean="0">
                <a:solidFill>
                  <a:schemeClr val="accent1">
                    <a:lumMod val="75000"/>
                  </a:schemeClr>
                </a:solidFill>
                <a:latin typeface="Tahoma" panose="020B0604030504040204" pitchFamily="34" charset="0"/>
                <a:cs typeface="Tahoma" panose="020B0604030504040204" pitchFamily="34" charset="0"/>
              </a:rPr>
              <a:t> </a:t>
            </a:r>
            <a:r>
              <a:rPr lang="ru-RU" altLang="ru-RU" sz="1050" b="1" dirty="0" err="1" smtClean="0">
                <a:solidFill>
                  <a:schemeClr val="accent1">
                    <a:lumMod val="75000"/>
                  </a:schemeClr>
                </a:solidFill>
                <a:latin typeface="Tahoma" panose="020B0604030504040204" pitchFamily="34" charset="0"/>
                <a:cs typeface="Tahoma" panose="020B0604030504040204" pitchFamily="34" charset="0"/>
              </a:rPr>
              <a:t>ету</a:t>
            </a:r>
            <a:r>
              <a:rPr lang="ru-RU" altLang="ru-RU" sz="1050" b="1" dirty="0" smtClean="0">
                <a:solidFill>
                  <a:schemeClr val="accent1">
                    <a:lumMod val="75000"/>
                  </a:schemeClr>
                </a:solidFill>
                <a:latin typeface="Tahoma" panose="020B0604030504040204" pitchFamily="34" charset="0"/>
                <a:cs typeface="Tahoma" panose="020B0604030504040204" pitchFamily="34" charset="0"/>
              </a:rPr>
              <a:t>. </a:t>
            </a:r>
          </a:p>
        </p:txBody>
      </p:sp>
      <p:sp>
        <p:nvSpPr>
          <p:cNvPr id="4" name="Прямоугольник 3"/>
          <p:cNvSpPr/>
          <p:nvPr/>
        </p:nvSpPr>
        <p:spPr>
          <a:xfrm>
            <a:off x="0" y="29766"/>
            <a:ext cx="9144000" cy="338554"/>
          </a:xfrm>
          <a:prstGeom prst="rect">
            <a:avLst/>
          </a:prstGeom>
        </p:spPr>
        <p:txBody>
          <a:bodyPr wrap="square">
            <a:spAutoFit/>
          </a:bodyPr>
          <a:lstStyle/>
          <a:p>
            <a:pPr algn="ctr" eaLnBrk="1" hangingPunct="1">
              <a:defRPr/>
            </a:pPr>
            <a:r>
              <a:rPr lang="ru-RU" sz="1600" b="1" dirty="0" smtClean="0">
                <a:solidFill>
                  <a:schemeClr val="accent1">
                    <a:lumMod val="50000"/>
                  </a:schemeClr>
                </a:solidFill>
                <a:latin typeface="Arial" panose="020B0604020202020204" pitchFamily="34" charset="0"/>
              </a:rPr>
              <a:t>АЗЫҚ-ТҮЛІК ҚАУІПСІЗДІГІН ҚАМТАМАСЫЗ ЕТУ</a:t>
            </a:r>
            <a:endParaRPr lang="ru-RU" sz="1600" b="1" dirty="0">
              <a:solidFill>
                <a:srgbClr val="C00000"/>
              </a:solidFill>
              <a:latin typeface="Arial" panose="020B0604020202020204" pitchFamily="34" charset="0"/>
            </a:endParaRPr>
          </a:p>
        </p:txBody>
      </p:sp>
      <p:cxnSp>
        <p:nvCxnSpPr>
          <p:cNvPr id="17" name="Прямая соединительная линия 16"/>
          <p:cNvCxnSpPr/>
          <p:nvPr/>
        </p:nvCxnSpPr>
        <p:spPr bwMode="auto">
          <a:xfrm>
            <a:off x="323851" y="411510"/>
            <a:ext cx="8715375" cy="1190"/>
          </a:xfrm>
          <a:prstGeom prst="line">
            <a:avLst/>
          </a:prstGeom>
          <a:ln w="508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1" name="Скругленный прямоугольник 20"/>
          <p:cNvSpPr/>
          <p:nvPr/>
        </p:nvSpPr>
        <p:spPr>
          <a:xfrm>
            <a:off x="107950" y="614541"/>
            <a:ext cx="8856663" cy="1349831"/>
          </a:xfrm>
          <a:prstGeom prst="roundRect">
            <a:avLst/>
          </a:prstGeom>
          <a:solidFill>
            <a:schemeClr val="bg1"/>
          </a:solid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300038" indent="-285750"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marL="14288" indent="0" algn="ctr" eaLnBrk="1" hangingPunct="1">
              <a:defRPr/>
            </a:pPr>
            <a:r>
              <a:rPr lang="ru-RU" altLang="ru-RU" sz="1600" b="1" dirty="0" smtClean="0">
                <a:solidFill>
                  <a:srgbClr val="C00000"/>
                </a:solidFill>
                <a:latin typeface="Arial" panose="020B0604020202020204" pitchFamily="34" charset="0"/>
                <a:cs typeface="Arial" charset="0"/>
              </a:rPr>
              <a:t>ПРОБЛЕМАТИКА</a:t>
            </a:r>
          </a:p>
          <a:p>
            <a:pPr marL="14288" indent="0" algn="just" eaLnBrk="1" hangingPunct="1">
              <a:defRPr/>
            </a:pPr>
            <a:r>
              <a:rPr lang="ru-RU" altLang="ru-RU" sz="1100" dirty="0" err="1" smtClean="0">
                <a:solidFill>
                  <a:schemeClr val="accent1">
                    <a:lumMod val="75000"/>
                  </a:schemeClr>
                </a:solidFill>
                <a:latin typeface="Tahoma" panose="020B0604030504040204" pitchFamily="34" charset="0"/>
                <a:cs typeface="Tahoma" panose="020B0604030504040204" pitchFamily="34" charset="0"/>
              </a:rPr>
              <a:t>Бүгінгі</a:t>
            </a:r>
            <a:r>
              <a:rPr lang="ru-RU" altLang="ru-RU" sz="1100" dirty="0" smtClean="0">
                <a:solidFill>
                  <a:schemeClr val="accent1">
                    <a:lumMod val="75000"/>
                  </a:schemeClr>
                </a:solidFill>
                <a:latin typeface="Tahoma" panose="020B0604030504040204" pitchFamily="34" charset="0"/>
                <a:cs typeface="Tahoma" panose="020B0604030504040204" pitchFamily="34" charset="0"/>
              </a:rPr>
              <a:t> </a:t>
            </a:r>
            <a:r>
              <a:rPr lang="ru-RU" altLang="ru-RU" sz="1100" dirty="0" err="1" smtClean="0">
                <a:solidFill>
                  <a:schemeClr val="accent1">
                    <a:lumMod val="75000"/>
                  </a:schemeClr>
                </a:solidFill>
                <a:latin typeface="Tahoma" panose="020B0604030504040204" pitchFamily="34" charset="0"/>
                <a:cs typeface="Tahoma" panose="020B0604030504040204" pitchFamily="34" charset="0"/>
              </a:rPr>
              <a:t>күні</a:t>
            </a:r>
            <a:r>
              <a:rPr lang="ru-RU" altLang="ru-RU" sz="1100" dirty="0" smtClean="0">
                <a:solidFill>
                  <a:schemeClr val="accent1">
                    <a:lumMod val="75000"/>
                  </a:schemeClr>
                </a:solidFill>
                <a:latin typeface="Tahoma" panose="020B0604030504040204" pitchFamily="34" charset="0"/>
                <a:cs typeface="Tahoma" panose="020B0604030504040204" pitchFamily="34" charset="0"/>
              </a:rPr>
              <a:t> </a:t>
            </a:r>
            <a:r>
              <a:rPr lang="ru-RU" altLang="ru-RU" sz="1100" dirty="0" err="1" smtClean="0">
                <a:solidFill>
                  <a:schemeClr val="accent1">
                    <a:lumMod val="75000"/>
                  </a:schemeClr>
                </a:solidFill>
                <a:latin typeface="Tahoma" panose="020B0604030504040204" pitchFamily="34" charset="0"/>
                <a:cs typeface="Tahoma" panose="020B0604030504040204" pitchFamily="34" charset="0"/>
              </a:rPr>
              <a:t>Қазақстанда</a:t>
            </a:r>
            <a:r>
              <a:rPr lang="ru-RU" altLang="ru-RU" sz="1100" dirty="0" smtClean="0">
                <a:solidFill>
                  <a:schemeClr val="accent1">
                    <a:lumMod val="75000"/>
                  </a:schemeClr>
                </a:solidFill>
                <a:latin typeface="Tahoma" panose="020B0604030504040204" pitchFamily="34" charset="0"/>
                <a:cs typeface="Tahoma" panose="020B0604030504040204" pitchFamily="34" charset="0"/>
              </a:rPr>
              <a:t> </a:t>
            </a:r>
            <a:r>
              <a:rPr lang="ru-RU" altLang="ru-RU" sz="1100" dirty="0" err="1" smtClean="0">
                <a:solidFill>
                  <a:schemeClr val="accent1">
                    <a:lumMod val="75000"/>
                  </a:schemeClr>
                </a:solidFill>
                <a:latin typeface="Tahoma" panose="020B0604030504040204" pitchFamily="34" charset="0"/>
                <a:cs typeface="Tahoma" panose="020B0604030504040204" pitchFamily="34" charset="0"/>
              </a:rPr>
              <a:t>азық-түлік</a:t>
            </a:r>
            <a:r>
              <a:rPr lang="ru-RU" altLang="ru-RU" sz="1100" dirty="0" smtClean="0">
                <a:solidFill>
                  <a:schemeClr val="accent1">
                    <a:lumMod val="75000"/>
                  </a:schemeClr>
                </a:solidFill>
                <a:latin typeface="Tahoma" panose="020B0604030504040204" pitchFamily="34" charset="0"/>
                <a:cs typeface="Tahoma" panose="020B0604030504040204" pitchFamily="34" charset="0"/>
              </a:rPr>
              <a:t> </a:t>
            </a:r>
            <a:r>
              <a:rPr lang="ru-RU" altLang="ru-RU" sz="1100" dirty="0" err="1" smtClean="0">
                <a:solidFill>
                  <a:schemeClr val="accent1">
                    <a:lumMod val="75000"/>
                  </a:schemeClr>
                </a:solidFill>
                <a:latin typeface="Tahoma" panose="020B0604030504040204" pitchFamily="34" charset="0"/>
                <a:cs typeface="Tahoma" panose="020B0604030504040204" pitchFamily="34" charset="0"/>
              </a:rPr>
              <a:t>қауіпсіздігі</a:t>
            </a:r>
            <a:r>
              <a:rPr lang="ru-RU" altLang="ru-RU" sz="1100" dirty="0" smtClean="0">
                <a:solidFill>
                  <a:schemeClr val="accent1">
                    <a:lumMod val="75000"/>
                  </a:schemeClr>
                </a:solidFill>
                <a:latin typeface="Tahoma" panose="020B0604030504040204" pitchFamily="34" charset="0"/>
                <a:cs typeface="Tahoma" panose="020B0604030504040204" pitchFamily="34" charset="0"/>
              </a:rPr>
              <a:t> </a:t>
            </a:r>
            <a:r>
              <a:rPr lang="ru-RU" altLang="ru-RU" sz="1100" dirty="0" err="1" smtClean="0">
                <a:solidFill>
                  <a:schemeClr val="accent1">
                    <a:lumMod val="75000"/>
                  </a:schemeClr>
                </a:solidFill>
                <a:latin typeface="Tahoma" panose="020B0604030504040204" pitchFamily="34" charset="0"/>
                <a:cs typeface="Tahoma" panose="020B0604030504040204" pitchFamily="34" charset="0"/>
              </a:rPr>
              <a:t>бұл</a:t>
            </a:r>
            <a:r>
              <a:rPr lang="ru-RU" altLang="ru-RU" sz="1100" dirty="0" smtClean="0">
                <a:solidFill>
                  <a:schemeClr val="accent1">
                    <a:lumMod val="75000"/>
                  </a:schemeClr>
                </a:solidFill>
                <a:latin typeface="Tahoma" panose="020B0604030504040204" pitchFamily="34" charset="0"/>
                <a:cs typeface="Tahoma" panose="020B0604030504040204" pitchFamily="34" charset="0"/>
              </a:rPr>
              <a:t> </a:t>
            </a:r>
            <a:r>
              <a:rPr lang="ru-RU" altLang="ru-RU" sz="1100" dirty="0" err="1" smtClean="0">
                <a:solidFill>
                  <a:schemeClr val="accent1">
                    <a:lumMod val="75000"/>
                  </a:schemeClr>
                </a:solidFill>
                <a:latin typeface="Tahoma" panose="020B0604030504040204" pitchFamily="34" charset="0"/>
                <a:cs typeface="Tahoma" panose="020B0604030504040204" pitchFamily="34" charset="0"/>
              </a:rPr>
              <a:t>азық-түлік</a:t>
            </a:r>
            <a:r>
              <a:rPr lang="ru-RU" altLang="ru-RU" sz="1100" dirty="0" smtClean="0">
                <a:solidFill>
                  <a:schemeClr val="accent1">
                    <a:lumMod val="75000"/>
                  </a:schemeClr>
                </a:solidFill>
                <a:latin typeface="Tahoma" panose="020B0604030504040204" pitchFamily="34" charset="0"/>
                <a:cs typeface="Tahoma" panose="020B0604030504040204" pitchFamily="34" charset="0"/>
              </a:rPr>
              <a:t> </a:t>
            </a:r>
            <a:r>
              <a:rPr lang="ru-RU" altLang="ru-RU" sz="1100" dirty="0" err="1" smtClean="0">
                <a:solidFill>
                  <a:schemeClr val="accent1">
                    <a:lumMod val="75000"/>
                  </a:schemeClr>
                </a:solidFill>
                <a:latin typeface="Tahoma" panose="020B0604030504040204" pitchFamily="34" charset="0"/>
                <a:cs typeface="Tahoma" panose="020B0604030504040204" pitchFamily="34" charset="0"/>
              </a:rPr>
              <a:t>тәуелсіздігі</a:t>
            </a:r>
            <a:r>
              <a:rPr lang="ru-RU" altLang="ru-RU" sz="1100" dirty="0" smtClean="0">
                <a:solidFill>
                  <a:schemeClr val="accent1">
                    <a:lumMod val="75000"/>
                  </a:schemeClr>
                </a:solidFill>
                <a:latin typeface="Tahoma" panose="020B0604030504040204" pitchFamily="34" charset="0"/>
                <a:cs typeface="Tahoma" panose="020B0604030504040204" pitchFamily="34" charset="0"/>
              </a:rPr>
              <a:t> </a:t>
            </a:r>
            <a:r>
              <a:rPr lang="ru-RU" altLang="ru-RU" sz="1100" dirty="0" err="1" smtClean="0">
                <a:solidFill>
                  <a:schemeClr val="accent1">
                    <a:lumMod val="75000"/>
                  </a:schemeClr>
                </a:solidFill>
                <a:latin typeface="Tahoma" panose="020B0604030504040204" pitchFamily="34" charset="0"/>
                <a:cs typeface="Tahoma" panose="020B0604030504040204" pitchFamily="34" charset="0"/>
              </a:rPr>
              <a:t>деген</a:t>
            </a:r>
            <a:r>
              <a:rPr lang="ru-RU" altLang="ru-RU" sz="1100" dirty="0" smtClean="0">
                <a:solidFill>
                  <a:schemeClr val="accent1">
                    <a:lumMod val="75000"/>
                  </a:schemeClr>
                </a:solidFill>
                <a:latin typeface="Tahoma" panose="020B0604030504040204" pitchFamily="34" charset="0"/>
                <a:cs typeface="Tahoma" panose="020B0604030504040204" pitchFamily="34" charset="0"/>
              </a:rPr>
              <a:t> </a:t>
            </a:r>
            <a:r>
              <a:rPr lang="ru-RU" altLang="ru-RU" sz="1100" dirty="0" err="1" smtClean="0">
                <a:solidFill>
                  <a:schemeClr val="accent1">
                    <a:lumMod val="75000"/>
                  </a:schemeClr>
                </a:solidFill>
                <a:latin typeface="Tahoma" panose="020B0604030504040204" pitchFamily="34" charset="0"/>
                <a:cs typeface="Tahoma" panose="020B0604030504040204" pitchFamily="34" charset="0"/>
              </a:rPr>
              <a:t>пікір</a:t>
            </a:r>
            <a:r>
              <a:rPr lang="ru-RU" altLang="ru-RU" sz="1100" dirty="0" smtClean="0">
                <a:solidFill>
                  <a:schemeClr val="accent1">
                    <a:lumMod val="75000"/>
                  </a:schemeClr>
                </a:solidFill>
                <a:latin typeface="Tahoma" panose="020B0604030504040204" pitchFamily="34" charset="0"/>
                <a:cs typeface="Tahoma" panose="020B0604030504040204" pitchFamily="34" charset="0"/>
              </a:rPr>
              <a:t> </a:t>
            </a:r>
            <a:r>
              <a:rPr lang="ru-RU" altLang="ru-RU" sz="1100" dirty="0" err="1" smtClean="0">
                <a:solidFill>
                  <a:schemeClr val="accent1">
                    <a:lumMod val="75000"/>
                  </a:schemeClr>
                </a:solidFill>
                <a:latin typeface="Tahoma" panose="020B0604030504040204" pitchFamily="34" charset="0"/>
                <a:cs typeface="Tahoma" panose="020B0604030504040204" pitchFamily="34" charset="0"/>
              </a:rPr>
              <a:t>қалыптасқан</a:t>
            </a:r>
            <a:r>
              <a:rPr lang="ru-RU" altLang="ru-RU" sz="1100" dirty="0" smtClean="0">
                <a:solidFill>
                  <a:schemeClr val="accent1">
                    <a:lumMod val="75000"/>
                  </a:schemeClr>
                </a:solidFill>
                <a:latin typeface="Tahoma" panose="020B0604030504040204" pitchFamily="34" charset="0"/>
                <a:cs typeface="Tahoma" panose="020B0604030504040204" pitchFamily="34" charset="0"/>
              </a:rPr>
              <a:t>, </a:t>
            </a:r>
            <a:r>
              <a:rPr lang="ru-RU" altLang="ru-RU" sz="1100" dirty="0" err="1" smtClean="0">
                <a:solidFill>
                  <a:schemeClr val="accent1">
                    <a:lumMod val="75000"/>
                  </a:schemeClr>
                </a:solidFill>
                <a:latin typeface="Tahoma" panose="020B0604030504040204" pitchFamily="34" charset="0"/>
                <a:cs typeface="Tahoma" panose="020B0604030504040204" pitchFamily="34" charset="0"/>
              </a:rPr>
              <a:t>яғни</a:t>
            </a:r>
            <a:r>
              <a:rPr lang="ru-RU" altLang="ru-RU" sz="1100" dirty="0" smtClean="0">
                <a:solidFill>
                  <a:schemeClr val="accent1">
                    <a:lumMod val="75000"/>
                  </a:schemeClr>
                </a:solidFill>
                <a:latin typeface="Tahoma" panose="020B0604030504040204" pitchFamily="34" charset="0"/>
                <a:cs typeface="Tahoma" panose="020B0604030504040204" pitchFamily="34" charset="0"/>
              </a:rPr>
              <a:t>, </a:t>
            </a:r>
            <a:r>
              <a:rPr lang="ru-RU" altLang="ru-RU" sz="1100" dirty="0" err="1" smtClean="0">
                <a:solidFill>
                  <a:schemeClr val="accent1">
                    <a:lumMod val="75000"/>
                  </a:schemeClr>
                </a:solidFill>
                <a:latin typeface="Tahoma" panose="020B0604030504040204" pitchFamily="34" charset="0"/>
                <a:cs typeface="Tahoma" panose="020B0604030504040204" pitchFamily="34" charset="0"/>
              </a:rPr>
              <a:t>ол</a:t>
            </a:r>
            <a:r>
              <a:rPr lang="ru-RU" altLang="ru-RU" sz="1100" dirty="0" smtClean="0">
                <a:solidFill>
                  <a:schemeClr val="accent1">
                    <a:lumMod val="75000"/>
                  </a:schemeClr>
                </a:solidFill>
                <a:latin typeface="Tahoma" panose="020B0604030504040204" pitchFamily="34" charset="0"/>
                <a:cs typeface="Tahoma" panose="020B0604030504040204" pitchFamily="34" charset="0"/>
              </a:rPr>
              <a:t> </a:t>
            </a:r>
            <a:r>
              <a:rPr lang="ru-RU" altLang="ru-RU" sz="1100" dirty="0" err="1" smtClean="0">
                <a:solidFill>
                  <a:schemeClr val="accent1">
                    <a:lumMod val="75000"/>
                  </a:schemeClr>
                </a:solidFill>
                <a:latin typeface="Tahoma" panose="020B0604030504040204" pitchFamily="34" charset="0"/>
                <a:cs typeface="Tahoma" panose="020B0604030504040204" pitchFamily="34" charset="0"/>
              </a:rPr>
              <a:t>отандық</a:t>
            </a:r>
            <a:r>
              <a:rPr lang="ru-RU" altLang="ru-RU" sz="1100" dirty="0" smtClean="0">
                <a:solidFill>
                  <a:schemeClr val="accent1">
                    <a:lumMod val="75000"/>
                  </a:schemeClr>
                </a:solidFill>
                <a:latin typeface="Tahoma" panose="020B0604030504040204" pitchFamily="34" charset="0"/>
                <a:cs typeface="Tahoma" panose="020B0604030504040204" pitchFamily="34" charset="0"/>
              </a:rPr>
              <a:t> </a:t>
            </a:r>
            <a:r>
              <a:rPr lang="ru-RU" altLang="ru-RU" sz="1100" dirty="0" err="1" smtClean="0">
                <a:solidFill>
                  <a:schemeClr val="accent1">
                    <a:lumMod val="75000"/>
                  </a:schemeClr>
                </a:solidFill>
                <a:latin typeface="Tahoma" panose="020B0604030504040204" pitchFamily="34" charset="0"/>
                <a:cs typeface="Tahoma" panose="020B0604030504040204" pitchFamily="34" charset="0"/>
              </a:rPr>
              <a:t>өндірістің</a:t>
            </a:r>
            <a:r>
              <a:rPr lang="ru-RU" altLang="ru-RU" sz="1100" dirty="0" smtClean="0">
                <a:solidFill>
                  <a:schemeClr val="accent1">
                    <a:lumMod val="75000"/>
                  </a:schemeClr>
                </a:solidFill>
                <a:latin typeface="Tahoma" panose="020B0604030504040204" pitchFamily="34" charset="0"/>
                <a:cs typeface="Tahoma" panose="020B0604030504040204" pitchFamily="34" charset="0"/>
              </a:rPr>
              <a:t> </a:t>
            </a:r>
            <a:r>
              <a:rPr lang="ru-RU" altLang="ru-RU" sz="1100" dirty="0" err="1" smtClean="0">
                <a:solidFill>
                  <a:schemeClr val="accent1">
                    <a:lumMod val="75000"/>
                  </a:schemeClr>
                </a:solidFill>
                <a:latin typeface="Tahoma" panose="020B0604030504040204" pitchFamily="34" charset="0"/>
                <a:cs typeface="Tahoma" panose="020B0604030504040204" pitchFamily="34" charset="0"/>
              </a:rPr>
              <a:t>елдің</a:t>
            </a:r>
            <a:r>
              <a:rPr lang="ru-RU" altLang="ru-RU" sz="1100" dirty="0" smtClean="0">
                <a:solidFill>
                  <a:schemeClr val="accent1">
                    <a:lumMod val="75000"/>
                  </a:schemeClr>
                </a:solidFill>
                <a:latin typeface="Tahoma" panose="020B0604030504040204" pitchFamily="34" charset="0"/>
                <a:cs typeface="Tahoma" panose="020B0604030504040204" pitchFamily="34" charset="0"/>
              </a:rPr>
              <a:t> </a:t>
            </a:r>
            <a:r>
              <a:rPr lang="ru-RU" altLang="ru-RU" sz="1100" dirty="0" err="1" smtClean="0">
                <a:solidFill>
                  <a:schemeClr val="accent1">
                    <a:lumMod val="75000"/>
                  </a:schemeClr>
                </a:solidFill>
                <a:latin typeface="Tahoma" panose="020B0604030504040204" pitchFamily="34" charset="0"/>
                <a:cs typeface="Tahoma" panose="020B0604030504040204" pitchFamily="34" charset="0"/>
              </a:rPr>
              <a:t>азық-түлікке</a:t>
            </a:r>
            <a:r>
              <a:rPr lang="ru-RU" altLang="ru-RU" sz="1100" dirty="0" smtClean="0">
                <a:solidFill>
                  <a:schemeClr val="accent1">
                    <a:lumMod val="75000"/>
                  </a:schemeClr>
                </a:solidFill>
                <a:latin typeface="Tahoma" panose="020B0604030504040204" pitchFamily="34" charset="0"/>
                <a:cs typeface="Tahoma" panose="020B0604030504040204" pitchFamily="34" charset="0"/>
              </a:rPr>
              <a:t> </a:t>
            </a:r>
            <a:r>
              <a:rPr lang="ru-RU" altLang="ru-RU" sz="1100" dirty="0" err="1" smtClean="0">
                <a:solidFill>
                  <a:schemeClr val="accent1">
                    <a:lumMod val="75000"/>
                  </a:schemeClr>
                </a:solidFill>
                <a:latin typeface="Tahoma" panose="020B0604030504040204" pitchFamily="34" charset="0"/>
                <a:cs typeface="Tahoma" panose="020B0604030504040204" pitchFamily="34" charset="0"/>
              </a:rPr>
              <a:t>қажеттілігін</a:t>
            </a:r>
            <a:r>
              <a:rPr lang="ru-RU" altLang="ru-RU" sz="1100" dirty="0" smtClean="0">
                <a:solidFill>
                  <a:schemeClr val="accent1">
                    <a:lumMod val="75000"/>
                  </a:schemeClr>
                </a:solidFill>
                <a:latin typeface="Tahoma" panose="020B0604030504040204" pitchFamily="34" charset="0"/>
                <a:cs typeface="Tahoma" panose="020B0604030504040204" pitchFamily="34" charset="0"/>
              </a:rPr>
              <a:t> </a:t>
            </a:r>
            <a:r>
              <a:rPr lang="ru-RU" altLang="ru-RU" sz="1100" dirty="0" err="1">
                <a:solidFill>
                  <a:schemeClr val="accent1">
                    <a:lumMod val="75000"/>
                  </a:schemeClr>
                </a:solidFill>
                <a:latin typeface="Tahoma" panose="020B0604030504040204" pitchFamily="34" charset="0"/>
                <a:cs typeface="Tahoma" panose="020B0604030504040204" pitchFamily="34" charset="0"/>
              </a:rPr>
              <a:t>қаншалықты</a:t>
            </a:r>
            <a:r>
              <a:rPr lang="ru-RU" altLang="ru-RU" sz="1100" dirty="0">
                <a:solidFill>
                  <a:schemeClr val="accent1">
                    <a:lumMod val="75000"/>
                  </a:schemeClr>
                </a:solidFill>
                <a:latin typeface="Tahoma" panose="020B0604030504040204" pitchFamily="34" charset="0"/>
                <a:cs typeface="Tahoma" panose="020B0604030504040204" pitchFamily="34" charset="0"/>
              </a:rPr>
              <a:t> </a:t>
            </a:r>
            <a:r>
              <a:rPr lang="ru-RU" altLang="ru-RU" sz="1100" dirty="0" err="1">
                <a:solidFill>
                  <a:schemeClr val="accent1">
                    <a:lumMod val="75000"/>
                  </a:schemeClr>
                </a:solidFill>
                <a:latin typeface="Tahoma" panose="020B0604030504040204" pitchFamily="34" charset="0"/>
                <a:cs typeface="Tahoma" panose="020B0604030504040204" pitchFamily="34" charset="0"/>
              </a:rPr>
              <a:t>қамтамасыз</a:t>
            </a:r>
            <a:r>
              <a:rPr lang="ru-RU" altLang="ru-RU" sz="1100" dirty="0">
                <a:solidFill>
                  <a:schemeClr val="accent1">
                    <a:lumMod val="75000"/>
                  </a:schemeClr>
                </a:solidFill>
                <a:latin typeface="Tahoma" panose="020B0604030504040204" pitchFamily="34" charset="0"/>
                <a:cs typeface="Tahoma" panose="020B0604030504040204" pitchFamily="34" charset="0"/>
              </a:rPr>
              <a:t> </a:t>
            </a:r>
            <a:r>
              <a:rPr lang="ru-RU" altLang="ru-RU" sz="1100" dirty="0" err="1" smtClean="0">
                <a:solidFill>
                  <a:schemeClr val="accent1">
                    <a:lumMod val="75000"/>
                  </a:schemeClr>
                </a:solidFill>
                <a:latin typeface="Tahoma" panose="020B0604030504040204" pitchFamily="34" charset="0"/>
                <a:cs typeface="Tahoma" panose="020B0604030504040204" pitchFamily="34" charset="0"/>
              </a:rPr>
              <a:t>ететіндігімен</a:t>
            </a:r>
            <a:r>
              <a:rPr lang="ru-RU" altLang="ru-RU" sz="1100" dirty="0" smtClean="0">
                <a:solidFill>
                  <a:schemeClr val="accent1">
                    <a:lumMod val="75000"/>
                  </a:schemeClr>
                </a:solidFill>
                <a:latin typeface="Tahoma" panose="020B0604030504040204" pitchFamily="34" charset="0"/>
                <a:cs typeface="Tahoma" panose="020B0604030504040204" pitchFamily="34" charset="0"/>
              </a:rPr>
              <a:t> </a:t>
            </a:r>
            <a:r>
              <a:rPr lang="ru-RU" altLang="ru-RU" sz="1100" dirty="0" err="1" smtClean="0">
                <a:solidFill>
                  <a:schemeClr val="accent1">
                    <a:lumMod val="75000"/>
                  </a:schemeClr>
                </a:solidFill>
                <a:latin typeface="Tahoma" panose="020B0604030504040204" pitchFamily="34" charset="0"/>
                <a:cs typeface="Tahoma" panose="020B0604030504040204" pitchFamily="34" charset="0"/>
              </a:rPr>
              <a:t>сипатталады</a:t>
            </a:r>
            <a:r>
              <a:rPr lang="ru-RU" altLang="ru-RU" sz="1100" dirty="0" smtClean="0">
                <a:solidFill>
                  <a:schemeClr val="accent1">
                    <a:lumMod val="75000"/>
                  </a:schemeClr>
                </a:solidFill>
                <a:latin typeface="Tahoma" panose="020B0604030504040204" pitchFamily="34" charset="0"/>
                <a:cs typeface="Tahoma" panose="020B0604030504040204" pitchFamily="34" charset="0"/>
              </a:rPr>
              <a:t>. </a:t>
            </a:r>
            <a:r>
              <a:rPr lang="ru-RU" altLang="ru-RU" sz="1100" dirty="0" err="1" smtClean="0">
                <a:solidFill>
                  <a:schemeClr val="accent1">
                    <a:lumMod val="75000"/>
                  </a:schemeClr>
                </a:solidFill>
                <a:latin typeface="Tahoma" panose="020B0604030504040204" pitchFamily="34" charset="0"/>
                <a:cs typeface="Tahoma" panose="020B0604030504040204" pitchFamily="34" charset="0"/>
              </a:rPr>
              <a:t>Бұл</a:t>
            </a:r>
            <a:r>
              <a:rPr lang="ru-RU" altLang="ru-RU" sz="1100" dirty="0" smtClean="0">
                <a:solidFill>
                  <a:schemeClr val="accent1">
                    <a:lumMod val="75000"/>
                  </a:schemeClr>
                </a:solidFill>
                <a:latin typeface="Tahoma" panose="020B0604030504040204" pitchFamily="34" charset="0"/>
                <a:cs typeface="Tahoma" panose="020B0604030504040204" pitchFamily="34" charset="0"/>
              </a:rPr>
              <a:t> </a:t>
            </a:r>
            <a:r>
              <a:rPr lang="ru-RU" altLang="ru-RU" sz="1100" dirty="0" err="1" smtClean="0">
                <a:solidFill>
                  <a:schemeClr val="accent1">
                    <a:lumMod val="75000"/>
                  </a:schemeClr>
                </a:solidFill>
                <a:latin typeface="Tahoma" panose="020B0604030504040204" pitchFamily="34" charset="0"/>
                <a:cs typeface="Tahoma" panose="020B0604030504040204" pitchFamily="34" charset="0"/>
              </a:rPr>
              <a:t>ретте</a:t>
            </a:r>
            <a:r>
              <a:rPr lang="ru-RU" altLang="ru-RU" sz="1100" dirty="0" smtClean="0">
                <a:solidFill>
                  <a:schemeClr val="accent1">
                    <a:lumMod val="75000"/>
                  </a:schemeClr>
                </a:solidFill>
                <a:latin typeface="Tahoma" panose="020B0604030504040204" pitchFamily="34" charset="0"/>
                <a:cs typeface="Tahoma" panose="020B0604030504040204" pitchFamily="34" charset="0"/>
              </a:rPr>
              <a:t> </a:t>
            </a:r>
            <a:r>
              <a:rPr lang="ru-RU" altLang="ru-RU" sz="1100" dirty="0" err="1" smtClean="0">
                <a:solidFill>
                  <a:schemeClr val="accent1">
                    <a:lumMod val="75000"/>
                  </a:schemeClr>
                </a:solidFill>
                <a:latin typeface="Tahoma" panose="020B0604030504040204" pitchFamily="34" charset="0"/>
                <a:cs typeface="Tahoma" panose="020B0604030504040204" pitchFamily="34" charset="0"/>
              </a:rPr>
              <a:t>азық-түлік</a:t>
            </a:r>
            <a:r>
              <a:rPr lang="ru-RU" altLang="ru-RU" sz="1100" dirty="0" smtClean="0">
                <a:solidFill>
                  <a:schemeClr val="accent1">
                    <a:lumMod val="75000"/>
                  </a:schemeClr>
                </a:solidFill>
                <a:latin typeface="Tahoma" panose="020B0604030504040204" pitchFamily="34" charset="0"/>
                <a:cs typeface="Tahoma" panose="020B0604030504040204" pitchFamily="34" charset="0"/>
              </a:rPr>
              <a:t> </a:t>
            </a:r>
            <a:r>
              <a:rPr lang="ru-RU" altLang="ru-RU" sz="1100" dirty="0" err="1" smtClean="0">
                <a:solidFill>
                  <a:schemeClr val="accent1">
                    <a:lumMod val="75000"/>
                  </a:schemeClr>
                </a:solidFill>
                <a:latin typeface="Tahoma" panose="020B0604030504040204" pitchFamily="34" charset="0"/>
                <a:cs typeface="Tahoma" panose="020B0604030504040204" pitchFamily="34" charset="0"/>
              </a:rPr>
              <a:t>қауіпсіздігін</a:t>
            </a:r>
            <a:r>
              <a:rPr lang="ru-RU" altLang="ru-RU" sz="1100" dirty="0" smtClean="0">
                <a:solidFill>
                  <a:schemeClr val="accent1">
                    <a:lumMod val="75000"/>
                  </a:schemeClr>
                </a:solidFill>
                <a:latin typeface="Tahoma" panose="020B0604030504040204" pitchFamily="34" charset="0"/>
                <a:cs typeface="Tahoma" panose="020B0604030504040204" pitchFamily="34" charset="0"/>
              </a:rPr>
              <a:t> </a:t>
            </a:r>
            <a:r>
              <a:rPr lang="ru-RU" altLang="ru-RU" sz="1100" dirty="0" err="1" smtClean="0">
                <a:solidFill>
                  <a:schemeClr val="accent1">
                    <a:lumMod val="75000"/>
                  </a:schemeClr>
                </a:solidFill>
                <a:latin typeface="Tahoma" panose="020B0604030504040204" pitchFamily="34" charset="0"/>
                <a:cs typeface="Tahoma" panose="020B0604030504040204" pitchFamily="34" charset="0"/>
              </a:rPr>
              <a:t>қамтамасыз</a:t>
            </a:r>
            <a:r>
              <a:rPr lang="ru-RU" altLang="ru-RU" sz="1100" dirty="0" smtClean="0">
                <a:solidFill>
                  <a:schemeClr val="accent1">
                    <a:lumMod val="75000"/>
                  </a:schemeClr>
                </a:solidFill>
                <a:latin typeface="Tahoma" panose="020B0604030504040204" pitchFamily="34" charset="0"/>
                <a:cs typeface="Tahoma" panose="020B0604030504040204" pitchFamily="34" charset="0"/>
              </a:rPr>
              <a:t> </a:t>
            </a:r>
            <a:r>
              <a:rPr lang="ru-RU" altLang="ru-RU" sz="1100" dirty="0" err="1" smtClean="0">
                <a:solidFill>
                  <a:schemeClr val="accent1">
                    <a:lumMod val="75000"/>
                  </a:schemeClr>
                </a:solidFill>
                <a:latin typeface="Tahoma" panose="020B0604030504040204" pitchFamily="34" charset="0"/>
                <a:cs typeface="Tahoma" panose="020B0604030504040204" pitchFamily="34" charset="0"/>
              </a:rPr>
              <a:t>ету</a:t>
            </a:r>
            <a:r>
              <a:rPr lang="ru-RU" altLang="ru-RU" sz="1100" dirty="0" smtClean="0">
                <a:solidFill>
                  <a:schemeClr val="accent1">
                    <a:lumMod val="75000"/>
                  </a:schemeClr>
                </a:solidFill>
                <a:latin typeface="Tahoma" panose="020B0604030504040204" pitchFamily="34" charset="0"/>
                <a:cs typeface="Tahoma" panose="020B0604030504040204" pitchFamily="34" charset="0"/>
              </a:rPr>
              <a:t> </a:t>
            </a:r>
            <a:r>
              <a:rPr lang="ru-RU" altLang="ru-RU" sz="1100" dirty="0" err="1" smtClean="0">
                <a:solidFill>
                  <a:schemeClr val="accent1">
                    <a:lumMod val="75000"/>
                  </a:schemeClr>
                </a:solidFill>
                <a:latin typeface="Tahoma" panose="020B0604030504040204" pitchFamily="34" charset="0"/>
                <a:cs typeface="Tahoma" panose="020B0604030504040204" pitchFamily="34" charset="0"/>
              </a:rPr>
              <a:t>мәселесін</a:t>
            </a:r>
            <a:r>
              <a:rPr lang="ru-RU" altLang="ru-RU" sz="1100" dirty="0" smtClean="0">
                <a:solidFill>
                  <a:schemeClr val="accent1">
                    <a:lumMod val="75000"/>
                  </a:schemeClr>
                </a:solidFill>
                <a:latin typeface="Tahoma" panose="020B0604030504040204" pitchFamily="34" charset="0"/>
                <a:cs typeface="Tahoma" panose="020B0604030504040204" pitchFamily="34" charset="0"/>
              </a:rPr>
              <a:t> </a:t>
            </a:r>
            <a:r>
              <a:rPr lang="ru-RU" altLang="ru-RU" sz="1100" dirty="0" err="1" smtClean="0">
                <a:solidFill>
                  <a:schemeClr val="accent1">
                    <a:lumMod val="75000"/>
                  </a:schemeClr>
                </a:solidFill>
                <a:latin typeface="Tahoma" panose="020B0604030504040204" pitchFamily="34" charset="0"/>
                <a:cs typeface="Tahoma" panose="020B0604030504040204" pitchFamily="34" charset="0"/>
              </a:rPr>
              <a:t>кешенді</a:t>
            </a:r>
            <a:r>
              <a:rPr lang="ru-RU" altLang="ru-RU" sz="1100" dirty="0" smtClean="0">
                <a:solidFill>
                  <a:schemeClr val="accent1">
                    <a:lumMod val="75000"/>
                  </a:schemeClr>
                </a:solidFill>
                <a:latin typeface="Tahoma" panose="020B0604030504040204" pitchFamily="34" charset="0"/>
                <a:cs typeface="Tahoma" panose="020B0604030504040204" pitchFamily="34" charset="0"/>
              </a:rPr>
              <a:t> </a:t>
            </a:r>
            <a:r>
              <a:rPr lang="ru-RU" altLang="ru-RU" sz="1100" dirty="0" err="1" smtClean="0">
                <a:solidFill>
                  <a:schemeClr val="accent1">
                    <a:lumMod val="75000"/>
                  </a:schemeClr>
                </a:solidFill>
                <a:latin typeface="Tahoma" panose="020B0604030504040204" pitchFamily="34" charset="0"/>
                <a:cs typeface="Tahoma" panose="020B0604030504040204" pitchFamily="34" charset="0"/>
              </a:rPr>
              <a:t>қарауға</a:t>
            </a:r>
            <a:r>
              <a:rPr lang="ru-RU" altLang="ru-RU" sz="1100" dirty="0" smtClean="0">
                <a:solidFill>
                  <a:schemeClr val="accent1">
                    <a:lumMod val="75000"/>
                  </a:schemeClr>
                </a:solidFill>
                <a:latin typeface="Tahoma" panose="020B0604030504040204" pitchFamily="34" charset="0"/>
                <a:cs typeface="Tahoma" panose="020B0604030504040204" pitchFamily="34" charset="0"/>
              </a:rPr>
              <a:t> </a:t>
            </a:r>
            <a:r>
              <a:rPr lang="ru-RU" altLang="ru-RU" sz="1100" dirty="0" err="1" smtClean="0">
                <a:solidFill>
                  <a:schemeClr val="accent1">
                    <a:lumMod val="75000"/>
                  </a:schemeClr>
                </a:solidFill>
                <a:latin typeface="Tahoma" panose="020B0604030504040204" pitchFamily="34" charset="0"/>
                <a:cs typeface="Tahoma" panose="020B0604030504040204" pitchFamily="34" charset="0"/>
              </a:rPr>
              <a:t>тиісті</a:t>
            </a:r>
            <a:r>
              <a:rPr lang="ru-RU" altLang="ru-RU" sz="1100" dirty="0" smtClean="0">
                <a:solidFill>
                  <a:schemeClr val="accent1">
                    <a:lumMod val="75000"/>
                  </a:schemeClr>
                </a:solidFill>
                <a:latin typeface="Tahoma" panose="020B0604030504040204" pitchFamily="34" charset="0"/>
                <a:cs typeface="Tahoma" panose="020B0604030504040204" pitchFamily="34" charset="0"/>
              </a:rPr>
              <a:t> </a:t>
            </a:r>
            <a:r>
              <a:rPr lang="ru-RU" altLang="ru-RU" sz="1100" dirty="0" err="1" smtClean="0">
                <a:solidFill>
                  <a:schemeClr val="accent1">
                    <a:lumMod val="75000"/>
                  </a:schemeClr>
                </a:solidFill>
                <a:latin typeface="Tahoma" panose="020B0604030504040204" pitchFamily="34" charset="0"/>
                <a:cs typeface="Tahoma" panose="020B0604030504040204" pitchFamily="34" charset="0"/>
              </a:rPr>
              <a:t>назар</a:t>
            </a:r>
            <a:r>
              <a:rPr lang="ru-RU" altLang="ru-RU" sz="1100" dirty="0" smtClean="0">
                <a:solidFill>
                  <a:schemeClr val="accent1">
                    <a:lumMod val="75000"/>
                  </a:schemeClr>
                </a:solidFill>
                <a:latin typeface="Tahoma" panose="020B0604030504040204" pitchFamily="34" charset="0"/>
                <a:cs typeface="Tahoma" panose="020B0604030504040204" pitchFamily="34" charset="0"/>
              </a:rPr>
              <a:t> </a:t>
            </a:r>
            <a:r>
              <a:rPr lang="ru-RU" altLang="ru-RU" sz="1100" dirty="0" err="1" smtClean="0">
                <a:solidFill>
                  <a:schemeClr val="accent1">
                    <a:lumMod val="75000"/>
                  </a:schemeClr>
                </a:solidFill>
                <a:latin typeface="Tahoma" panose="020B0604030504040204" pitchFamily="34" charset="0"/>
                <a:cs typeface="Tahoma" panose="020B0604030504040204" pitchFamily="34" charset="0"/>
              </a:rPr>
              <a:t>аударылмайды</a:t>
            </a:r>
            <a:r>
              <a:rPr lang="ru-RU" altLang="ru-RU" sz="1100" dirty="0" smtClean="0">
                <a:solidFill>
                  <a:schemeClr val="accent1">
                    <a:lumMod val="75000"/>
                  </a:schemeClr>
                </a:solidFill>
                <a:latin typeface="Tahoma" panose="020B0604030504040204" pitchFamily="34" charset="0"/>
                <a:cs typeface="Tahoma" panose="020B0604030504040204" pitchFamily="34" charset="0"/>
              </a:rPr>
              <a:t>. </a:t>
            </a:r>
          </a:p>
          <a:p>
            <a:pPr marL="14288" indent="0" algn="just" eaLnBrk="1" hangingPunct="1">
              <a:defRPr/>
            </a:pPr>
            <a:r>
              <a:rPr lang="ru-RU" altLang="ru-RU" sz="1100" dirty="0" err="1" smtClean="0">
                <a:solidFill>
                  <a:schemeClr val="accent1">
                    <a:lumMod val="75000"/>
                  </a:schemeClr>
                </a:solidFill>
                <a:latin typeface="Tahoma" panose="020B0604030504040204" pitchFamily="34" charset="0"/>
                <a:cs typeface="Tahoma" panose="020B0604030504040204" pitchFamily="34" charset="0"/>
              </a:rPr>
              <a:t>Бұл</a:t>
            </a:r>
            <a:r>
              <a:rPr lang="ru-RU" altLang="ru-RU" sz="1100" dirty="0" smtClean="0">
                <a:solidFill>
                  <a:schemeClr val="accent1">
                    <a:lumMod val="75000"/>
                  </a:schemeClr>
                </a:solidFill>
                <a:latin typeface="Tahoma" panose="020B0604030504040204" pitchFamily="34" charset="0"/>
                <a:cs typeface="Tahoma" panose="020B0604030504040204" pitchFamily="34" charset="0"/>
              </a:rPr>
              <a:t> </a:t>
            </a:r>
            <a:r>
              <a:rPr lang="ru-RU" altLang="ru-RU" sz="1100" dirty="0" err="1" smtClean="0">
                <a:solidFill>
                  <a:schemeClr val="accent1">
                    <a:lumMod val="75000"/>
                  </a:schemeClr>
                </a:solidFill>
                <a:latin typeface="Tahoma" panose="020B0604030504040204" pitchFamily="34" charset="0"/>
                <a:cs typeface="Tahoma" panose="020B0604030504040204" pitchFamily="34" charset="0"/>
              </a:rPr>
              <a:t>мән-жай</a:t>
            </a:r>
            <a:r>
              <a:rPr lang="ru-RU" altLang="ru-RU" sz="1100" dirty="0" smtClean="0">
                <a:solidFill>
                  <a:schemeClr val="accent1">
                    <a:lumMod val="75000"/>
                  </a:schemeClr>
                </a:solidFill>
                <a:latin typeface="Tahoma" panose="020B0604030504040204" pitchFamily="34" charset="0"/>
                <a:cs typeface="Tahoma" panose="020B0604030504040204" pitchFamily="34" charset="0"/>
              </a:rPr>
              <a:t> </a:t>
            </a:r>
            <a:r>
              <a:rPr lang="ru-RU" altLang="ru-RU" sz="1100" dirty="0" err="1" smtClean="0">
                <a:solidFill>
                  <a:schemeClr val="accent1">
                    <a:lumMod val="75000"/>
                  </a:schemeClr>
                </a:solidFill>
                <a:latin typeface="Tahoma" panose="020B0604030504040204" pitchFamily="34" charset="0"/>
                <a:cs typeface="Tahoma" panose="020B0604030504040204" pitchFamily="34" charset="0"/>
              </a:rPr>
              <a:t>нақты</a:t>
            </a:r>
            <a:r>
              <a:rPr lang="ru-RU" altLang="ru-RU" sz="1100" dirty="0" smtClean="0">
                <a:solidFill>
                  <a:schemeClr val="accent1">
                    <a:lumMod val="75000"/>
                  </a:schemeClr>
                </a:solidFill>
                <a:latin typeface="Tahoma" panose="020B0604030504040204" pitchFamily="34" charset="0"/>
                <a:cs typeface="Tahoma" panose="020B0604030504040204" pitchFamily="34" charset="0"/>
              </a:rPr>
              <a:t> </a:t>
            </a:r>
            <a:r>
              <a:rPr lang="ru-RU" altLang="ru-RU" sz="1100" dirty="0" err="1" smtClean="0">
                <a:solidFill>
                  <a:schemeClr val="accent1">
                    <a:lumMod val="75000"/>
                  </a:schemeClr>
                </a:solidFill>
                <a:latin typeface="Tahoma" panose="020B0604030504040204" pitchFamily="34" charset="0"/>
                <a:cs typeface="Tahoma" panose="020B0604030504040204" pitchFamily="34" charset="0"/>
              </a:rPr>
              <a:t>проблемаларды</a:t>
            </a:r>
            <a:r>
              <a:rPr lang="ru-RU" altLang="ru-RU" sz="1100" dirty="0" smtClean="0">
                <a:solidFill>
                  <a:schemeClr val="accent1">
                    <a:lumMod val="75000"/>
                  </a:schemeClr>
                </a:solidFill>
                <a:latin typeface="Tahoma" panose="020B0604030504040204" pitchFamily="34" charset="0"/>
                <a:cs typeface="Tahoma" panose="020B0604030504040204" pitchFamily="34" charset="0"/>
              </a:rPr>
              <a:t> </a:t>
            </a:r>
            <a:r>
              <a:rPr lang="ru-RU" altLang="ru-RU" sz="1100" dirty="0" err="1" smtClean="0">
                <a:solidFill>
                  <a:schemeClr val="accent1">
                    <a:lumMod val="75000"/>
                  </a:schemeClr>
                </a:solidFill>
                <a:latin typeface="Tahoma" panose="020B0604030504040204" pitchFamily="34" charset="0"/>
                <a:cs typeface="Tahoma" panose="020B0604030504040204" pitchFamily="34" charset="0"/>
              </a:rPr>
              <a:t>анықтауға</a:t>
            </a:r>
            <a:r>
              <a:rPr lang="ru-RU" altLang="ru-RU" sz="1100" dirty="0" smtClean="0">
                <a:solidFill>
                  <a:schemeClr val="accent1">
                    <a:lumMod val="75000"/>
                  </a:schemeClr>
                </a:solidFill>
                <a:latin typeface="Tahoma" panose="020B0604030504040204" pitchFamily="34" charset="0"/>
                <a:cs typeface="Tahoma" panose="020B0604030504040204" pitchFamily="34" charset="0"/>
              </a:rPr>
              <a:t>, </a:t>
            </a:r>
            <a:r>
              <a:rPr lang="ru-RU" altLang="ru-RU" sz="1100" dirty="0" err="1" smtClean="0">
                <a:solidFill>
                  <a:schemeClr val="accent1">
                    <a:lumMod val="75000"/>
                  </a:schemeClr>
                </a:solidFill>
                <a:latin typeface="Tahoma" panose="020B0604030504040204" pitchFamily="34" charset="0"/>
                <a:cs typeface="Tahoma" panose="020B0604030504040204" pitchFamily="34" charset="0"/>
              </a:rPr>
              <a:t>жағдайды</a:t>
            </a:r>
            <a:r>
              <a:rPr lang="ru-RU" altLang="ru-RU" sz="1100" dirty="0" smtClean="0">
                <a:solidFill>
                  <a:schemeClr val="accent1">
                    <a:lumMod val="75000"/>
                  </a:schemeClr>
                </a:solidFill>
                <a:latin typeface="Tahoma" panose="020B0604030504040204" pitchFamily="34" charset="0"/>
                <a:cs typeface="Tahoma" panose="020B0604030504040204" pitchFamily="34" charset="0"/>
              </a:rPr>
              <a:t> </a:t>
            </a:r>
            <a:r>
              <a:rPr lang="ru-RU" altLang="ru-RU" sz="1100" dirty="0" err="1" smtClean="0">
                <a:solidFill>
                  <a:schemeClr val="accent1">
                    <a:lumMod val="75000"/>
                  </a:schemeClr>
                </a:solidFill>
                <a:latin typeface="Tahoma" panose="020B0604030504040204" pitchFamily="34" charset="0"/>
                <a:cs typeface="Tahoma" panose="020B0604030504040204" pitchFamily="34" charset="0"/>
              </a:rPr>
              <a:t>толыққанды</a:t>
            </a:r>
            <a:r>
              <a:rPr lang="ru-RU" altLang="ru-RU" sz="1100" dirty="0" smtClean="0">
                <a:solidFill>
                  <a:schemeClr val="accent1">
                    <a:lumMod val="75000"/>
                  </a:schemeClr>
                </a:solidFill>
                <a:latin typeface="Tahoma" panose="020B0604030504040204" pitchFamily="34" charset="0"/>
                <a:cs typeface="Tahoma" panose="020B0604030504040204" pitchFamily="34" charset="0"/>
              </a:rPr>
              <a:t> </a:t>
            </a:r>
            <a:r>
              <a:rPr lang="ru-RU" altLang="ru-RU" sz="1100" dirty="0" err="1" smtClean="0">
                <a:solidFill>
                  <a:schemeClr val="accent1">
                    <a:lumMod val="75000"/>
                  </a:schemeClr>
                </a:solidFill>
                <a:latin typeface="Tahoma" panose="020B0604030504040204" pitchFamily="34" charset="0"/>
                <a:cs typeface="Tahoma" panose="020B0604030504040204" pitchFamily="34" charset="0"/>
              </a:rPr>
              <a:t>бағалауға</a:t>
            </a:r>
            <a:r>
              <a:rPr lang="ru-RU" altLang="ru-RU" sz="1100" dirty="0" smtClean="0">
                <a:solidFill>
                  <a:schemeClr val="accent1">
                    <a:lumMod val="75000"/>
                  </a:schemeClr>
                </a:solidFill>
                <a:latin typeface="Tahoma" panose="020B0604030504040204" pitchFamily="34" charset="0"/>
                <a:cs typeface="Tahoma" panose="020B0604030504040204" pitchFamily="34" charset="0"/>
              </a:rPr>
              <a:t> </a:t>
            </a:r>
            <a:r>
              <a:rPr lang="ru-RU" altLang="ru-RU" sz="1100" dirty="0" err="1" smtClean="0">
                <a:solidFill>
                  <a:schemeClr val="accent1">
                    <a:lumMod val="75000"/>
                  </a:schemeClr>
                </a:solidFill>
                <a:latin typeface="Tahoma" panose="020B0604030504040204" pitchFamily="34" charset="0"/>
                <a:cs typeface="Tahoma" panose="020B0604030504040204" pitchFamily="34" charset="0"/>
              </a:rPr>
              <a:t>және</a:t>
            </a:r>
            <a:r>
              <a:rPr lang="ru-RU" altLang="ru-RU" sz="1100" dirty="0" smtClean="0">
                <a:solidFill>
                  <a:schemeClr val="accent1">
                    <a:lumMod val="75000"/>
                  </a:schemeClr>
                </a:solidFill>
                <a:latin typeface="Tahoma" panose="020B0604030504040204" pitchFamily="34" charset="0"/>
                <a:cs typeface="Tahoma" panose="020B0604030504040204" pitchFamily="34" charset="0"/>
              </a:rPr>
              <a:t> </a:t>
            </a:r>
            <a:r>
              <a:rPr lang="ru-RU" altLang="ru-RU" sz="1100" dirty="0" err="1" smtClean="0">
                <a:solidFill>
                  <a:schemeClr val="accent1">
                    <a:lumMod val="75000"/>
                  </a:schemeClr>
                </a:solidFill>
                <a:latin typeface="Tahoma" panose="020B0604030504040204" pitchFamily="34" charset="0"/>
                <a:cs typeface="Tahoma" panose="020B0604030504040204" pitchFamily="34" charset="0"/>
              </a:rPr>
              <a:t>азық-түлік</a:t>
            </a:r>
            <a:r>
              <a:rPr lang="ru-RU" altLang="ru-RU" sz="1100" dirty="0" smtClean="0">
                <a:solidFill>
                  <a:schemeClr val="accent1">
                    <a:lumMod val="75000"/>
                  </a:schemeClr>
                </a:solidFill>
                <a:latin typeface="Tahoma" panose="020B0604030504040204" pitchFamily="34" charset="0"/>
                <a:cs typeface="Tahoma" panose="020B0604030504040204" pitchFamily="34" charset="0"/>
              </a:rPr>
              <a:t> </a:t>
            </a:r>
            <a:r>
              <a:rPr lang="ru-RU" altLang="ru-RU" sz="1100" dirty="0" err="1" smtClean="0">
                <a:solidFill>
                  <a:schemeClr val="accent1">
                    <a:lumMod val="75000"/>
                  </a:schemeClr>
                </a:solidFill>
                <a:latin typeface="Tahoma" panose="020B0604030504040204" pitchFamily="34" charset="0"/>
                <a:cs typeface="Tahoma" panose="020B0604030504040204" pitchFamily="34" charset="0"/>
              </a:rPr>
              <a:t>қауіпсіздігін</a:t>
            </a:r>
            <a:r>
              <a:rPr lang="ru-RU" altLang="ru-RU" sz="1100" dirty="0" smtClean="0">
                <a:solidFill>
                  <a:schemeClr val="accent1">
                    <a:lumMod val="75000"/>
                  </a:schemeClr>
                </a:solidFill>
                <a:latin typeface="Tahoma" panose="020B0604030504040204" pitchFamily="34" charset="0"/>
                <a:cs typeface="Tahoma" panose="020B0604030504040204" pitchFamily="34" charset="0"/>
              </a:rPr>
              <a:t> </a:t>
            </a:r>
            <a:r>
              <a:rPr lang="ru-RU" altLang="ru-RU" sz="1100" dirty="0" err="1" smtClean="0">
                <a:solidFill>
                  <a:schemeClr val="accent1">
                    <a:lumMod val="75000"/>
                  </a:schemeClr>
                </a:solidFill>
                <a:latin typeface="Tahoma" panose="020B0604030504040204" pitchFamily="34" charset="0"/>
                <a:cs typeface="Tahoma" panose="020B0604030504040204" pitchFamily="34" charset="0"/>
              </a:rPr>
              <a:t>қатмамасыз</a:t>
            </a:r>
            <a:r>
              <a:rPr lang="ru-RU" altLang="ru-RU" sz="1100" dirty="0" smtClean="0">
                <a:solidFill>
                  <a:schemeClr val="accent1">
                    <a:lumMod val="75000"/>
                  </a:schemeClr>
                </a:solidFill>
                <a:latin typeface="Tahoma" panose="020B0604030504040204" pitchFamily="34" charset="0"/>
                <a:cs typeface="Tahoma" panose="020B0604030504040204" pitchFamily="34" charset="0"/>
              </a:rPr>
              <a:t> </a:t>
            </a:r>
            <a:r>
              <a:rPr lang="ru-RU" altLang="ru-RU" sz="1100" dirty="0" err="1" smtClean="0">
                <a:solidFill>
                  <a:schemeClr val="accent1">
                    <a:lumMod val="75000"/>
                  </a:schemeClr>
                </a:solidFill>
                <a:latin typeface="Tahoma" panose="020B0604030504040204" pitchFamily="34" charset="0"/>
                <a:cs typeface="Tahoma" panose="020B0604030504040204" pitchFamily="34" charset="0"/>
              </a:rPr>
              <a:t>етуде</a:t>
            </a:r>
            <a:r>
              <a:rPr lang="ru-RU" altLang="ru-RU" sz="1100" dirty="0" smtClean="0">
                <a:solidFill>
                  <a:schemeClr val="accent1">
                    <a:lumMod val="75000"/>
                  </a:schemeClr>
                </a:solidFill>
                <a:latin typeface="Tahoma" panose="020B0604030504040204" pitchFamily="34" charset="0"/>
                <a:cs typeface="Tahoma" panose="020B0604030504040204" pitchFamily="34" charset="0"/>
              </a:rPr>
              <a:t> </a:t>
            </a:r>
            <a:r>
              <a:rPr lang="ru-RU" altLang="ru-RU" sz="1100" dirty="0" err="1" smtClean="0">
                <a:solidFill>
                  <a:schemeClr val="accent1">
                    <a:lumMod val="75000"/>
                  </a:schemeClr>
                </a:solidFill>
                <a:latin typeface="Tahoma" panose="020B0604030504040204" pitchFamily="34" charset="0"/>
                <a:cs typeface="Tahoma" panose="020B0604030504040204" pitchFamily="34" charset="0"/>
              </a:rPr>
              <a:t>тиісті</a:t>
            </a:r>
            <a:r>
              <a:rPr lang="ru-RU" altLang="ru-RU" sz="1100" dirty="0" smtClean="0">
                <a:solidFill>
                  <a:schemeClr val="accent1">
                    <a:lumMod val="75000"/>
                  </a:schemeClr>
                </a:solidFill>
                <a:latin typeface="Tahoma" panose="020B0604030504040204" pitchFamily="34" charset="0"/>
                <a:cs typeface="Tahoma" panose="020B0604030504040204" pitchFamily="34" charset="0"/>
              </a:rPr>
              <a:t> </a:t>
            </a:r>
            <a:r>
              <a:rPr lang="ru-RU" altLang="ru-RU" sz="1100" dirty="0" err="1" smtClean="0">
                <a:solidFill>
                  <a:schemeClr val="accent1">
                    <a:lumMod val="75000"/>
                  </a:schemeClr>
                </a:solidFill>
                <a:latin typeface="Tahoma" panose="020B0604030504040204" pitchFamily="34" charset="0"/>
                <a:cs typeface="Tahoma" panose="020B0604030504040204" pitchFamily="34" charset="0"/>
              </a:rPr>
              <a:t>шаралар</a:t>
            </a:r>
            <a:r>
              <a:rPr lang="ru-RU" altLang="ru-RU" sz="1100" dirty="0" smtClean="0">
                <a:solidFill>
                  <a:schemeClr val="accent1">
                    <a:lumMod val="75000"/>
                  </a:schemeClr>
                </a:solidFill>
                <a:latin typeface="Tahoma" panose="020B0604030504040204" pitchFamily="34" charset="0"/>
                <a:cs typeface="Tahoma" panose="020B0604030504040204" pitchFamily="34" charset="0"/>
              </a:rPr>
              <a:t> </a:t>
            </a:r>
            <a:r>
              <a:rPr lang="ru-RU" altLang="ru-RU" sz="1100" dirty="0" err="1" smtClean="0">
                <a:solidFill>
                  <a:schemeClr val="accent1">
                    <a:lumMod val="75000"/>
                  </a:schemeClr>
                </a:solidFill>
                <a:latin typeface="Tahoma" panose="020B0604030504040204" pitchFamily="34" charset="0"/>
                <a:cs typeface="Tahoma" panose="020B0604030504040204" pitchFamily="34" charset="0"/>
              </a:rPr>
              <a:t>қабылдауға</a:t>
            </a:r>
            <a:r>
              <a:rPr lang="ru-RU" altLang="ru-RU" sz="1100" dirty="0" smtClean="0">
                <a:solidFill>
                  <a:schemeClr val="accent1">
                    <a:lumMod val="75000"/>
                  </a:schemeClr>
                </a:solidFill>
                <a:latin typeface="Tahoma" panose="020B0604030504040204" pitchFamily="34" charset="0"/>
                <a:cs typeface="Tahoma" panose="020B0604030504040204" pitchFamily="34" charset="0"/>
              </a:rPr>
              <a:t> </a:t>
            </a:r>
            <a:r>
              <a:rPr lang="ru-RU" altLang="ru-RU" sz="1100" dirty="0" err="1" smtClean="0">
                <a:solidFill>
                  <a:schemeClr val="accent1">
                    <a:lumMod val="75000"/>
                  </a:schemeClr>
                </a:solidFill>
                <a:latin typeface="Tahoma" panose="020B0604030504040204" pitchFamily="34" charset="0"/>
                <a:cs typeface="Tahoma" panose="020B0604030504040204" pitchFamily="34" charset="0"/>
              </a:rPr>
              <a:t>мүмкіндіктер</a:t>
            </a:r>
            <a:r>
              <a:rPr lang="ru-RU" altLang="ru-RU" sz="1100" dirty="0" smtClean="0">
                <a:solidFill>
                  <a:schemeClr val="accent1">
                    <a:lumMod val="75000"/>
                  </a:schemeClr>
                </a:solidFill>
                <a:latin typeface="Tahoma" panose="020B0604030504040204" pitchFamily="34" charset="0"/>
                <a:cs typeface="Tahoma" panose="020B0604030504040204" pitchFamily="34" charset="0"/>
              </a:rPr>
              <a:t> </a:t>
            </a:r>
            <a:r>
              <a:rPr lang="ru-RU" altLang="ru-RU" sz="1100" dirty="0" err="1" smtClean="0">
                <a:solidFill>
                  <a:schemeClr val="accent1">
                    <a:lumMod val="75000"/>
                  </a:schemeClr>
                </a:solidFill>
                <a:latin typeface="Tahoma" panose="020B0604030504040204" pitchFamily="34" charset="0"/>
                <a:cs typeface="Tahoma" panose="020B0604030504040204" pitchFamily="34" charset="0"/>
              </a:rPr>
              <a:t>бермейді</a:t>
            </a:r>
            <a:r>
              <a:rPr lang="ru-RU" altLang="ru-RU" sz="1100" dirty="0" smtClean="0">
                <a:solidFill>
                  <a:schemeClr val="accent1">
                    <a:lumMod val="75000"/>
                  </a:schemeClr>
                </a:solidFill>
                <a:latin typeface="Tahoma" panose="020B0604030504040204" pitchFamily="34" charset="0"/>
                <a:cs typeface="Tahoma" panose="020B0604030504040204" pitchFamily="34" charset="0"/>
              </a:rPr>
              <a:t>. </a:t>
            </a:r>
            <a:endParaRPr lang="ru-RU" altLang="ru-RU" sz="1100" dirty="0">
              <a:solidFill>
                <a:schemeClr val="accent1">
                  <a:lumMod val="75000"/>
                </a:schemeClr>
              </a:solidFill>
              <a:latin typeface="Tahoma" panose="020B0604030504040204" pitchFamily="34" charset="0"/>
              <a:cs typeface="Tahoma" panose="020B0604030504040204" pitchFamily="34" charset="0"/>
            </a:endParaRPr>
          </a:p>
        </p:txBody>
      </p:sp>
      <p:sp>
        <p:nvSpPr>
          <p:cNvPr id="45064" name="Прямоугольник 11"/>
          <p:cNvSpPr>
            <a:spLocks noChangeArrowheads="1"/>
          </p:cNvSpPr>
          <p:nvPr/>
        </p:nvSpPr>
        <p:spPr bwMode="auto">
          <a:xfrm>
            <a:off x="107950" y="2067694"/>
            <a:ext cx="8856663" cy="815608"/>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p>
            <a:pPr algn="ctr" eaLnBrk="1" hangingPunct="1"/>
            <a:r>
              <a:rPr lang="ru-RU" altLang="ru-RU" sz="1400" b="1" dirty="0" smtClean="0">
                <a:solidFill>
                  <a:schemeClr val="accent1">
                    <a:lumMod val="75000"/>
                  </a:schemeClr>
                </a:solidFill>
                <a:latin typeface="Arial" panose="020B0604020202020204" pitchFamily="34" charset="0"/>
              </a:rPr>
              <a:t>ХАЛЫҚАРАЛЫҚ ТӘЖІРИБЕ</a:t>
            </a:r>
            <a:endParaRPr lang="ru-RU" altLang="ru-RU" sz="1400" b="1" dirty="0" smtClean="0">
              <a:solidFill>
                <a:schemeClr val="accent1">
                  <a:lumMod val="75000"/>
                </a:schemeClr>
              </a:solidFill>
              <a:latin typeface="Tahoma" pitchFamily="34" charset="0"/>
              <a:cs typeface="Tahoma" pitchFamily="34" charset="0"/>
            </a:endParaRPr>
          </a:p>
          <a:p>
            <a:r>
              <a:rPr lang="ru-RU" altLang="ru-RU" sz="1100" b="1" dirty="0" smtClean="0">
                <a:solidFill>
                  <a:schemeClr val="accent1">
                    <a:lumMod val="75000"/>
                  </a:schemeClr>
                </a:solidFill>
                <a:latin typeface="Tahoma" pitchFamily="34" charset="0"/>
                <a:cs typeface="Tahoma" pitchFamily="34" charset="0"/>
              </a:rPr>
              <a:t>БҰҰ ФАО </a:t>
            </a:r>
            <a:r>
              <a:rPr lang="kk-KZ" sz="1100" b="1" dirty="0">
                <a:solidFill>
                  <a:schemeClr val="accent1">
                    <a:lumMod val="75000"/>
                  </a:schemeClr>
                </a:solidFill>
                <a:latin typeface="Tahoma" pitchFamily="34" charset="0"/>
                <a:cs typeface="Tahoma" pitchFamily="34" charset="0"/>
              </a:rPr>
              <a:t>анықтауы </a:t>
            </a:r>
            <a:r>
              <a:rPr lang="kk-KZ" sz="1100" b="1" dirty="0">
                <a:solidFill>
                  <a:schemeClr val="tx2"/>
                </a:solidFill>
                <a:latin typeface="Tahoma" pitchFamily="34" charset="0"/>
                <a:ea typeface="Tahoma" panose="020B0604030504040204" pitchFamily="34" charset="0"/>
                <a:cs typeface="Tahoma" panose="020B0604030504040204" pitchFamily="34" charset="0"/>
              </a:rPr>
              <a:t>бойынша барлық адамдардың белсенді және салауатты өмір салтын ұстануы үшін олардың қажеттілігі мен қалауларына жауап беретін жеткілікті, қауіпсіз және құнарлы тамаққа физикалық, экономикалық тұрғыдан әр уақытта қол жеткізе алатын жағдайда ғана азық-түлік қауіпсіздігі орын алады</a:t>
            </a:r>
            <a:r>
              <a:rPr lang="kk-KZ" sz="1100" b="1" dirty="0" smtClean="0">
                <a:solidFill>
                  <a:schemeClr val="tx2"/>
                </a:solidFill>
                <a:latin typeface="Tahoma" pitchFamily="34" charset="0"/>
                <a:ea typeface="Tahoma" panose="020B0604030504040204" pitchFamily="34" charset="0"/>
                <a:cs typeface="Tahoma" panose="020B0604030504040204" pitchFamily="34" charset="0"/>
              </a:rPr>
              <a:t>.</a:t>
            </a:r>
            <a:endParaRPr lang="ru-RU" sz="1100" b="1" dirty="0">
              <a:solidFill>
                <a:schemeClr val="tx2"/>
              </a:solidFill>
              <a:latin typeface="Tahoma" pitchFamily="34" charset="0"/>
              <a:ea typeface="Tahoma" panose="020B0604030504040204" pitchFamily="34" charset="0"/>
              <a:cs typeface="Tahoma" panose="020B0604030504040204" pitchFamily="34" charset="0"/>
            </a:endParaRPr>
          </a:p>
        </p:txBody>
      </p:sp>
      <p:sp>
        <p:nvSpPr>
          <p:cNvPr id="25" name="Скругленный прямоугольник 24"/>
          <p:cNvSpPr/>
          <p:nvPr/>
        </p:nvSpPr>
        <p:spPr>
          <a:xfrm>
            <a:off x="107950" y="3075806"/>
            <a:ext cx="4320034" cy="278606"/>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kk-KZ" sz="1400" b="1" dirty="0" smtClean="0">
                <a:solidFill>
                  <a:srgbClr val="10253F"/>
                </a:solidFill>
                <a:latin typeface="Tahoma" pitchFamily="34" charset="0"/>
                <a:cs typeface="Tahoma" pitchFamily="34" charset="0"/>
              </a:rPr>
              <a:t>Ұсынылатын шаралар</a:t>
            </a:r>
            <a:endParaRPr lang="ru-RU" sz="1400" b="1" dirty="0">
              <a:solidFill>
                <a:srgbClr val="10253F"/>
              </a:solidFill>
              <a:latin typeface="Tahoma" pitchFamily="34" charset="0"/>
              <a:cs typeface="Tahoma" pitchFamily="34" charset="0"/>
            </a:endParaRPr>
          </a:p>
        </p:txBody>
      </p:sp>
      <p:sp>
        <p:nvSpPr>
          <p:cNvPr id="26" name="Скругленный прямоугольник 25"/>
          <p:cNvSpPr/>
          <p:nvPr/>
        </p:nvSpPr>
        <p:spPr>
          <a:xfrm>
            <a:off x="4751263" y="3075806"/>
            <a:ext cx="4213225" cy="278606"/>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ru-RU" sz="1400" b="1" dirty="0" err="1" smtClean="0">
                <a:solidFill>
                  <a:srgbClr val="10253F"/>
                </a:solidFill>
                <a:latin typeface="Tahoma" pitchFamily="34" charset="0"/>
                <a:cs typeface="Tahoma" pitchFamily="34" charset="0"/>
              </a:rPr>
              <a:t>Күтілетін</a:t>
            </a:r>
            <a:r>
              <a:rPr lang="ru-RU" sz="1400" b="1" dirty="0" smtClean="0">
                <a:solidFill>
                  <a:srgbClr val="10253F"/>
                </a:solidFill>
                <a:latin typeface="Tahoma" pitchFamily="34" charset="0"/>
                <a:cs typeface="Tahoma" pitchFamily="34" charset="0"/>
              </a:rPr>
              <a:t> </a:t>
            </a:r>
            <a:r>
              <a:rPr lang="ru-RU" sz="1400" b="1" dirty="0" err="1" smtClean="0">
                <a:solidFill>
                  <a:srgbClr val="10253F"/>
                </a:solidFill>
                <a:latin typeface="Tahoma" pitchFamily="34" charset="0"/>
                <a:cs typeface="Tahoma" pitchFamily="34" charset="0"/>
              </a:rPr>
              <a:t>әсер</a:t>
            </a:r>
            <a:endParaRPr lang="ru-RU" sz="1400" b="1" dirty="0">
              <a:solidFill>
                <a:srgbClr val="10253F"/>
              </a:solidFill>
              <a:latin typeface="Tahoma" pitchFamily="34" charset="0"/>
              <a:cs typeface="Tahoma" pitchFamily="34" charset="0"/>
            </a:endParaRPr>
          </a:p>
        </p:txBody>
      </p:sp>
      <p:sp>
        <p:nvSpPr>
          <p:cNvPr id="23" name="Номер слайда 1"/>
          <p:cNvSpPr>
            <a:spLocks noGrp="1"/>
          </p:cNvSpPr>
          <p:nvPr>
            <p:ph type="sldNum" sz="quarter" idx="12"/>
          </p:nvPr>
        </p:nvSpPr>
        <p:spPr>
          <a:xfrm>
            <a:off x="6995937" y="4869656"/>
            <a:ext cx="2133600" cy="273844"/>
          </a:xfrm>
        </p:spPr>
        <p:txBody>
          <a:bodyPr/>
          <a:lstStyle/>
          <a:p>
            <a:r>
              <a:rPr lang="ru-RU" sz="900" b="1" dirty="0" smtClean="0">
                <a:solidFill>
                  <a:schemeClr val="tx2">
                    <a:lumMod val="75000"/>
                  </a:schemeClr>
                </a:solidFill>
                <a:latin typeface="Arial" panose="020B0604020202020204" pitchFamily="34" charset="0"/>
                <a:cs typeface="Arial" panose="020B0604020202020204" pitchFamily="34" charset="0"/>
              </a:rPr>
              <a:t>8</a:t>
            </a:r>
            <a:endParaRPr lang="ru-RU" sz="900" b="1"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379401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14592" y="267494"/>
            <a:ext cx="8833859" cy="338554"/>
          </a:xfrm>
          <a:prstGeom prst="rect">
            <a:avLst/>
          </a:prstGeom>
        </p:spPr>
        <p:txBody>
          <a:bodyPr wrap="square">
            <a:spAutoFit/>
          </a:bodyPr>
          <a:lstStyle/>
          <a:p>
            <a:pPr algn="ctr">
              <a:defRPr/>
            </a:pPr>
            <a:r>
              <a:rPr lang="kk-KZ" sz="1600" b="1" dirty="0" smtClean="0">
                <a:solidFill>
                  <a:schemeClr val="accent1">
                    <a:lumMod val="50000"/>
                  </a:schemeClr>
                </a:solidFill>
                <a:latin typeface="Arial" panose="020B0604020202020204" pitchFamily="34" charset="0"/>
              </a:rPr>
              <a:t>АЗЫҚ-ТҮЛІК ҚАУІПСІЗДІГІН ҚАМТАМАСЫЗ ЕТУ</a:t>
            </a:r>
            <a:r>
              <a:rPr lang="ru-RU" sz="1600" b="1" dirty="0" smtClean="0">
                <a:solidFill>
                  <a:schemeClr val="accent1">
                    <a:lumMod val="50000"/>
                  </a:schemeClr>
                </a:solidFill>
                <a:latin typeface="Arial" panose="020B0604020202020204" pitchFamily="34" charset="0"/>
              </a:rPr>
              <a:t>: </a:t>
            </a:r>
            <a:r>
              <a:rPr lang="ru-RU" sz="1600" b="1" dirty="0" smtClean="0">
                <a:solidFill>
                  <a:srgbClr val="C00000"/>
                </a:solidFill>
                <a:latin typeface="Arial" panose="020B0604020202020204" pitchFamily="34" charset="0"/>
                <a:cs typeface="Arial" panose="020B0604020202020204" pitchFamily="34" charset="0"/>
              </a:rPr>
              <a:t>НӘТИЖЕ КӨРСЕТКІШТЕРІ</a:t>
            </a:r>
          </a:p>
        </p:txBody>
      </p:sp>
      <p:cxnSp>
        <p:nvCxnSpPr>
          <p:cNvPr id="17" name="Прямая соединительная линия 16"/>
          <p:cNvCxnSpPr/>
          <p:nvPr/>
        </p:nvCxnSpPr>
        <p:spPr bwMode="auto">
          <a:xfrm>
            <a:off x="107950" y="627534"/>
            <a:ext cx="8936038" cy="15853"/>
          </a:xfrm>
          <a:prstGeom prst="line">
            <a:avLst/>
          </a:prstGeom>
          <a:ln w="508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3" name="Номер слайда 1"/>
          <p:cNvSpPr>
            <a:spLocks noGrp="1"/>
          </p:cNvSpPr>
          <p:nvPr>
            <p:ph type="sldNum" sz="quarter" idx="12"/>
          </p:nvPr>
        </p:nvSpPr>
        <p:spPr>
          <a:xfrm>
            <a:off x="8748465" y="4948014"/>
            <a:ext cx="381072" cy="195486"/>
          </a:xfrm>
        </p:spPr>
        <p:txBody>
          <a:bodyPr/>
          <a:lstStyle/>
          <a:p>
            <a:r>
              <a:rPr lang="ru-RU" sz="900" b="1" dirty="0" smtClean="0">
                <a:solidFill>
                  <a:schemeClr val="tx2">
                    <a:lumMod val="75000"/>
                  </a:schemeClr>
                </a:solidFill>
                <a:latin typeface="Arial" panose="020B0604020202020204" pitchFamily="34" charset="0"/>
                <a:cs typeface="Arial" panose="020B0604020202020204" pitchFamily="34" charset="0"/>
              </a:rPr>
              <a:t>9</a:t>
            </a:r>
            <a:endParaRPr lang="ru-RU" sz="900" b="1" dirty="0">
              <a:solidFill>
                <a:schemeClr val="tx2">
                  <a:lumMod val="75000"/>
                </a:schemeClr>
              </a:solidFill>
              <a:latin typeface="Arial" panose="020B0604020202020204" pitchFamily="34" charset="0"/>
              <a:cs typeface="Arial" panose="020B0604020202020204" pitchFamily="34" charset="0"/>
            </a:endParaRPr>
          </a:p>
        </p:txBody>
      </p:sp>
      <p:sp>
        <p:nvSpPr>
          <p:cNvPr id="15" name="Скругленный прямоугольник 14"/>
          <p:cNvSpPr/>
          <p:nvPr/>
        </p:nvSpPr>
        <p:spPr>
          <a:xfrm>
            <a:off x="124387" y="715287"/>
            <a:ext cx="8936038" cy="216024"/>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ru-RU" sz="1100" b="1" dirty="0" smtClean="0">
                <a:solidFill>
                  <a:srgbClr val="10253F"/>
                </a:solidFill>
                <a:latin typeface="Tahoma" pitchFamily="34" charset="0"/>
                <a:cs typeface="Tahoma" pitchFamily="34" charset="0"/>
              </a:rPr>
              <a:t>1. </a:t>
            </a:r>
            <a:r>
              <a:rPr lang="kk-KZ" sz="1100" b="1" dirty="0">
                <a:solidFill>
                  <a:srgbClr val="10253F"/>
                </a:solidFill>
                <a:latin typeface="Tahoma" pitchFamily="34" charset="0"/>
                <a:cs typeface="Tahoma" pitchFamily="34" charset="0"/>
              </a:rPr>
              <a:t>Азық-түлік </a:t>
            </a:r>
            <a:r>
              <a:rPr lang="kk-KZ" sz="1100" b="1" dirty="0" smtClean="0">
                <a:solidFill>
                  <a:srgbClr val="10253F"/>
                </a:solidFill>
                <a:latin typeface="Tahoma" pitchFamily="34" charset="0"/>
                <a:cs typeface="Tahoma" pitchFamily="34" charset="0"/>
              </a:rPr>
              <a:t>тәуелсіздігі</a:t>
            </a:r>
            <a:r>
              <a:rPr lang="ru-RU" sz="1100" b="1" dirty="0" smtClean="0">
                <a:solidFill>
                  <a:srgbClr val="10253F"/>
                </a:solidFill>
                <a:latin typeface="Tahoma" pitchFamily="34" charset="0"/>
                <a:cs typeface="Tahoma" pitchFamily="34" charset="0"/>
              </a:rPr>
              <a:t>: </a:t>
            </a:r>
            <a:endParaRPr lang="ru-RU" sz="1100" b="1" dirty="0">
              <a:solidFill>
                <a:srgbClr val="10253F"/>
              </a:solidFill>
              <a:latin typeface="Tahoma" pitchFamily="34" charset="0"/>
              <a:cs typeface="Tahoma" pitchFamily="34" charset="0"/>
            </a:endParaRPr>
          </a:p>
        </p:txBody>
      </p:sp>
      <p:sp>
        <p:nvSpPr>
          <p:cNvPr id="16" name="Скругленный прямоугольник 15"/>
          <p:cNvSpPr/>
          <p:nvPr/>
        </p:nvSpPr>
        <p:spPr>
          <a:xfrm>
            <a:off x="107951" y="987574"/>
            <a:ext cx="8936038" cy="864096"/>
          </a:xfrm>
          <a:prstGeom prst="roundRect">
            <a:avLst/>
          </a:prstGeom>
          <a:solidFill>
            <a:srgbClr val="B4C7E7">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285750" indent="-285750" eaLnBrk="0" hangingPunct="0">
              <a:tabLst>
                <a:tab pos="542925" algn="l"/>
              </a:tabLst>
              <a:defRPr>
                <a:solidFill>
                  <a:schemeClr val="tx1"/>
                </a:solidFill>
                <a:latin typeface="Calibri" panose="020F0502020204030204" pitchFamily="34" charset="0"/>
                <a:cs typeface="Arial" panose="020B0604020202020204" pitchFamily="34" charset="0"/>
              </a:defRPr>
            </a:lvl1pPr>
            <a:lvl2pPr marL="742950" indent="-285750" eaLnBrk="0" hangingPunct="0">
              <a:tabLst>
                <a:tab pos="542925" algn="l"/>
              </a:tabLst>
              <a:defRPr>
                <a:solidFill>
                  <a:schemeClr val="tx1"/>
                </a:solidFill>
                <a:latin typeface="Calibri" panose="020F0502020204030204" pitchFamily="34" charset="0"/>
                <a:cs typeface="Arial" panose="020B0604020202020204" pitchFamily="34" charset="0"/>
              </a:defRPr>
            </a:lvl2pPr>
            <a:lvl3pPr marL="1143000" indent="-228600" eaLnBrk="0" hangingPunct="0">
              <a:tabLst>
                <a:tab pos="542925" algn="l"/>
              </a:tabLst>
              <a:defRPr>
                <a:solidFill>
                  <a:schemeClr val="tx1"/>
                </a:solidFill>
                <a:latin typeface="Calibri" panose="020F0502020204030204" pitchFamily="34" charset="0"/>
                <a:cs typeface="Arial" panose="020B0604020202020204" pitchFamily="34" charset="0"/>
              </a:defRPr>
            </a:lvl3pPr>
            <a:lvl4pPr marL="1600200" indent="-228600" eaLnBrk="0" hangingPunct="0">
              <a:tabLst>
                <a:tab pos="542925" algn="l"/>
              </a:tabLst>
              <a:defRPr>
                <a:solidFill>
                  <a:schemeClr val="tx1"/>
                </a:solidFill>
                <a:latin typeface="Calibri" panose="020F0502020204030204" pitchFamily="34" charset="0"/>
                <a:cs typeface="Arial" panose="020B0604020202020204" pitchFamily="34" charset="0"/>
              </a:defRPr>
            </a:lvl4pPr>
            <a:lvl5pPr marL="2057400" indent="-228600" eaLnBrk="0" hangingPunct="0">
              <a:tabLst>
                <a:tab pos="542925" algn="l"/>
              </a:tabLst>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tabLst>
                <a:tab pos="542925" algn="l"/>
              </a:tabLs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tabLst>
                <a:tab pos="542925" algn="l"/>
              </a:tabLs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tabLst>
                <a:tab pos="542925" algn="l"/>
              </a:tabLs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tabLst>
                <a:tab pos="542925" algn="l"/>
              </a:tabLst>
              <a:defRPr>
                <a:solidFill>
                  <a:schemeClr val="tx1"/>
                </a:solidFill>
                <a:latin typeface="Calibri" panose="020F0502020204030204" pitchFamily="34" charset="0"/>
                <a:cs typeface="Arial" panose="020B0604020202020204" pitchFamily="34" charset="0"/>
              </a:defRPr>
            </a:lvl9pPr>
          </a:lstStyle>
          <a:p>
            <a:pPr marL="0" indent="163513">
              <a:buFont typeface="Wingdings" panose="05000000000000000000" pitchFamily="2" charset="2"/>
              <a:buChar char="Ø"/>
              <a:tabLst>
                <a:tab pos="177800" algn="l"/>
                <a:tab pos="542925" algn="l"/>
              </a:tabLst>
            </a:pPr>
            <a:r>
              <a:rPr lang="kk-KZ" sz="1100" b="1" dirty="0">
                <a:solidFill>
                  <a:schemeClr val="accent1">
                    <a:lumMod val="75000"/>
                  </a:schemeClr>
                </a:solidFill>
                <a:latin typeface="Arial" pitchFamily="34" charset="0"/>
              </a:rPr>
              <a:t>Өңдеуге келіп түскен шикі </a:t>
            </a:r>
            <a:r>
              <a:rPr lang="kk-KZ" sz="1100" b="1" dirty="0" smtClean="0">
                <a:solidFill>
                  <a:schemeClr val="accent1">
                    <a:lumMod val="75000"/>
                  </a:schemeClr>
                </a:solidFill>
                <a:latin typeface="Arial" pitchFamily="34" charset="0"/>
              </a:rPr>
              <a:t>сүт көлемі; </a:t>
            </a:r>
            <a:r>
              <a:rPr lang="kk-KZ" sz="1100" b="1" dirty="0">
                <a:solidFill>
                  <a:srgbClr val="C00000"/>
                </a:solidFill>
                <a:latin typeface="Arial" pitchFamily="34" charset="0"/>
              </a:rPr>
              <a:t>(АШМ, ЖАО)</a:t>
            </a:r>
            <a:endParaRPr lang="ru-RU" sz="1100" b="1" dirty="0">
              <a:solidFill>
                <a:srgbClr val="C00000"/>
              </a:solidFill>
              <a:latin typeface="Arial" pitchFamily="34" charset="0"/>
            </a:endParaRPr>
          </a:p>
          <a:p>
            <a:pPr marL="171450" indent="-171450" eaLnBrk="1" hangingPunct="1">
              <a:buFont typeface="Wingdings" pitchFamily="2" charset="2"/>
              <a:buChar char="Ø"/>
              <a:defRPr/>
            </a:pPr>
            <a:r>
              <a:rPr lang="kk-KZ" sz="1100" b="1" dirty="0">
                <a:solidFill>
                  <a:schemeClr val="accent1">
                    <a:lumMod val="75000"/>
                  </a:schemeClr>
                </a:solidFill>
                <a:latin typeface="Arial" pitchFamily="34" charset="0"/>
              </a:rPr>
              <a:t>Құс етін өндіру </a:t>
            </a:r>
            <a:r>
              <a:rPr lang="kk-KZ" sz="1100" b="1" dirty="0" smtClean="0">
                <a:solidFill>
                  <a:schemeClr val="accent1">
                    <a:lumMod val="75000"/>
                  </a:schemeClr>
                </a:solidFill>
                <a:latin typeface="Arial" pitchFamily="34" charset="0"/>
              </a:rPr>
              <a:t>көлемі</a:t>
            </a:r>
            <a:r>
              <a:rPr lang="ru-RU" altLang="ru-RU" sz="1100" b="1" dirty="0" smtClean="0">
                <a:solidFill>
                  <a:schemeClr val="accent1">
                    <a:lumMod val="75000"/>
                  </a:schemeClr>
                </a:solidFill>
                <a:latin typeface="Arial" pitchFamily="34" charset="0"/>
              </a:rPr>
              <a:t>; </a:t>
            </a:r>
            <a:r>
              <a:rPr lang="ru-RU" altLang="ru-RU" sz="1050" b="1" dirty="0" smtClean="0">
                <a:solidFill>
                  <a:srgbClr val="C00000"/>
                </a:solidFill>
                <a:latin typeface="Tahoma" panose="020B0604030504040204" pitchFamily="34" charset="0"/>
                <a:cs typeface="Tahoma" panose="020B0604030504040204" pitchFamily="34" charset="0"/>
              </a:rPr>
              <a:t>(</a:t>
            </a:r>
            <a:r>
              <a:rPr lang="kk-KZ" sz="1050" b="1" dirty="0">
                <a:solidFill>
                  <a:srgbClr val="C00000"/>
                </a:solidFill>
                <a:latin typeface="Arial" pitchFamily="34" charset="0"/>
              </a:rPr>
              <a:t>АШМ, ЖАО</a:t>
            </a:r>
            <a:r>
              <a:rPr lang="ru-RU" altLang="ru-RU" sz="1050" b="1" dirty="0" smtClean="0">
                <a:solidFill>
                  <a:srgbClr val="C00000"/>
                </a:solidFill>
                <a:latin typeface="Tahoma" panose="020B0604030504040204" pitchFamily="34" charset="0"/>
                <a:cs typeface="Tahoma" panose="020B0604030504040204" pitchFamily="34" charset="0"/>
              </a:rPr>
              <a:t>)</a:t>
            </a:r>
            <a:endParaRPr lang="ru-RU" altLang="ru-RU" sz="1050" b="1" dirty="0">
              <a:solidFill>
                <a:srgbClr val="C00000"/>
              </a:solidFill>
              <a:latin typeface="Tahoma" panose="020B0604030504040204" pitchFamily="34" charset="0"/>
              <a:cs typeface="Tahoma" panose="020B0604030504040204" pitchFamily="34" charset="0"/>
            </a:endParaRPr>
          </a:p>
          <a:p>
            <a:pPr marL="171450" indent="-171450" eaLnBrk="1" hangingPunct="1">
              <a:buFont typeface="Wingdings" pitchFamily="2" charset="2"/>
              <a:buChar char="Ø"/>
              <a:defRPr/>
            </a:pPr>
            <a:r>
              <a:rPr lang="kk-KZ" sz="1100" b="1" dirty="0">
                <a:solidFill>
                  <a:schemeClr val="accent1">
                    <a:lumMod val="75000"/>
                  </a:schemeClr>
                </a:solidFill>
                <a:latin typeface="Arial" pitchFamily="34" charset="0"/>
              </a:rPr>
              <a:t>Ұйымдасқан шаруашылықтардағы акваөсіру өнімдерін өндіру көлемі</a:t>
            </a:r>
            <a:r>
              <a:rPr lang="ru-RU" altLang="ru-RU" sz="1100" b="1" dirty="0">
                <a:solidFill>
                  <a:schemeClr val="accent1">
                    <a:lumMod val="75000"/>
                  </a:schemeClr>
                </a:solidFill>
                <a:latin typeface="Arial" pitchFamily="34" charset="0"/>
              </a:rPr>
              <a:t>;</a:t>
            </a:r>
            <a:r>
              <a:rPr lang="ru-RU" altLang="ru-RU" sz="1100" b="1" dirty="0">
                <a:solidFill>
                  <a:srgbClr val="C00000"/>
                </a:solidFill>
                <a:latin typeface="Arial" pitchFamily="34" charset="0"/>
              </a:rPr>
              <a:t> (</a:t>
            </a:r>
            <a:r>
              <a:rPr lang="kk-KZ" sz="1050" b="1" dirty="0">
                <a:solidFill>
                  <a:srgbClr val="C00000"/>
                </a:solidFill>
                <a:latin typeface="Arial" pitchFamily="34" charset="0"/>
              </a:rPr>
              <a:t>АШМ, ЖАО</a:t>
            </a:r>
            <a:r>
              <a:rPr lang="ru-RU" altLang="ru-RU" sz="1050" b="1" dirty="0" smtClean="0">
                <a:solidFill>
                  <a:srgbClr val="C00000"/>
                </a:solidFill>
                <a:latin typeface="Tahoma" panose="020B0604030504040204" pitchFamily="34" charset="0"/>
                <a:cs typeface="Tahoma" panose="020B0604030504040204" pitchFamily="34" charset="0"/>
              </a:rPr>
              <a:t>)</a:t>
            </a:r>
            <a:endParaRPr lang="ru-RU" altLang="ru-RU" sz="1050" b="1" dirty="0">
              <a:solidFill>
                <a:srgbClr val="C00000"/>
              </a:solidFill>
              <a:latin typeface="Tahoma" panose="020B0604030504040204" pitchFamily="34" charset="0"/>
              <a:cs typeface="Tahoma" panose="020B0604030504040204" pitchFamily="34" charset="0"/>
            </a:endParaRPr>
          </a:p>
          <a:p>
            <a:pPr marL="171450" indent="-171450" eaLnBrk="1" hangingPunct="1">
              <a:buFont typeface="Wingdings" pitchFamily="2" charset="2"/>
              <a:buChar char="Ø"/>
              <a:defRPr/>
            </a:pPr>
            <a:r>
              <a:rPr lang="kk-KZ" sz="1100" b="1" dirty="0">
                <a:solidFill>
                  <a:schemeClr val="accent1">
                    <a:lumMod val="75000"/>
                  </a:schemeClr>
                </a:solidFill>
                <a:latin typeface="Arial" pitchFamily="34" charset="0"/>
              </a:rPr>
              <a:t>Ұйымдасқан шаруашылықтардағы жеміс-жидек дақылдары мен жүзім өндіру көлемі</a:t>
            </a:r>
            <a:r>
              <a:rPr lang="ru-RU" altLang="ru-RU" sz="1100" b="1" dirty="0">
                <a:solidFill>
                  <a:schemeClr val="accent1">
                    <a:lumMod val="75000"/>
                  </a:schemeClr>
                </a:solidFill>
                <a:latin typeface="Arial" pitchFamily="34" charset="0"/>
              </a:rPr>
              <a:t>; </a:t>
            </a:r>
            <a:r>
              <a:rPr lang="ru-RU" altLang="ru-RU" sz="1050" b="1" dirty="0" smtClean="0">
                <a:solidFill>
                  <a:srgbClr val="C00000"/>
                </a:solidFill>
                <a:latin typeface="Tahoma" panose="020B0604030504040204" pitchFamily="34" charset="0"/>
                <a:cs typeface="Tahoma" panose="020B0604030504040204" pitchFamily="34" charset="0"/>
              </a:rPr>
              <a:t>(</a:t>
            </a:r>
            <a:r>
              <a:rPr lang="kk-KZ" sz="1050" b="1" dirty="0">
                <a:solidFill>
                  <a:srgbClr val="C00000"/>
                </a:solidFill>
                <a:latin typeface="Arial" pitchFamily="34" charset="0"/>
              </a:rPr>
              <a:t>АШМ, ЖАО</a:t>
            </a:r>
            <a:r>
              <a:rPr lang="ru-RU" altLang="ru-RU" sz="1050" b="1" dirty="0" smtClean="0">
                <a:solidFill>
                  <a:srgbClr val="C00000"/>
                </a:solidFill>
                <a:latin typeface="Tahoma" panose="020B0604030504040204" pitchFamily="34" charset="0"/>
                <a:cs typeface="Tahoma" panose="020B0604030504040204" pitchFamily="34" charset="0"/>
              </a:rPr>
              <a:t>)</a:t>
            </a:r>
            <a:endParaRPr lang="ru-RU" altLang="ru-RU" sz="1050" b="1" dirty="0">
              <a:solidFill>
                <a:srgbClr val="C00000"/>
              </a:solidFill>
              <a:latin typeface="Tahoma" panose="020B0604030504040204" pitchFamily="34" charset="0"/>
              <a:cs typeface="Tahoma" panose="020B0604030504040204" pitchFamily="34" charset="0"/>
            </a:endParaRPr>
          </a:p>
          <a:p>
            <a:pPr marL="171450" indent="-171450" eaLnBrk="1" hangingPunct="1">
              <a:buFont typeface="Wingdings" pitchFamily="2" charset="2"/>
              <a:buChar char="Ø"/>
              <a:defRPr/>
            </a:pPr>
            <a:r>
              <a:rPr lang="kk-KZ" sz="1100" b="1" dirty="0">
                <a:solidFill>
                  <a:schemeClr val="accent1">
                    <a:lumMod val="75000"/>
                  </a:schemeClr>
                </a:solidFill>
                <a:latin typeface="Arial" pitchFamily="34" charset="0"/>
              </a:rPr>
              <a:t>Қазақстанда өндірілген шикізаттан қант өндіру көлемі</a:t>
            </a:r>
            <a:r>
              <a:rPr lang="ru-RU" altLang="ru-RU" sz="1100" b="1" dirty="0">
                <a:solidFill>
                  <a:schemeClr val="accent1">
                    <a:lumMod val="75000"/>
                  </a:schemeClr>
                </a:solidFill>
                <a:latin typeface="Arial" pitchFamily="34" charset="0"/>
              </a:rPr>
              <a:t>. </a:t>
            </a:r>
            <a:r>
              <a:rPr lang="ru-RU" altLang="ru-RU" sz="1050" b="1" dirty="0" smtClean="0">
                <a:solidFill>
                  <a:srgbClr val="C00000"/>
                </a:solidFill>
                <a:latin typeface="Tahoma" panose="020B0604030504040204" pitchFamily="34" charset="0"/>
                <a:cs typeface="Tahoma" panose="020B0604030504040204" pitchFamily="34" charset="0"/>
              </a:rPr>
              <a:t>(</a:t>
            </a:r>
            <a:r>
              <a:rPr lang="kk-KZ" sz="1050" b="1" dirty="0">
                <a:solidFill>
                  <a:srgbClr val="C00000"/>
                </a:solidFill>
                <a:latin typeface="Arial" pitchFamily="34" charset="0"/>
              </a:rPr>
              <a:t>АШМ, ЖАО</a:t>
            </a:r>
            <a:r>
              <a:rPr lang="ru-RU" altLang="ru-RU" sz="1050" b="1" dirty="0" smtClean="0">
                <a:solidFill>
                  <a:srgbClr val="C00000"/>
                </a:solidFill>
                <a:latin typeface="Tahoma" panose="020B0604030504040204" pitchFamily="34" charset="0"/>
                <a:cs typeface="Tahoma" panose="020B0604030504040204" pitchFamily="34" charset="0"/>
              </a:rPr>
              <a:t>)</a:t>
            </a:r>
            <a:endParaRPr lang="ru-RU" altLang="ru-RU" sz="1050" b="1" dirty="0">
              <a:solidFill>
                <a:srgbClr val="C00000"/>
              </a:solidFill>
              <a:latin typeface="Tahoma" panose="020B0604030504040204" pitchFamily="34" charset="0"/>
              <a:cs typeface="Tahoma" panose="020B0604030504040204" pitchFamily="34" charset="0"/>
            </a:endParaRPr>
          </a:p>
        </p:txBody>
      </p:sp>
      <p:sp>
        <p:nvSpPr>
          <p:cNvPr id="19" name="Скругленный прямоугольник 18"/>
          <p:cNvSpPr/>
          <p:nvPr/>
        </p:nvSpPr>
        <p:spPr>
          <a:xfrm>
            <a:off x="107950" y="1923678"/>
            <a:ext cx="8936037" cy="216024"/>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ru-RU" sz="1100" b="1" dirty="0" smtClean="0">
                <a:solidFill>
                  <a:srgbClr val="10253F"/>
                </a:solidFill>
                <a:latin typeface="Tahoma" pitchFamily="34" charset="0"/>
                <a:cs typeface="Tahoma" pitchFamily="34" charset="0"/>
              </a:rPr>
              <a:t>2</a:t>
            </a:r>
            <a:r>
              <a:rPr lang="ru-RU" sz="1100" b="1" dirty="0">
                <a:solidFill>
                  <a:srgbClr val="10253F"/>
                </a:solidFill>
                <a:latin typeface="Tahoma" pitchFamily="34" charset="0"/>
                <a:cs typeface="Tahoma" pitchFamily="34" charset="0"/>
              </a:rPr>
              <a:t>. </a:t>
            </a:r>
            <a:r>
              <a:rPr lang="kk-KZ" sz="1100" b="1" dirty="0">
                <a:solidFill>
                  <a:srgbClr val="10253F"/>
                </a:solidFill>
                <a:latin typeface="Tahoma" pitchFamily="34" charset="0"/>
                <a:cs typeface="Tahoma" pitchFamily="34" charset="0"/>
              </a:rPr>
              <a:t>Ф</a:t>
            </a:r>
            <a:r>
              <a:rPr lang="kk-KZ" sz="1100" b="1" dirty="0" smtClean="0">
                <a:solidFill>
                  <a:srgbClr val="10253F"/>
                </a:solidFill>
                <a:latin typeface="Tahoma" pitchFamily="34" charset="0"/>
                <a:cs typeface="Tahoma" pitchFamily="34" charset="0"/>
              </a:rPr>
              <a:t>изикалық қолжетімділігі</a:t>
            </a:r>
            <a:r>
              <a:rPr lang="ru-RU" sz="1100" b="1" dirty="0" smtClean="0">
                <a:solidFill>
                  <a:srgbClr val="10253F"/>
                </a:solidFill>
                <a:latin typeface="Tahoma" pitchFamily="34" charset="0"/>
                <a:cs typeface="Tahoma" pitchFamily="34" charset="0"/>
              </a:rPr>
              <a:t>: </a:t>
            </a:r>
            <a:endParaRPr lang="ru-RU" sz="1100" b="1" dirty="0">
              <a:solidFill>
                <a:srgbClr val="10253F"/>
              </a:solidFill>
              <a:latin typeface="Tahoma" pitchFamily="34" charset="0"/>
              <a:cs typeface="Tahoma" pitchFamily="34" charset="0"/>
            </a:endParaRPr>
          </a:p>
        </p:txBody>
      </p:sp>
      <p:sp>
        <p:nvSpPr>
          <p:cNvPr id="20" name="Скругленный прямоугольник 19"/>
          <p:cNvSpPr/>
          <p:nvPr/>
        </p:nvSpPr>
        <p:spPr>
          <a:xfrm>
            <a:off x="107951" y="2211710"/>
            <a:ext cx="8952474" cy="864096"/>
          </a:xfrm>
          <a:prstGeom prst="roundRect">
            <a:avLst/>
          </a:prstGeom>
          <a:solidFill>
            <a:srgbClr val="B4C7E7">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285750" indent="-285750" eaLnBrk="0" hangingPunct="0">
              <a:tabLst>
                <a:tab pos="542925" algn="l"/>
              </a:tabLst>
              <a:defRPr>
                <a:solidFill>
                  <a:schemeClr val="tx1"/>
                </a:solidFill>
                <a:latin typeface="Calibri" panose="020F0502020204030204" pitchFamily="34" charset="0"/>
                <a:cs typeface="Arial" panose="020B0604020202020204" pitchFamily="34" charset="0"/>
              </a:defRPr>
            </a:lvl1pPr>
            <a:lvl2pPr marL="742950" indent="-285750" eaLnBrk="0" hangingPunct="0">
              <a:tabLst>
                <a:tab pos="542925" algn="l"/>
              </a:tabLst>
              <a:defRPr>
                <a:solidFill>
                  <a:schemeClr val="tx1"/>
                </a:solidFill>
                <a:latin typeface="Calibri" panose="020F0502020204030204" pitchFamily="34" charset="0"/>
                <a:cs typeface="Arial" panose="020B0604020202020204" pitchFamily="34" charset="0"/>
              </a:defRPr>
            </a:lvl2pPr>
            <a:lvl3pPr marL="1143000" indent="-228600" eaLnBrk="0" hangingPunct="0">
              <a:tabLst>
                <a:tab pos="542925" algn="l"/>
              </a:tabLst>
              <a:defRPr>
                <a:solidFill>
                  <a:schemeClr val="tx1"/>
                </a:solidFill>
                <a:latin typeface="Calibri" panose="020F0502020204030204" pitchFamily="34" charset="0"/>
                <a:cs typeface="Arial" panose="020B0604020202020204" pitchFamily="34" charset="0"/>
              </a:defRPr>
            </a:lvl3pPr>
            <a:lvl4pPr marL="1600200" indent="-228600" eaLnBrk="0" hangingPunct="0">
              <a:tabLst>
                <a:tab pos="542925" algn="l"/>
              </a:tabLst>
              <a:defRPr>
                <a:solidFill>
                  <a:schemeClr val="tx1"/>
                </a:solidFill>
                <a:latin typeface="Calibri" panose="020F0502020204030204" pitchFamily="34" charset="0"/>
                <a:cs typeface="Arial" panose="020B0604020202020204" pitchFamily="34" charset="0"/>
              </a:defRPr>
            </a:lvl4pPr>
            <a:lvl5pPr marL="2057400" indent="-228600" eaLnBrk="0" hangingPunct="0">
              <a:tabLst>
                <a:tab pos="542925" algn="l"/>
              </a:tabLst>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tabLst>
                <a:tab pos="542925" algn="l"/>
              </a:tabLs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tabLst>
                <a:tab pos="542925" algn="l"/>
              </a:tabLs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tabLst>
                <a:tab pos="542925" algn="l"/>
              </a:tabLs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tabLst>
                <a:tab pos="542925" algn="l"/>
              </a:tabLst>
              <a:defRPr>
                <a:solidFill>
                  <a:schemeClr val="tx1"/>
                </a:solidFill>
                <a:latin typeface="Calibri" panose="020F0502020204030204" pitchFamily="34" charset="0"/>
                <a:cs typeface="Arial" panose="020B0604020202020204" pitchFamily="34" charset="0"/>
              </a:defRPr>
            </a:lvl9pPr>
          </a:lstStyle>
          <a:p>
            <a:pPr marL="171450" indent="-171450" algn="just" eaLnBrk="1" hangingPunct="1">
              <a:buFont typeface="Wingdings" pitchFamily="2" charset="2"/>
              <a:buChar char="Ø"/>
              <a:defRPr/>
            </a:pPr>
            <a:r>
              <a:rPr lang="kk-KZ" sz="1000" b="1" dirty="0" smtClean="0">
                <a:solidFill>
                  <a:schemeClr val="accent1">
                    <a:lumMod val="75000"/>
                  </a:schemeClr>
                </a:solidFill>
                <a:latin typeface="Arial" pitchFamily="34" charset="0"/>
              </a:rPr>
              <a:t>Ауылдық </a:t>
            </a:r>
            <a:r>
              <a:rPr lang="kk-KZ" sz="1000" b="1" dirty="0">
                <a:solidFill>
                  <a:schemeClr val="accent1">
                    <a:lumMod val="75000"/>
                  </a:schemeClr>
                </a:solidFill>
                <a:latin typeface="Arial" pitchFamily="34" charset="0"/>
              </a:rPr>
              <a:t>жерлерде тұратын халықтың ауыз су сапасына қанағаттану </a:t>
            </a:r>
            <a:r>
              <a:rPr lang="kk-KZ" sz="1000" b="1" dirty="0" smtClean="0">
                <a:solidFill>
                  <a:schemeClr val="accent1">
                    <a:lumMod val="75000"/>
                  </a:schemeClr>
                </a:solidFill>
                <a:latin typeface="Arial" pitchFamily="34" charset="0"/>
              </a:rPr>
              <a:t>деңгейі; </a:t>
            </a:r>
            <a:r>
              <a:rPr lang="kk-KZ" sz="1000" b="1" dirty="0">
                <a:solidFill>
                  <a:srgbClr val="C00000"/>
                </a:solidFill>
                <a:latin typeface="Tahoma" panose="020B0604030504040204" pitchFamily="34" charset="0"/>
                <a:cs typeface="Tahoma" panose="020B0604030504040204" pitchFamily="34" charset="0"/>
              </a:rPr>
              <a:t>(ҰЭМ, ЖАО) </a:t>
            </a:r>
            <a:endParaRPr lang="ru-RU" altLang="ru-RU" sz="1000" b="1" dirty="0">
              <a:solidFill>
                <a:srgbClr val="C00000"/>
              </a:solidFill>
              <a:latin typeface="Tahoma" panose="020B0604030504040204" pitchFamily="34" charset="0"/>
              <a:cs typeface="Tahoma" panose="020B0604030504040204" pitchFamily="34" charset="0"/>
            </a:endParaRPr>
          </a:p>
          <a:p>
            <a:pPr marL="171450" indent="-171450" algn="just" eaLnBrk="1" hangingPunct="1">
              <a:buFont typeface="Wingdings" pitchFamily="2" charset="2"/>
              <a:buChar char="Ø"/>
              <a:defRPr/>
            </a:pPr>
            <a:r>
              <a:rPr lang="kk-KZ" sz="1000" b="1" dirty="0">
                <a:solidFill>
                  <a:schemeClr val="accent1">
                    <a:lumMod val="75000"/>
                  </a:schemeClr>
                </a:solidFill>
                <a:latin typeface="Arial" pitchFamily="34" charset="0"/>
              </a:rPr>
              <a:t>50 км радиуста техникалық жай-күйі қанағаттанарлық (пайдаланылатын жолдардың тәуекел дәрежесін бағалау әдістемесіне сәйкес) республикалық, облыстық және аудандық маңызы бар автомобиль жолдарымен қамтамасыз етілген астық қабылдайтын, өңдеуші кәсіпорындардың және сауда-логистикалық орталықтардың </a:t>
            </a:r>
            <a:r>
              <a:rPr lang="kk-KZ" sz="1000" b="1" dirty="0" smtClean="0">
                <a:solidFill>
                  <a:schemeClr val="accent1">
                    <a:lumMod val="75000"/>
                  </a:schemeClr>
                </a:solidFill>
                <a:latin typeface="Arial" pitchFamily="34" charset="0"/>
              </a:rPr>
              <a:t>үлесі; </a:t>
            </a:r>
            <a:r>
              <a:rPr lang="kk-KZ" sz="1000" b="1" dirty="0">
                <a:solidFill>
                  <a:srgbClr val="C00000"/>
                </a:solidFill>
                <a:latin typeface="Arial" pitchFamily="34" charset="0"/>
              </a:rPr>
              <a:t>(ИДМ, </a:t>
            </a:r>
            <a:r>
              <a:rPr lang="kk-KZ" sz="1000" b="1" dirty="0" smtClean="0">
                <a:solidFill>
                  <a:srgbClr val="C00000"/>
                </a:solidFill>
                <a:latin typeface="Arial" pitchFamily="34" charset="0"/>
              </a:rPr>
              <a:t>ЖАО)</a:t>
            </a:r>
            <a:endParaRPr lang="ru-RU" altLang="ru-RU" sz="1000" b="1" dirty="0">
              <a:solidFill>
                <a:srgbClr val="C00000"/>
              </a:solidFill>
              <a:latin typeface="Tahoma" panose="020B0604030504040204" pitchFamily="34" charset="0"/>
              <a:cs typeface="Tahoma" panose="020B0604030504040204" pitchFamily="34" charset="0"/>
            </a:endParaRPr>
          </a:p>
          <a:p>
            <a:pPr marL="171450" indent="-171450" eaLnBrk="1" hangingPunct="1">
              <a:buFont typeface="Wingdings" pitchFamily="2" charset="2"/>
              <a:buChar char="Ø"/>
              <a:defRPr/>
            </a:pPr>
            <a:r>
              <a:rPr lang="kk-KZ" sz="1000" b="1" dirty="0">
                <a:solidFill>
                  <a:schemeClr val="accent1">
                    <a:lumMod val="75000"/>
                  </a:schemeClr>
                </a:solidFill>
                <a:latin typeface="Arial" pitchFamily="34" charset="0"/>
              </a:rPr>
              <a:t>Жеміс/көкөніс сақтау орындарын </a:t>
            </a:r>
            <a:r>
              <a:rPr lang="kk-KZ" sz="1000" b="1" dirty="0" smtClean="0">
                <a:solidFill>
                  <a:schemeClr val="accent1">
                    <a:lumMod val="75000"/>
                  </a:schemeClr>
                </a:solidFill>
                <a:latin typeface="Arial" pitchFamily="34" charset="0"/>
              </a:rPr>
              <a:t>көбейту.</a:t>
            </a:r>
            <a:r>
              <a:rPr lang="kk-KZ" sz="1000" b="1" dirty="0" smtClean="0">
                <a:solidFill>
                  <a:srgbClr val="C00000"/>
                </a:solidFill>
                <a:latin typeface="Arial" pitchFamily="34" charset="0"/>
              </a:rPr>
              <a:t> </a:t>
            </a:r>
            <a:r>
              <a:rPr lang="kk-KZ" sz="1000" b="1" dirty="0">
                <a:solidFill>
                  <a:srgbClr val="C00000"/>
                </a:solidFill>
                <a:latin typeface="Arial" pitchFamily="34" charset="0"/>
              </a:rPr>
              <a:t>(</a:t>
            </a:r>
            <a:r>
              <a:rPr lang="kk-KZ" sz="1000" b="1" dirty="0">
                <a:solidFill>
                  <a:srgbClr val="C00000"/>
                </a:solidFill>
                <a:latin typeface="Tahoma" panose="020B0604030504040204" pitchFamily="34" charset="0"/>
                <a:cs typeface="Tahoma" panose="020B0604030504040204" pitchFamily="34" charset="0"/>
              </a:rPr>
              <a:t>АШМ, ЖАО</a:t>
            </a:r>
            <a:r>
              <a:rPr lang="kk-KZ" sz="1000" b="1" dirty="0" smtClean="0">
                <a:solidFill>
                  <a:srgbClr val="C00000"/>
                </a:solidFill>
                <a:latin typeface="Tahoma" panose="020B0604030504040204" pitchFamily="34" charset="0"/>
                <a:cs typeface="Tahoma" panose="020B0604030504040204" pitchFamily="34" charset="0"/>
              </a:rPr>
              <a:t>)</a:t>
            </a:r>
            <a:r>
              <a:rPr lang="ru-RU" altLang="ru-RU" sz="1000" b="1" dirty="0" smtClean="0">
                <a:solidFill>
                  <a:srgbClr val="C00000"/>
                </a:solidFill>
                <a:latin typeface="Tahoma" panose="020B0604030504040204" pitchFamily="34" charset="0"/>
                <a:cs typeface="Tahoma" panose="020B0604030504040204" pitchFamily="34" charset="0"/>
              </a:rPr>
              <a:t> </a:t>
            </a:r>
            <a:endParaRPr lang="ru-RU" altLang="ru-RU" sz="1000" b="1" dirty="0">
              <a:solidFill>
                <a:srgbClr val="C00000"/>
              </a:solidFill>
              <a:latin typeface="Tahoma" panose="020B0604030504040204" pitchFamily="34" charset="0"/>
              <a:cs typeface="Tahoma" panose="020B0604030504040204" pitchFamily="34" charset="0"/>
            </a:endParaRPr>
          </a:p>
        </p:txBody>
      </p:sp>
      <p:sp>
        <p:nvSpPr>
          <p:cNvPr id="22" name="Скругленный прямоугольник 21"/>
          <p:cNvSpPr/>
          <p:nvPr/>
        </p:nvSpPr>
        <p:spPr>
          <a:xfrm>
            <a:off x="107950" y="3147814"/>
            <a:ext cx="8936037" cy="216024"/>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ru-RU" sz="1100" b="1" dirty="0">
                <a:solidFill>
                  <a:srgbClr val="10253F"/>
                </a:solidFill>
                <a:latin typeface="Tahoma" pitchFamily="34" charset="0"/>
                <a:cs typeface="Tahoma" pitchFamily="34" charset="0"/>
              </a:rPr>
              <a:t>3</a:t>
            </a:r>
            <a:r>
              <a:rPr lang="ru-RU" sz="1100" b="1" dirty="0" smtClean="0">
                <a:solidFill>
                  <a:srgbClr val="10253F"/>
                </a:solidFill>
                <a:latin typeface="Tahoma" pitchFamily="34" charset="0"/>
                <a:cs typeface="Tahoma" pitchFamily="34" charset="0"/>
              </a:rPr>
              <a:t>. </a:t>
            </a:r>
            <a:r>
              <a:rPr lang="ru-RU" sz="1100" b="1" dirty="0" err="1">
                <a:solidFill>
                  <a:srgbClr val="10253F"/>
                </a:solidFill>
                <a:latin typeface="Tahoma" pitchFamily="34" charset="0"/>
                <a:cs typeface="Tahoma" pitchFamily="34" charset="0"/>
              </a:rPr>
              <a:t>Экономи</a:t>
            </a:r>
            <a:r>
              <a:rPr lang="kk-KZ" sz="1100" b="1" dirty="0">
                <a:solidFill>
                  <a:srgbClr val="10253F"/>
                </a:solidFill>
                <a:latin typeface="Tahoma" pitchFamily="34" charset="0"/>
                <a:cs typeface="Tahoma" pitchFamily="34" charset="0"/>
              </a:rPr>
              <a:t>калық </a:t>
            </a:r>
            <a:r>
              <a:rPr lang="kk-KZ" sz="1100" b="1" dirty="0" smtClean="0">
                <a:solidFill>
                  <a:srgbClr val="10253F"/>
                </a:solidFill>
                <a:latin typeface="Tahoma" pitchFamily="34" charset="0"/>
                <a:cs typeface="Tahoma" pitchFamily="34" charset="0"/>
              </a:rPr>
              <a:t>қолжетімділігі</a:t>
            </a:r>
            <a:r>
              <a:rPr lang="ru-RU" sz="1100" b="1" dirty="0" smtClean="0">
                <a:solidFill>
                  <a:srgbClr val="10253F"/>
                </a:solidFill>
                <a:latin typeface="Tahoma" pitchFamily="34" charset="0"/>
                <a:cs typeface="Tahoma" pitchFamily="34" charset="0"/>
              </a:rPr>
              <a:t>: </a:t>
            </a:r>
            <a:endParaRPr lang="ru-RU" sz="1100" b="1" dirty="0">
              <a:solidFill>
                <a:srgbClr val="10253F"/>
              </a:solidFill>
              <a:latin typeface="Tahoma" pitchFamily="34" charset="0"/>
              <a:cs typeface="Tahoma" pitchFamily="34" charset="0"/>
            </a:endParaRPr>
          </a:p>
        </p:txBody>
      </p:sp>
      <p:sp>
        <p:nvSpPr>
          <p:cNvPr id="23" name="Скругленный прямоугольник 22"/>
          <p:cNvSpPr/>
          <p:nvPr/>
        </p:nvSpPr>
        <p:spPr>
          <a:xfrm>
            <a:off x="107951" y="4083918"/>
            <a:ext cx="8936036" cy="216024"/>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ru-RU" sz="1100" b="1" dirty="0">
                <a:solidFill>
                  <a:srgbClr val="10253F"/>
                </a:solidFill>
                <a:latin typeface="Tahoma" pitchFamily="34" charset="0"/>
                <a:cs typeface="Tahoma" pitchFamily="34" charset="0"/>
              </a:rPr>
              <a:t>4. </a:t>
            </a:r>
            <a:r>
              <a:rPr lang="kk-KZ" sz="1100" b="1" dirty="0">
                <a:solidFill>
                  <a:srgbClr val="10253F"/>
                </a:solidFill>
                <a:latin typeface="Tahoma" pitchFamily="34" charset="0"/>
                <a:cs typeface="Tahoma" pitchFamily="34" charset="0"/>
              </a:rPr>
              <a:t>Тамақ </a:t>
            </a:r>
            <a:r>
              <a:rPr lang="kk-KZ" sz="1100" b="1" dirty="0" smtClean="0">
                <a:solidFill>
                  <a:srgbClr val="10253F"/>
                </a:solidFill>
                <a:latin typeface="Tahoma" pitchFamily="34" charset="0"/>
                <a:cs typeface="Tahoma" pitchFamily="34" charset="0"/>
              </a:rPr>
              <a:t>қауіпсіздігі</a:t>
            </a:r>
            <a:r>
              <a:rPr lang="ru-RU" sz="1100" b="1" dirty="0" smtClean="0">
                <a:solidFill>
                  <a:srgbClr val="10253F"/>
                </a:solidFill>
                <a:latin typeface="Tahoma" pitchFamily="34" charset="0"/>
                <a:cs typeface="Tahoma" pitchFamily="34" charset="0"/>
              </a:rPr>
              <a:t>: </a:t>
            </a:r>
            <a:endParaRPr lang="ru-RU" sz="1100" b="1" dirty="0">
              <a:solidFill>
                <a:srgbClr val="10253F"/>
              </a:solidFill>
              <a:latin typeface="Tahoma" pitchFamily="34" charset="0"/>
              <a:cs typeface="Tahoma" pitchFamily="34" charset="0"/>
            </a:endParaRPr>
          </a:p>
        </p:txBody>
      </p:sp>
      <p:sp>
        <p:nvSpPr>
          <p:cNvPr id="24" name="Скругленный прямоугольник 23"/>
          <p:cNvSpPr/>
          <p:nvPr/>
        </p:nvSpPr>
        <p:spPr>
          <a:xfrm>
            <a:off x="107949" y="3430516"/>
            <a:ext cx="8936037" cy="617398"/>
          </a:xfrm>
          <a:prstGeom prst="roundRect">
            <a:avLst/>
          </a:prstGeom>
          <a:solidFill>
            <a:srgbClr val="B4C7E7">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285750" indent="-285750" eaLnBrk="0" hangingPunct="0">
              <a:tabLst>
                <a:tab pos="542925" algn="l"/>
              </a:tabLst>
              <a:defRPr>
                <a:solidFill>
                  <a:schemeClr val="tx1"/>
                </a:solidFill>
                <a:latin typeface="Calibri" panose="020F0502020204030204" pitchFamily="34" charset="0"/>
                <a:cs typeface="Arial" panose="020B0604020202020204" pitchFamily="34" charset="0"/>
              </a:defRPr>
            </a:lvl1pPr>
            <a:lvl2pPr marL="742950" indent="-285750" eaLnBrk="0" hangingPunct="0">
              <a:tabLst>
                <a:tab pos="542925" algn="l"/>
              </a:tabLst>
              <a:defRPr>
                <a:solidFill>
                  <a:schemeClr val="tx1"/>
                </a:solidFill>
                <a:latin typeface="Calibri" panose="020F0502020204030204" pitchFamily="34" charset="0"/>
                <a:cs typeface="Arial" panose="020B0604020202020204" pitchFamily="34" charset="0"/>
              </a:defRPr>
            </a:lvl2pPr>
            <a:lvl3pPr marL="1143000" indent="-228600" eaLnBrk="0" hangingPunct="0">
              <a:tabLst>
                <a:tab pos="542925" algn="l"/>
              </a:tabLst>
              <a:defRPr>
                <a:solidFill>
                  <a:schemeClr val="tx1"/>
                </a:solidFill>
                <a:latin typeface="Calibri" panose="020F0502020204030204" pitchFamily="34" charset="0"/>
                <a:cs typeface="Arial" panose="020B0604020202020204" pitchFamily="34" charset="0"/>
              </a:defRPr>
            </a:lvl3pPr>
            <a:lvl4pPr marL="1600200" indent="-228600" eaLnBrk="0" hangingPunct="0">
              <a:tabLst>
                <a:tab pos="542925" algn="l"/>
              </a:tabLst>
              <a:defRPr>
                <a:solidFill>
                  <a:schemeClr val="tx1"/>
                </a:solidFill>
                <a:latin typeface="Calibri" panose="020F0502020204030204" pitchFamily="34" charset="0"/>
                <a:cs typeface="Arial" panose="020B0604020202020204" pitchFamily="34" charset="0"/>
              </a:defRPr>
            </a:lvl4pPr>
            <a:lvl5pPr marL="2057400" indent="-228600" eaLnBrk="0" hangingPunct="0">
              <a:tabLst>
                <a:tab pos="542925" algn="l"/>
              </a:tabLst>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tabLst>
                <a:tab pos="542925" algn="l"/>
              </a:tabLs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tabLst>
                <a:tab pos="542925" algn="l"/>
              </a:tabLs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tabLst>
                <a:tab pos="542925" algn="l"/>
              </a:tabLs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tabLst>
                <a:tab pos="542925" algn="l"/>
              </a:tabLst>
              <a:defRPr>
                <a:solidFill>
                  <a:schemeClr val="tx1"/>
                </a:solidFill>
                <a:latin typeface="Calibri" panose="020F0502020204030204" pitchFamily="34" charset="0"/>
                <a:cs typeface="Arial" panose="020B0604020202020204" pitchFamily="34" charset="0"/>
              </a:defRPr>
            </a:lvl9pPr>
          </a:lstStyle>
          <a:p>
            <a:pPr marL="0" indent="177800">
              <a:buFont typeface="Wingdings" panose="05000000000000000000" pitchFamily="2" charset="2"/>
              <a:buChar char="Ø"/>
            </a:pPr>
            <a:r>
              <a:rPr lang="kk-KZ" sz="1100" b="1" dirty="0">
                <a:solidFill>
                  <a:schemeClr val="accent1">
                    <a:lumMod val="75000"/>
                  </a:schemeClr>
                </a:solidFill>
                <a:latin typeface="Arial" pitchFamily="34" charset="0"/>
              </a:rPr>
              <a:t>Азық-түлік тауарларының экономикалық қолжетімділік коэффициенті (шығындар құнының азық-түлік тауарларына және халықтың орташа жан басына шаққандағы табыстарына арақатынасы</a:t>
            </a:r>
            <a:r>
              <a:rPr lang="kk-KZ" sz="1100" b="1" dirty="0" smtClean="0">
                <a:solidFill>
                  <a:schemeClr val="accent1">
                    <a:lumMod val="75000"/>
                  </a:schemeClr>
                </a:solidFill>
                <a:latin typeface="Arial" pitchFamily="34" charset="0"/>
              </a:rPr>
              <a:t>); </a:t>
            </a:r>
            <a:r>
              <a:rPr lang="kk-KZ" sz="1100" b="1" dirty="0">
                <a:solidFill>
                  <a:srgbClr val="C00000"/>
                </a:solidFill>
                <a:latin typeface="Arial" pitchFamily="34" charset="0"/>
              </a:rPr>
              <a:t>(ҰЭМ)</a:t>
            </a:r>
            <a:endParaRPr lang="ru-RU" sz="1100" b="1" dirty="0">
              <a:solidFill>
                <a:srgbClr val="C00000"/>
              </a:solidFill>
              <a:latin typeface="Arial" pitchFamily="34" charset="0"/>
            </a:endParaRPr>
          </a:p>
          <a:p>
            <a:pPr marL="0" indent="177800">
              <a:buFont typeface="Wingdings" panose="05000000000000000000" pitchFamily="2" charset="2"/>
              <a:buChar char="Ø"/>
            </a:pPr>
            <a:r>
              <a:rPr lang="kk-KZ" sz="1100" b="1" dirty="0">
                <a:solidFill>
                  <a:schemeClr val="accent1">
                    <a:lumMod val="75000"/>
                  </a:schemeClr>
                </a:solidFill>
                <a:latin typeface="Arial" pitchFamily="34" charset="0"/>
              </a:rPr>
              <a:t>Электрондық сауда жүйелерінде өткізілген ауыл шаруашылығы өнімдері мен азық-түлік тауарларының </a:t>
            </a:r>
            <a:r>
              <a:rPr lang="kk-KZ" sz="1100" b="1" dirty="0" smtClean="0">
                <a:solidFill>
                  <a:schemeClr val="accent1">
                    <a:lumMod val="75000"/>
                  </a:schemeClr>
                </a:solidFill>
                <a:latin typeface="Arial" pitchFamily="34" charset="0"/>
              </a:rPr>
              <a:t>үлесі. </a:t>
            </a:r>
            <a:r>
              <a:rPr lang="kk-KZ" sz="1100" b="1" dirty="0">
                <a:solidFill>
                  <a:srgbClr val="C00000"/>
                </a:solidFill>
                <a:latin typeface="Arial" pitchFamily="34" charset="0"/>
              </a:rPr>
              <a:t>(АШМ)</a:t>
            </a:r>
            <a:endParaRPr lang="ru-RU" sz="1100" b="1" dirty="0">
              <a:solidFill>
                <a:srgbClr val="C00000"/>
              </a:solidFill>
              <a:latin typeface="Arial" pitchFamily="34" charset="0"/>
            </a:endParaRPr>
          </a:p>
        </p:txBody>
      </p:sp>
      <p:sp>
        <p:nvSpPr>
          <p:cNvPr id="25" name="Скругленный прямоугольник 24"/>
          <p:cNvSpPr/>
          <p:nvPr/>
        </p:nvSpPr>
        <p:spPr>
          <a:xfrm>
            <a:off x="107951" y="4371950"/>
            <a:ext cx="8936038" cy="648072"/>
          </a:xfrm>
          <a:prstGeom prst="roundRect">
            <a:avLst/>
          </a:prstGeom>
          <a:solidFill>
            <a:srgbClr val="B4C7E7">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285750" indent="-285750" eaLnBrk="0" hangingPunct="0">
              <a:tabLst>
                <a:tab pos="542925" algn="l"/>
              </a:tabLst>
              <a:defRPr>
                <a:solidFill>
                  <a:schemeClr val="tx1"/>
                </a:solidFill>
                <a:latin typeface="Calibri" panose="020F0502020204030204" pitchFamily="34" charset="0"/>
                <a:cs typeface="Arial" panose="020B0604020202020204" pitchFamily="34" charset="0"/>
              </a:defRPr>
            </a:lvl1pPr>
            <a:lvl2pPr marL="742950" indent="-285750" eaLnBrk="0" hangingPunct="0">
              <a:tabLst>
                <a:tab pos="542925" algn="l"/>
              </a:tabLst>
              <a:defRPr>
                <a:solidFill>
                  <a:schemeClr val="tx1"/>
                </a:solidFill>
                <a:latin typeface="Calibri" panose="020F0502020204030204" pitchFamily="34" charset="0"/>
                <a:cs typeface="Arial" panose="020B0604020202020204" pitchFamily="34" charset="0"/>
              </a:defRPr>
            </a:lvl2pPr>
            <a:lvl3pPr marL="1143000" indent="-228600" eaLnBrk="0" hangingPunct="0">
              <a:tabLst>
                <a:tab pos="542925" algn="l"/>
              </a:tabLst>
              <a:defRPr>
                <a:solidFill>
                  <a:schemeClr val="tx1"/>
                </a:solidFill>
                <a:latin typeface="Calibri" panose="020F0502020204030204" pitchFamily="34" charset="0"/>
                <a:cs typeface="Arial" panose="020B0604020202020204" pitchFamily="34" charset="0"/>
              </a:defRPr>
            </a:lvl3pPr>
            <a:lvl4pPr marL="1600200" indent="-228600" eaLnBrk="0" hangingPunct="0">
              <a:tabLst>
                <a:tab pos="542925" algn="l"/>
              </a:tabLst>
              <a:defRPr>
                <a:solidFill>
                  <a:schemeClr val="tx1"/>
                </a:solidFill>
                <a:latin typeface="Calibri" panose="020F0502020204030204" pitchFamily="34" charset="0"/>
                <a:cs typeface="Arial" panose="020B0604020202020204" pitchFamily="34" charset="0"/>
              </a:defRPr>
            </a:lvl4pPr>
            <a:lvl5pPr marL="2057400" indent="-228600" eaLnBrk="0" hangingPunct="0">
              <a:tabLst>
                <a:tab pos="542925" algn="l"/>
              </a:tabLst>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tabLst>
                <a:tab pos="542925" algn="l"/>
              </a:tabLs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tabLst>
                <a:tab pos="542925" algn="l"/>
              </a:tabLs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tabLst>
                <a:tab pos="542925" algn="l"/>
              </a:tabLs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tabLst>
                <a:tab pos="542925" algn="l"/>
              </a:tabLst>
              <a:defRPr>
                <a:solidFill>
                  <a:schemeClr val="tx1"/>
                </a:solidFill>
                <a:latin typeface="Calibri" panose="020F0502020204030204" pitchFamily="34" charset="0"/>
                <a:cs typeface="Arial" panose="020B0604020202020204" pitchFamily="34" charset="0"/>
              </a:defRPr>
            </a:lvl9pPr>
          </a:lstStyle>
          <a:p>
            <a:pPr marL="0" indent="177800">
              <a:buFont typeface="Wingdings" panose="05000000000000000000" pitchFamily="2" charset="2"/>
              <a:buChar char="Ø"/>
            </a:pPr>
            <a:r>
              <a:rPr lang="kk-KZ" sz="1100" b="1" dirty="0">
                <a:solidFill>
                  <a:schemeClr val="accent1">
                    <a:lumMod val="75000"/>
                  </a:schemeClr>
                </a:solidFill>
                <a:latin typeface="Arial" pitchFamily="34" charset="0"/>
              </a:rPr>
              <a:t>Анықталған сәйкес келмейтін тамақ өнімдері саны; </a:t>
            </a:r>
            <a:r>
              <a:rPr lang="kk-KZ" sz="1100" b="1" dirty="0">
                <a:solidFill>
                  <a:srgbClr val="C00000"/>
                </a:solidFill>
                <a:latin typeface="Arial" pitchFamily="34" charset="0"/>
              </a:rPr>
              <a:t>(Денсаулықмині) </a:t>
            </a:r>
            <a:endParaRPr lang="ru-RU" sz="1100" b="1" dirty="0">
              <a:solidFill>
                <a:srgbClr val="C00000"/>
              </a:solidFill>
              <a:latin typeface="Arial" pitchFamily="34" charset="0"/>
            </a:endParaRPr>
          </a:p>
        </p:txBody>
      </p:sp>
    </p:spTree>
    <p:extLst>
      <p:ext uri="{BB962C8B-B14F-4D97-AF65-F5344CB8AC3E}">
        <p14:creationId xmlns:p14="http://schemas.microsoft.com/office/powerpoint/2010/main" val="2568364067"/>
      </p:ext>
    </p:extLst>
  </p:cSld>
  <p:clrMapOvr>
    <a:masterClrMapping/>
  </p:clrMapOvr>
  <p:timing>
    <p:tnLst>
      <p:par>
        <p:cTn id="1" dur="indefinite" restart="never" nodeType="tmRoot"/>
      </p:par>
    </p:tnLst>
  </p:timing>
</p:sld>
</file>

<file path=ppt/theme/theme1.xml><?xml version="1.0" encoding="utf-8"?>
<a:theme xmlns:a="http://schemas.openxmlformats.org/drawingml/2006/main" name="шаблон">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4_шаблон">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Новый шаблон">
  <a:themeElements>
    <a:clrScheme name="2_Новый шаблон 13">
      <a:dk1>
        <a:srgbClr val="000000"/>
      </a:dk1>
      <a:lt1>
        <a:srgbClr val="FFFFFF"/>
      </a:lt1>
      <a:dk2>
        <a:srgbClr val="5F6062"/>
      </a:dk2>
      <a:lt2>
        <a:srgbClr val="000000"/>
      </a:lt2>
      <a:accent1>
        <a:srgbClr val="808080"/>
      </a:accent1>
      <a:accent2>
        <a:srgbClr val="B2B2B2"/>
      </a:accent2>
      <a:accent3>
        <a:srgbClr val="FFFFFF"/>
      </a:accent3>
      <a:accent4>
        <a:srgbClr val="000000"/>
      </a:accent4>
      <a:accent5>
        <a:srgbClr val="C0C0C0"/>
      </a:accent5>
      <a:accent6>
        <a:srgbClr val="A1A1A1"/>
      </a:accent6>
      <a:hlink>
        <a:srgbClr val="DDDDDD"/>
      </a:hlink>
      <a:folHlink>
        <a:srgbClr val="F04235"/>
      </a:folHlink>
    </a:clrScheme>
    <a:fontScheme name="2_Новый шаблон">
      <a:majorFont>
        <a:latin typeface="Tahoma"/>
        <a:ea typeface=""/>
        <a:cs typeface=""/>
      </a:majorFont>
      <a:minorFont>
        <a:latin typeface="Tahom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002060">
            <a:alpha val="86000"/>
          </a:srgbClr>
        </a:solidFill>
        <a:ln w="9525" algn="ctr">
          <a:noFill/>
          <a:miter lim="800000"/>
          <a:headEnd/>
          <a:tailEnd/>
        </a:ln>
        <a:effectLst/>
      </a:spPr>
      <a:bodyPr wrap="none" anchor="ctr"/>
      <a:lstStyle>
        <a:defPPr>
          <a:defRPr sz="1600" b="1">
            <a:solidFill>
              <a:srgbClr val="FFFFFF"/>
            </a:solidFill>
            <a:latin typeface="Tahoma" pitchFamily="34" charset="0"/>
            <a:cs typeface="Tahoma" pitchFamily="34" charset="0"/>
          </a:defRPr>
        </a:defPPr>
      </a:lstStyle>
    </a:spDef>
    <a:txDef>
      <a:spPr>
        <a:noFill/>
        <a:ln>
          <a:noFill/>
        </a:ln>
      </a:spPr>
      <a:bodyPr wrap="square">
        <a:spAutoFit/>
      </a:bodyPr>
      <a:lstStyle>
        <a:defPPr>
          <a:defRPr sz="1200" b="1" kern="1200" dirty="0" smtClean="0">
            <a:solidFill>
              <a:schemeClr val="bg2">
                <a:lumMod val="95000"/>
                <a:lumOff val="5000"/>
              </a:schemeClr>
            </a:solidFill>
            <a:latin typeface="Arial" charset="0"/>
            <a:ea typeface="+mn-ea"/>
            <a:cs typeface="Arial" charset="0"/>
          </a:defRPr>
        </a:defPPr>
      </a:lstStyle>
    </a:txDef>
  </a:objectDefaults>
  <a:extraClrSchemeLst>
    <a:extraClrScheme>
      <a:clrScheme name="2_Новый шаблон 1">
        <a:dk1>
          <a:srgbClr val="000000"/>
        </a:dk1>
        <a:lt1>
          <a:srgbClr val="FFFFFF"/>
        </a:lt1>
        <a:dk2>
          <a:srgbClr val="40458C"/>
        </a:dk2>
        <a:lt2>
          <a:srgbClr val="FFFFCC"/>
        </a:lt2>
        <a:accent1>
          <a:srgbClr val="8D8DB3"/>
        </a:accent1>
        <a:accent2>
          <a:srgbClr val="B2B2B2"/>
        </a:accent2>
        <a:accent3>
          <a:srgbClr val="AFB0C5"/>
        </a:accent3>
        <a:accent4>
          <a:srgbClr val="DADADA"/>
        </a:accent4>
        <a:accent5>
          <a:srgbClr val="C5C5D6"/>
        </a:accent5>
        <a:accent6>
          <a:srgbClr val="A1A1A1"/>
        </a:accent6>
        <a:hlink>
          <a:srgbClr val="6F89F7"/>
        </a:hlink>
        <a:folHlink>
          <a:srgbClr val="4F56AD"/>
        </a:folHlink>
      </a:clrScheme>
      <a:clrMap bg1="dk2" tx1="lt1" bg2="dk1" tx2="lt2" accent1="accent1" accent2="accent2" accent3="accent3" accent4="accent4" accent5="accent5" accent6="accent6" hlink="hlink" folHlink="folHlink"/>
    </a:extraClrScheme>
    <a:extraClrScheme>
      <a:clrScheme name="2_Новый шаблон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clrMap bg1="lt1" tx1="dk1" bg2="lt2" tx2="dk2" accent1="accent1" accent2="accent2" accent3="accent3" accent4="accent4" accent5="accent5" accent6="accent6" hlink="hlink" folHlink="folHlink"/>
    </a:extraClrScheme>
    <a:extraClrScheme>
      <a:clrScheme name="2_Новый шаблон 3">
        <a:dk1>
          <a:srgbClr val="000000"/>
        </a:dk1>
        <a:lt1>
          <a:srgbClr val="FFFFFF"/>
        </a:lt1>
        <a:dk2>
          <a:srgbClr val="4D4D4D"/>
        </a:dk2>
        <a:lt2>
          <a:srgbClr val="B2B2B2"/>
        </a:lt2>
        <a:accent1>
          <a:srgbClr val="969696"/>
        </a:accent1>
        <a:accent2>
          <a:srgbClr val="EAEAEA"/>
        </a:accent2>
        <a:accent3>
          <a:srgbClr val="FFFFFF"/>
        </a:accent3>
        <a:accent4>
          <a:srgbClr val="000000"/>
        </a:accent4>
        <a:accent5>
          <a:srgbClr val="C9C9C9"/>
        </a:accent5>
        <a:accent6>
          <a:srgbClr val="D4D4D4"/>
        </a:accent6>
        <a:hlink>
          <a:srgbClr val="777777"/>
        </a:hlink>
        <a:folHlink>
          <a:srgbClr val="C0C0C0"/>
        </a:folHlink>
      </a:clrScheme>
      <a:clrMap bg1="lt1" tx1="dk1" bg2="lt2" tx2="dk2" accent1="accent1" accent2="accent2" accent3="accent3" accent4="accent4" accent5="accent5" accent6="accent6" hlink="hlink" folHlink="folHlink"/>
    </a:extraClrScheme>
    <a:extraClrScheme>
      <a:clrScheme name="2_Новый шаблон 4">
        <a:dk1>
          <a:srgbClr val="333300"/>
        </a:dk1>
        <a:lt1>
          <a:srgbClr val="FFFFFF"/>
        </a:lt1>
        <a:dk2>
          <a:srgbClr val="663300"/>
        </a:dk2>
        <a:lt2>
          <a:srgbClr val="B2B2B2"/>
        </a:lt2>
        <a:accent1>
          <a:srgbClr val="DDC6A7"/>
        </a:accent1>
        <a:accent2>
          <a:srgbClr val="D9C167"/>
        </a:accent2>
        <a:accent3>
          <a:srgbClr val="FFFFFF"/>
        </a:accent3>
        <a:accent4>
          <a:srgbClr val="2A2A00"/>
        </a:accent4>
        <a:accent5>
          <a:srgbClr val="EBDFD0"/>
        </a:accent5>
        <a:accent6>
          <a:srgbClr val="C4AF5D"/>
        </a:accent6>
        <a:hlink>
          <a:srgbClr val="8A7A66"/>
        </a:hlink>
        <a:folHlink>
          <a:srgbClr val="C0AE9E"/>
        </a:folHlink>
      </a:clrScheme>
      <a:clrMap bg1="lt1" tx1="dk1" bg2="lt2" tx2="dk2" accent1="accent1" accent2="accent2" accent3="accent3" accent4="accent4" accent5="accent5" accent6="accent6" hlink="hlink" folHlink="folHlink"/>
    </a:extraClrScheme>
    <a:extraClrScheme>
      <a:clrScheme name="2_Новый шаблон 5">
        <a:dk1>
          <a:srgbClr val="000000"/>
        </a:dk1>
        <a:lt1>
          <a:srgbClr val="FFFFFF"/>
        </a:lt1>
        <a:dk2>
          <a:srgbClr val="003366"/>
        </a:dk2>
        <a:lt2>
          <a:srgbClr val="CCFFCC"/>
        </a:lt2>
        <a:accent1>
          <a:srgbClr val="006699"/>
        </a:accent1>
        <a:accent2>
          <a:srgbClr val="009999"/>
        </a:accent2>
        <a:accent3>
          <a:srgbClr val="AAADB8"/>
        </a:accent3>
        <a:accent4>
          <a:srgbClr val="DADADA"/>
        </a:accent4>
        <a:accent5>
          <a:srgbClr val="AAB8CA"/>
        </a:accent5>
        <a:accent6>
          <a:srgbClr val="008A8A"/>
        </a:accent6>
        <a:hlink>
          <a:srgbClr val="0099CC"/>
        </a:hlink>
        <a:folHlink>
          <a:srgbClr val="00458A"/>
        </a:folHlink>
      </a:clrScheme>
      <a:clrMap bg1="dk2" tx1="lt1" bg2="dk1" tx2="lt2" accent1="accent1" accent2="accent2" accent3="accent3" accent4="accent4" accent5="accent5" accent6="accent6" hlink="hlink" folHlink="folHlink"/>
    </a:extraClrScheme>
    <a:extraClrScheme>
      <a:clrScheme name="2_Новый шаблон 6">
        <a:dk1>
          <a:srgbClr val="000000"/>
        </a:dk1>
        <a:lt1>
          <a:srgbClr val="FFFFFF"/>
        </a:lt1>
        <a:dk2>
          <a:srgbClr val="004A48"/>
        </a:dk2>
        <a:lt2>
          <a:srgbClr val="33CCCC"/>
        </a:lt2>
        <a:accent1>
          <a:srgbClr val="006699"/>
        </a:accent1>
        <a:accent2>
          <a:srgbClr val="009999"/>
        </a:accent2>
        <a:accent3>
          <a:srgbClr val="AAB1B1"/>
        </a:accent3>
        <a:accent4>
          <a:srgbClr val="DADADA"/>
        </a:accent4>
        <a:accent5>
          <a:srgbClr val="AAB8CA"/>
        </a:accent5>
        <a:accent6>
          <a:srgbClr val="008A8A"/>
        </a:accent6>
        <a:hlink>
          <a:srgbClr val="00CC99"/>
        </a:hlink>
        <a:folHlink>
          <a:srgbClr val="006666"/>
        </a:folHlink>
      </a:clrScheme>
      <a:clrMap bg1="dk2" tx1="lt1" bg2="dk1" tx2="lt2" accent1="accent1" accent2="accent2" accent3="accent3" accent4="accent4" accent5="accent5" accent6="accent6" hlink="hlink" folHlink="folHlink"/>
    </a:extraClrScheme>
    <a:extraClrScheme>
      <a:clrScheme name="2_Новый шаблон 7">
        <a:dk1>
          <a:srgbClr val="000000"/>
        </a:dk1>
        <a:lt1>
          <a:srgbClr val="FFFFFF"/>
        </a:lt1>
        <a:dk2>
          <a:srgbClr val="333300"/>
        </a:dk2>
        <a:lt2>
          <a:srgbClr val="FFFFCC"/>
        </a:lt2>
        <a:accent1>
          <a:srgbClr val="CC9900"/>
        </a:accent1>
        <a:accent2>
          <a:srgbClr val="CC6600"/>
        </a:accent2>
        <a:accent3>
          <a:srgbClr val="ADADAA"/>
        </a:accent3>
        <a:accent4>
          <a:srgbClr val="DADADA"/>
        </a:accent4>
        <a:accent5>
          <a:srgbClr val="E2CAAA"/>
        </a:accent5>
        <a:accent6>
          <a:srgbClr val="B95C00"/>
        </a:accent6>
        <a:hlink>
          <a:srgbClr val="808000"/>
        </a:hlink>
        <a:folHlink>
          <a:srgbClr val="525000"/>
        </a:folHlink>
      </a:clrScheme>
      <a:clrMap bg1="dk2" tx1="lt1" bg2="dk1" tx2="lt2" accent1="accent1" accent2="accent2" accent3="accent3" accent4="accent4" accent5="accent5" accent6="accent6" hlink="hlink" folHlink="folHlink"/>
    </a:extraClrScheme>
    <a:extraClrScheme>
      <a:clrScheme name="2_Новый шаблон 8">
        <a:dk1>
          <a:srgbClr val="003D62"/>
        </a:dk1>
        <a:lt1>
          <a:srgbClr val="FFFFFF"/>
        </a:lt1>
        <a:dk2>
          <a:srgbClr val="006699"/>
        </a:dk2>
        <a:lt2>
          <a:srgbClr val="C8D1DA"/>
        </a:lt2>
        <a:accent1>
          <a:srgbClr val="9AC0EA"/>
        </a:accent1>
        <a:accent2>
          <a:srgbClr val="80C3C8"/>
        </a:accent2>
        <a:accent3>
          <a:srgbClr val="FFFFFF"/>
        </a:accent3>
        <a:accent4>
          <a:srgbClr val="003353"/>
        </a:accent4>
        <a:accent5>
          <a:srgbClr val="CADCF3"/>
        </a:accent5>
        <a:accent6>
          <a:srgbClr val="73B0B5"/>
        </a:accent6>
        <a:hlink>
          <a:srgbClr val="81ABCB"/>
        </a:hlink>
        <a:folHlink>
          <a:srgbClr val="B6CBD6"/>
        </a:folHlink>
      </a:clrScheme>
      <a:clrMap bg1="lt1" tx1="dk1" bg2="lt2" tx2="dk2" accent1="accent1" accent2="accent2" accent3="accent3" accent4="accent4" accent5="accent5" accent6="accent6" hlink="hlink" folHlink="folHlink"/>
    </a:extraClrScheme>
    <a:extraClrScheme>
      <a:clrScheme name="2_Новый шаблон 9">
        <a:dk1>
          <a:srgbClr val="000000"/>
        </a:dk1>
        <a:lt1>
          <a:srgbClr val="FFFFFF"/>
        </a:lt1>
        <a:dk2>
          <a:srgbClr val="000000"/>
        </a:dk2>
        <a:lt2>
          <a:srgbClr val="B2B2B2"/>
        </a:lt2>
        <a:accent1>
          <a:srgbClr val="DDDDDD"/>
        </a:accent1>
        <a:accent2>
          <a:srgbClr val="EAEAEA"/>
        </a:accent2>
        <a:accent3>
          <a:srgbClr val="FFFFFF"/>
        </a:accent3>
        <a:accent4>
          <a:srgbClr val="000000"/>
        </a:accent4>
        <a:accent5>
          <a:srgbClr val="EBEBEB"/>
        </a:accent5>
        <a:accent6>
          <a:srgbClr val="D4D4D4"/>
        </a:accent6>
        <a:hlink>
          <a:srgbClr val="777777"/>
        </a:hlink>
        <a:folHlink>
          <a:srgbClr val="C0C0C0"/>
        </a:folHlink>
      </a:clrScheme>
      <a:clrMap bg1="lt1" tx1="dk1" bg2="lt2" tx2="dk2" accent1="accent1" accent2="accent2" accent3="accent3" accent4="accent4" accent5="accent5" accent6="accent6" hlink="hlink" folHlink="folHlink"/>
    </a:extraClrScheme>
    <a:extraClrScheme>
      <a:clrScheme name="2_Новый шаблон 10">
        <a:dk1>
          <a:srgbClr val="000000"/>
        </a:dk1>
        <a:lt1>
          <a:srgbClr val="FFFFFF"/>
        </a:lt1>
        <a:dk2>
          <a:srgbClr val="000000"/>
        </a:dk2>
        <a:lt2>
          <a:srgbClr val="000000"/>
        </a:lt2>
        <a:accent1>
          <a:srgbClr val="DDDDDD"/>
        </a:accent1>
        <a:accent2>
          <a:srgbClr val="F04234"/>
        </a:accent2>
        <a:accent3>
          <a:srgbClr val="FFFFFF"/>
        </a:accent3>
        <a:accent4>
          <a:srgbClr val="000000"/>
        </a:accent4>
        <a:accent5>
          <a:srgbClr val="EBEBEB"/>
        </a:accent5>
        <a:accent6>
          <a:srgbClr val="D93B2E"/>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2_Новый шаблон 11">
        <a:dk1>
          <a:srgbClr val="000000"/>
        </a:dk1>
        <a:lt1>
          <a:srgbClr val="FFFFFF"/>
        </a:lt1>
        <a:dk2>
          <a:srgbClr val="5F6062"/>
        </a:dk2>
        <a:lt2>
          <a:srgbClr val="000000"/>
        </a:lt2>
        <a:accent1>
          <a:srgbClr val="5F5F5F"/>
        </a:accent1>
        <a:accent2>
          <a:srgbClr val="969696"/>
        </a:accent2>
        <a:accent3>
          <a:srgbClr val="FFFFFF"/>
        </a:accent3>
        <a:accent4>
          <a:srgbClr val="000000"/>
        </a:accent4>
        <a:accent5>
          <a:srgbClr val="B6B6B6"/>
        </a:accent5>
        <a:accent6>
          <a:srgbClr val="878787"/>
        </a:accent6>
        <a:hlink>
          <a:srgbClr val="DDDDDD"/>
        </a:hlink>
        <a:folHlink>
          <a:srgbClr val="F04235"/>
        </a:folHlink>
      </a:clrScheme>
      <a:clrMap bg1="lt1" tx1="dk1" bg2="lt2" tx2="dk2" accent1="accent1" accent2="accent2" accent3="accent3" accent4="accent4" accent5="accent5" accent6="accent6" hlink="hlink" folHlink="folHlink"/>
    </a:extraClrScheme>
    <a:extraClrScheme>
      <a:clrScheme name="2_Новый шаблон 12">
        <a:dk1>
          <a:srgbClr val="000000"/>
        </a:dk1>
        <a:lt1>
          <a:srgbClr val="FFFFFF"/>
        </a:lt1>
        <a:dk2>
          <a:srgbClr val="5F6062"/>
        </a:dk2>
        <a:lt2>
          <a:srgbClr val="000000"/>
        </a:lt2>
        <a:accent1>
          <a:srgbClr val="DDDDDD"/>
        </a:accent1>
        <a:accent2>
          <a:srgbClr val="969696"/>
        </a:accent2>
        <a:accent3>
          <a:srgbClr val="FFFFFF"/>
        </a:accent3>
        <a:accent4>
          <a:srgbClr val="000000"/>
        </a:accent4>
        <a:accent5>
          <a:srgbClr val="EBEBEB"/>
        </a:accent5>
        <a:accent6>
          <a:srgbClr val="878787"/>
        </a:accent6>
        <a:hlink>
          <a:srgbClr val="5F5F5F"/>
        </a:hlink>
        <a:folHlink>
          <a:srgbClr val="F04235"/>
        </a:folHlink>
      </a:clrScheme>
      <a:clrMap bg1="lt1" tx1="dk1" bg2="lt2" tx2="dk2" accent1="accent1" accent2="accent2" accent3="accent3" accent4="accent4" accent5="accent5" accent6="accent6" hlink="hlink" folHlink="folHlink"/>
    </a:extraClrScheme>
    <a:extraClrScheme>
      <a:clrScheme name="2_Новый шаблон 13">
        <a:dk1>
          <a:srgbClr val="000000"/>
        </a:dk1>
        <a:lt1>
          <a:srgbClr val="FFFFFF"/>
        </a:lt1>
        <a:dk2>
          <a:srgbClr val="5F6062"/>
        </a:dk2>
        <a:lt2>
          <a:srgbClr val="000000"/>
        </a:lt2>
        <a:accent1>
          <a:srgbClr val="808080"/>
        </a:accent1>
        <a:accent2>
          <a:srgbClr val="B2B2B2"/>
        </a:accent2>
        <a:accent3>
          <a:srgbClr val="FFFFFF"/>
        </a:accent3>
        <a:accent4>
          <a:srgbClr val="000000"/>
        </a:accent4>
        <a:accent5>
          <a:srgbClr val="C0C0C0"/>
        </a:accent5>
        <a:accent6>
          <a:srgbClr val="A1A1A1"/>
        </a:accent6>
        <a:hlink>
          <a:srgbClr val="DDDDDD"/>
        </a:hlink>
        <a:folHlink>
          <a:srgbClr val="F04235"/>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4_Новый шаблон">
  <a:themeElements>
    <a:clrScheme name="2_Новый шаблон 13">
      <a:dk1>
        <a:srgbClr val="000000"/>
      </a:dk1>
      <a:lt1>
        <a:srgbClr val="FFFFFF"/>
      </a:lt1>
      <a:dk2>
        <a:srgbClr val="5F6062"/>
      </a:dk2>
      <a:lt2>
        <a:srgbClr val="000000"/>
      </a:lt2>
      <a:accent1>
        <a:srgbClr val="808080"/>
      </a:accent1>
      <a:accent2>
        <a:srgbClr val="B2B2B2"/>
      </a:accent2>
      <a:accent3>
        <a:srgbClr val="FFFFFF"/>
      </a:accent3>
      <a:accent4>
        <a:srgbClr val="000000"/>
      </a:accent4>
      <a:accent5>
        <a:srgbClr val="C0C0C0"/>
      </a:accent5>
      <a:accent6>
        <a:srgbClr val="A1A1A1"/>
      </a:accent6>
      <a:hlink>
        <a:srgbClr val="DDDDDD"/>
      </a:hlink>
      <a:folHlink>
        <a:srgbClr val="F04235"/>
      </a:folHlink>
    </a:clrScheme>
    <a:fontScheme name="2_Новый шаблон">
      <a:majorFont>
        <a:latin typeface="Tahoma"/>
        <a:ea typeface=""/>
        <a:cs typeface=""/>
      </a:majorFont>
      <a:minorFont>
        <a:latin typeface="Tahom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002060">
            <a:alpha val="86000"/>
          </a:srgbClr>
        </a:solidFill>
        <a:ln w="9525" algn="ctr">
          <a:noFill/>
          <a:miter lim="800000"/>
          <a:headEnd/>
          <a:tailEnd/>
        </a:ln>
        <a:effectLst/>
      </a:spPr>
      <a:bodyPr wrap="none" anchor="ctr"/>
      <a:lstStyle>
        <a:defPPr>
          <a:defRPr sz="1600" b="1">
            <a:solidFill>
              <a:srgbClr val="FFFFFF"/>
            </a:solidFill>
            <a:latin typeface="Tahoma" pitchFamily="34" charset="0"/>
            <a:cs typeface="Tahoma" pitchFamily="34" charset="0"/>
          </a:defRPr>
        </a:defPPr>
      </a:lstStyle>
    </a:spDef>
    <a:txDef>
      <a:spPr>
        <a:noFill/>
        <a:ln>
          <a:noFill/>
        </a:ln>
      </a:spPr>
      <a:bodyPr wrap="square">
        <a:spAutoFit/>
      </a:bodyPr>
      <a:lstStyle>
        <a:defPPr>
          <a:defRPr sz="1200" b="1" kern="1200" dirty="0" smtClean="0">
            <a:solidFill>
              <a:schemeClr val="bg2">
                <a:lumMod val="95000"/>
                <a:lumOff val="5000"/>
              </a:schemeClr>
            </a:solidFill>
            <a:latin typeface="Arial" charset="0"/>
            <a:ea typeface="+mn-ea"/>
            <a:cs typeface="Arial" charset="0"/>
          </a:defRPr>
        </a:defPPr>
      </a:lstStyle>
    </a:txDef>
  </a:objectDefaults>
  <a:extraClrSchemeLst>
    <a:extraClrScheme>
      <a:clrScheme name="2_Новый шаблон 1">
        <a:dk1>
          <a:srgbClr val="000000"/>
        </a:dk1>
        <a:lt1>
          <a:srgbClr val="FFFFFF"/>
        </a:lt1>
        <a:dk2>
          <a:srgbClr val="40458C"/>
        </a:dk2>
        <a:lt2>
          <a:srgbClr val="FFFFCC"/>
        </a:lt2>
        <a:accent1>
          <a:srgbClr val="8D8DB3"/>
        </a:accent1>
        <a:accent2>
          <a:srgbClr val="B2B2B2"/>
        </a:accent2>
        <a:accent3>
          <a:srgbClr val="AFB0C5"/>
        </a:accent3>
        <a:accent4>
          <a:srgbClr val="DADADA"/>
        </a:accent4>
        <a:accent5>
          <a:srgbClr val="C5C5D6"/>
        </a:accent5>
        <a:accent6>
          <a:srgbClr val="A1A1A1"/>
        </a:accent6>
        <a:hlink>
          <a:srgbClr val="6F89F7"/>
        </a:hlink>
        <a:folHlink>
          <a:srgbClr val="4F56AD"/>
        </a:folHlink>
      </a:clrScheme>
      <a:clrMap bg1="dk2" tx1="lt1" bg2="dk1" tx2="lt2" accent1="accent1" accent2="accent2" accent3="accent3" accent4="accent4" accent5="accent5" accent6="accent6" hlink="hlink" folHlink="folHlink"/>
    </a:extraClrScheme>
    <a:extraClrScheme>
      <a:clrScheme name="2_Новый шаблон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clrMap bg1="lt1" tx1="dk1" bg2="lt2" tx2="dk2" accent1="accent1" accent2="accent2" accent3="accent3" accent4="accent4" accent5="accent5" accent6="accent6" hlink="hlink" folHlink="folHlink"/>
    </a:extraClrScheme>
    <a:extraClrScheme>
      <a:clrScheme name="2_Новый шаблон 3">
        <a:dk1>
          <a:srgbClr val="000000"/>
        </a:dk1>
        <a:lt1>
          <a:srgbClr val="FFFFFF"/>
        </a:lt1>
        <a:dk2>
          <a:srgbClr val="4D4D4D"/>
        </a:dk2>
        <a:lt2>
          <a:srgbClr val="B2B2B2"/>
        </a:lt2>
        <a:accent1>
          <a:srgbClr val="969696"/>
        </a:accent1>
        <a:accent2>
          <a:srgbClr val="EAEAEA"/>
        </a:accent2>
        <a:accent3>
          <a:srgbClr val="FFFFFF"/>
        </a:accent3>
        <a:accent4>
          <a:srgbClr val="000000"/>
        </a:accent4>
        <a:accent5>
          <a:srgbClr val="C9C9C9"/>
        </a:accent5>
        <a:accent6>
          <a:srgbClr val="D4D4D4"/>
        </a:accent6>
        <a:hlink>
          <a:srgbClr val="777777"/>
        </a:hlink>
        <a:folHlink>
          <a:srgbClr val="C0C0C0"/>
        </a:folHlink>
      </a:clrScheme>
      <a:clrMap bg1="lt1" tx1="dk1" bg2="lt2" tx2="dk2" accent1="accent1" accent2="accent2" accent3="accent3" accent4="accent4" accent5="accent5" accent6="accent6" hlink="hlink" folHlink="folHlink"/>
    </a:extraClrScheme>
    <a:extraClrScheme>
      <a:clrScheme name="2_Новый шаблон 4">
        <a:dk1>
          <a:srgbClr val="333300"/>
        </a:dk1>
        <a:lt1>
          <a:srgbClr val="FFFFFF"/>
        </a:lt1>
        <a:dk2>
          <a:srgbClr val="663300"/>
        </a:dk2>
        <a:lt2>
          <a:srgbClr val="B2B2B2"/>
        </a:lt2>
        <a:accent1>
          <a:srgbClr val="DDC6A7"/>
        </a:accent1>
        <a:accent2>
          <a:srgbClr val="D9C167"/>
        </a:accent2>
        <a:accent3>
          <a:srgbClr val="FFFFFF"/>
        </a:accent3>
        <a:accent4>
          <a:srgbClr val="2A2A00"/>
        </a:accent4>
        <a:accent5>
          <a:srgbClr val="EBDFD0"/>
        </a:accent5>
        <a:accent6>
          <a:srgbClr val="C4AF5D"/>
        </a:accent6>
        <a:hlink>
          <a:srgbClr val="8A7A66"/>
        </a:hlink>
        <a:folHlink>
          <a:srgbClr val="C0AE9E"/>
        </a:folHlink>
      </a:clrScheme>
      <a:clrMap bg1="lt1" tx1="dk1" bg2="lt2" tx2="dk2" accent1="accent1" accent2="accent2" accent3="accent3" accent4="accent4" accent5="accent5" accent6="accent6" hlink="hlink" folHlink="folHlink"/>
    </a:extraClrScheme>
    <a:extraClrScheme>
      <a:clrScheme name="2_Новый шаблон 5">
        <a:dk1>
          <a:srgbClr val="000000"/>
        </a:dk1>
        <a:lt1>
          <a:srgbClr val="FFFFFF"/>
        </a:lt1>
        <a:dk2>
          <a:srgbClr val="003366"/>
        </a:dk2>
        <a:lt2>
          <a:srgbClr val="CCFFCC"/>
        </a:lt2>
        <a:accent1>
          <a:srgbClr val="006699"/>
        </a:accent1>
        <a:accent2>
          <a:srgbClr val="009999"/>
        </a:accent2>
        <a:accent3>
          <a:srgbClr val="AAADB8"/>
        </a:accent3>
        <a:accent4>
          <a:srgbClr val="DADADA"/>
        </a:accent4>
        <a:accent5>
          <a:srgbClr val="AAB8CA"/>
        </a:accent5>
        <a:accent6>
          <a:srgbClr val="008A8A"/>
        </a:accent6>
        <a:hlink>
          <a:srgbClr val="0099CC"/>
        </a:hlink>
        <a:folHlink>
          <a:srgbClr val="00458A"/>
        </a:folHlink>
      </a:clrScheme>
      <a:clrMap bg1="dk2" tx1="lt1" bg2="dk1" tx2="lt2" accent1="accent1" accent2="accent2" accent3="accent3" accent4="accent4" accent5="accent5" accent6="accent6" hlink="hlink" folHlink="folHlink"/>
    </a:extraClrScheme>
    <a:extraClrScheme>
      <a:clrScheme name="2_Новый шаблон 6">
        <a:dk1>
          <a:srgbClr val="000000"/>
        </a:dk1>
        <a:lt1>
          <a:srgbClr val="FFFFFF"/>
        </a:lt1>
        <a:dk2>
          <a:srgbClr val="004A48"/>
        </a:dk2>
        <a:lt2>
          <a:srgbClr val="33CCCC"/>
        </a:lt2>
        <a:accent1>
          <a:srgbClr val="006699"/>
        </a:accent1>
        <a:accent2>
          <a:srgbClr val="009999"/>
        </a:accent2>
        <a:accent3>
          <a:srgbClr val="AAB1B1"/>
        </a:accent3>
        <a:accent4>
          <a:srgbClr val="DADADA"/>
        </a:accent4>
        <a:accent5>
          <a:srgbClr val="AAB8CA"/>
        </a:accent5>
        <a:accent6>
          <a:srgbClr val="008A8A"/>
        </a:accent6>
        <a:hlink>
          <a:srgbClr val="00CC99"/>
        </a:hlink>
        <a:folHlink>
          <a:srgbClr val="006666"/>
        </a:folHlink>
      </a:clrScheme>
      <a:clrMap bg1="dk2" tx1="lt1" bg2="dk1" tx2="lt2" accent1="accent1" accent2="accent2" accent3="accent3" accent4="accent4" accent5="accent5" accent6="accent6" hlink="hlink" folHlink="folHlink"/>
    </a:extraClrScheme>
    <a:extraClrScheme>
      <a:clrScheme name="2_Новый шаблон 7">
        <a:dk1>
          <a:srgbClr val="000000"/>
        </a:dk1>
        <a:lt1>
          <a:srgbClr val="FFFFFF"/>
        </a:lt1>
        <a:dk2>
          <a:srgbClr val="333300"/>
        </a:dk2>
        <a:lt2>
          <a:srgbClr val="FFFFCC"/>
        </a:lt2>
        <a:accent1>
          <a:srgbClr val="CC9900"/>
        </a:accent1>
        <a:accent2>
          <a:srgbClr val="CC6600"/>
        </a:accent2>
        <a:accent3>
          <a:srgbClr val="ADADAA"/>
        </a:accent3>
        <a:accent4>
          <a:srgbClr val="DADADA"/>
        </a:accent4>
        <a:accent5>
          <a:srgbClr val="E2CAAA"/>
        </a:accent5>
        <a:accent6>
          <a:srgbClr val="B95C00"/>
        </a:accent6>
        <a:hlink>
          <a:srgbClr val="808000"/>
        </a:hlink>
        <a:folHlink>
          <a:srgbClr val="525000"/>
        </a:folHlink>
      </a:clrScheme>
      <a:clrMap bg1="dk2" tx1="lt1" bg2="dk1" tx2="lt2" accent1="accent1" accent2="accent2" accent3="accent3" accent4="accent4" accent5="accent5" accent6="accent6" hlink="hlink" folHlink="folHlink"/>
    </a:extraClrScheme>
    <a:extraClrScheme>
      <a:clrScheme name="2_Новый шаблон 8">
        <a:dk1>
          <a:srgbClr val="003D62"/>
        </a:dk1>
        <a:lt1>
          <a:srgbClr val="FFFFFF"/>
        </a:lt1>
        <a:dk2>
          <a:srgbClr val="006699"/>
        </a:dk2>
        <a:lt2>
          <a:srgbClr val="C8D1DA"/>
        </a:lt2>
        <a:accent1>
          <a:srgbClr val="9AC0EA"/>
        </a:accent1>
        <a:accent2>
          <a:srgbClr val="80C3C8"/>
        </a:accent2>
        <a:accent3>
          <a:srgbClr val="FFFFFF"/>
        </a:accent3>
        <a:accent4>
          <a:srgbClr val="003353"/>
        </a:accent4>
        <a:accent5>
          <a:srgbClr val="CADCF3"/>
        </a:accent5>
        <a:accent6>
          <a:srgbClr val="73B0B5"/>
        </a:accent6>
        <a:hlink>
          <a:srgbClr val="81ABCB"/>
        </a:hlink>
        <a:folHlink>
          <a:srgbClr val="B6CBD6"/>
        </a:folHlink>
      </a:clrScheme>
      <a:clrMap bg1="lt1" tx1="dk1" bg2="lt2" tx2="dk2" accent1="accent1" accent2="accent2" accent3="accent3" accent4="accent4" accent5="accent5" accent6="accent6" hlink="hlink" folHlink="folHlink"/>
    </a:extraClrScheme>
    <a:extraClrScheme>
      <a:clrScheme name="2_Новый шаблон 9">
        <a:dk1>
          <a:srgbClr val="000000"/>
        </a:dk1>
        <a:lt1>
          <a:srgbClr val="FFFFFF"/>
        </a:lt1>
        <a:dk2>
          <a:srgbClr val="000000"/>
        </a:dk2>
        <a:lt2>
          <a:srgbClr val="B2B2B2"/>
        </a:lt2>
        <a:accent1>
          <a:srgbClr val="DDDDDD"/>
        </a:accent1>
        <a:accent2>
          <a:srgbClr val="EAEAEA"/>
        </a:accent2>
        <a:accent3>
          <a:srgbClr val="FFFFFF"/>
        </a:accent3>
        <a:accent4>
          <a:srgbClr val="000000"/>
        </a:accent4>
        <a:accent5>
          <a:srgbClr val="EBEBEB"/>
        </a:accent5>
        <a:accent6>
          <a:srgbClr val="D4D4D4"/>
        </a:accent6>
        <a:hlink>
          <a:srgbClr val="777777"/>
        </a:hlink>
        <a:folHlink>
          <a:srgbClr val="C0C0C0"/>
        </a:folHlink>
      </a:clrScheme>
      <a:clrMap bg1="lt1" tx1="dk1" bg2="lt2" tx2="dk2" accent1="accent1" accent2="accent2" accent3="accent3" accent4="accent4" accent5="accent5" accent6="accent6" hlink="hlink" folHlink="folHlink"/>
    </a:extraClrScheme>
    <a:extraClrScheme>
      <a:clrScheme name="2_Новый шаблон 10">
        <a:dk1>
          <a:srgbClr val="000000"/>
        </a:dk1>
        <a:lt1>
          <a:srgbClr val="FFFFFF"/>
        </a:lt1>
        <a:dk2>
          <a:srgbClr val="000000"/>
        </a:dk2>
        <a:lt2>
          <a:srgbClr val="000000"/>
        </a:lt2>
        <a:accent1>
          <a:srgbClr val="DDDDDD"/>
        </a:accent1>
        <a:accent2>
          <a:srgbClr val="F04234"/>
        </a:accent2>
        <a:accent3>
          <a:srgbClr val="FFFFFF"/>
        </a:accent3>
        <a:accent4>
          <a:srgbClr val="000000"/>
        </a:accent4>
        <a:accent5>
          <a:srgbClr val="EBEBEB"/>
        </a:accent5>
        <a:accent6>
          <a:srgbClr val="D93B2E"/>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2_Новый шаблон 11">
        <a:dk1>
          <a:srgbClr val="000000"/>
        </a:dk1>
        <a:lt1>
          <a:srgbClr val="FFFFFF"/>
        </a:lt1>
        <a:dk2>
          <a:srgbClr val="5F6062"/>
        </a:dk2>
        <a:lt2>
          <a:srgbClr val="000000"/>
        </a:lt2>
        <a:accent1>
          <a:srgbClr val="5F5F5F"/>
        </a:accent1>
        <a:accent2>
          <a:srgbClr val="969696"/>
        </a:accent2>
        <a:accent3>
          <a:srgbClr val="FFFFFF"/>
        </a:accent3>
        <a:accent4>
          <a:srgbClr val="000000"/>
        </a:accent4>
        <a:accent5>
          <a:srgbClr val="B6B6B6"/>
        </a:accent5>
        <a:accent6>
          <a:srgbClr val="878787"/>
        </a:accent6>
        <a:hlink>
          <a:srgbClr val="DDDDDD"/>
        </a:hlink>
        <a:folHlink>
          <a:srgbClr val="F04235"/>
        </a:folHlink>
      </a:clrScheme>
      <a:clrMap bg1="lt1" tx1="dk1" bg2="lt2" tx2="dk2" accent1="accent1" accent2="accent2" accent3="accent3" accent4="accent4" accent5="accent5" accent6="accent6" hlink="hlink" folHlink="folHlink"/>
    </a:extraClrScheme>
    <a:extraClrScheme>
      <a:clrScheme name="2_Новый шаблон 12">
        <a:dk1>
          <a:srgbClr val="000000"/>
        </a:dk1>
        <a:lt1>
          <a:srgbClr val="FFFFFF"/>
        </a:lt1>
        <a:dk2>
          <a:srgbClr val="5F6062"/>
        </a:dk2>
        <a:lt2>
          <a:srgbClr val="000000"/>
        </a:lt2>
        <a:accent1>
          <a:srgbClr val="DDDDDD"/>
        </a:accent1>
        <a:accent2>
          <a:srgbClr val="969696"/>
        </a:accent2>
        <a:accent3>
          <a:srgbClr val="FFFFFF"/>
        </a:accent3>
        <a:accent4>
          <a:srgbClr val="000000"/>
        </a:accent4>
        <a:accent5>
          <a:srgbClr val="EBEBEB"/>
        </a:accent5>
        <a:accent6>
          <a:srgbClr val="878787"/>
        </a:accent6>
        <a:hlink>
          <a:srgbClr val="5F5F5F"/>
        </a:hlink>
        <a:folHlink>
          <a:srgbClr val="F04235"/>
        </a:folHlink>
      </a:clrScheme>
      <a:clrMap bg1="lt1" tx1="dk1" bg2="lt2" tx2="dk2" accent1="accent1" accent2="accent2" accent3="accent3" accent4="accent4" accent5="accent5" accent6="accent6" hlink="hlink" folHlink="folHlink"/>
    </a:extraClrScheme>
    <a:extraClrScheme>
      <a:clrScheme name="2_Новый шаблон 13">
        <a:dk1>
          <a:srgbClr val="000000"/>
        </a:dk1>
        <a:lt1>
          <a:srgbClr val="FFFFFF"/>
        </a:lt1>
        <a:dk2>
          <a:srgbClr val="5F6062"/>
        </a:dk2>
        <a:lt2>
          <a:srgbClr val="000000"/>
        </a:lt2>
        <a:accent1>
          <a:srgbClr val="808080"/>
        </a:accent1>
        <a:accent2>
          <a:srgbClr val="B2B2B2"/>
        </a:accent2>
        <a:accent3>
          <a:srgbClr val="FFFFFF"/>
        </a:accent3>
        <a:accent4>
          <a:srgbClr val="000000"/>
        </a:accent4>
        <a:accent5>
          <a:srgbClr val="C0C0C0"/>
        </a:accent5>
        <a:accent6>
          <a:srgbClr val="A1A1A1"/>
        </a:accent6>
        <a:hlink>
          <a:srgbClr val="DDDDDD"/>
        </a:hlink>
        <a:folHlink>
          <a:srgbClr val="F04235"/>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5_Новый шаблон">
  <a:themeElements>
    <a:clrScheme name="2_Новый шаблон 13">
      <a:dk1>
        <a:srgbClr val="000000"/>
      </a:dk1>
      <a:lt1>
        <a:srgbClr val="FFFFFF"/>
      </a:lt1>
      <a:dk2>
        <a:srgbClr val="5F6062"/>
      </a:dk2>
      <a:lt2>
        <a:srgbClr val="000000"/>
      </a:lt2>
      <a:accent1>
        <a:srgbClr val="808080"/>
      </a:accent1>
      <a:accent2>
        <a:srgbClr val="B2B2B2"/>
      </a:accent2>
      <a:accent3>
        <a:srgbClr val="FFFFFF"/>
      </a:accent3>
      <a:accent4>
        <a:srgbClr val="000000"/>
      </a:accent4>
      <a:accent5>
        <a:srgbClr val="C0C0C0"/>
      </a:accent5>
      <a:accent6>
        <a:srgbClr val="A1A1A1"/>
      </a:accent6>
      <a:hlink>
        <a:srgbClr val="DDDDDD"/>
      </a:hlink>
      <a:folHlink>
        <a:srgbClr val="F04235"/>
      </a:folHlink>
    </a:clrScheme>
    <a:fontScheme name="2_Новый шаблон">
      <a:majorFont>
        <a:latin typeface="Tahoma"/>
        <a:ea typeface=""/>
        <a:cs typeface=""/>
      </a:majorFont>
      <a:minorFont>
        <a:latin typeface="Tahom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002060">
            <a:alpha val="86000"/>
          </a:srgbClr>
        </a:solidFill>
        <a:ln w="9525" algn="ctr">
          <a:noFill/>
          <a:miter lim="800000"/>
          <a:headEnd/>
          <a:tailEnd/>
        </a:ln>
        <a:effectLst/>
      </a:spPr>
      <a:bodyPr wrap="none" anchor="ctr"/>
      <a:lstStyle>
        <a:defPPr>
          <a:defRPr sz="1600" b="1">
            <a:solidFill>
              <a:srgbClr val="FFFFFF"/>
            </a:solidFill>
            <a:latin typeface="Tahoma" pitchFamily="34" charset="0"/>
            <a:cs typeface="Tahoma" pitchFamily="34" charset="0"/>
          </a:defRPr>
        </a:defPPr>
      </a:lstStyle>
    </a:spDef>
    <a:txDef>
      <a:spPr>
        <a:noFill/>
        <a:ln>
          <a:noFill/>
        </a:ln>
      </a:spPr>
      <a:bodyPr wrap="square">
        <a:spAutoFit/>
      </a:bodyPr>
      <a:lstStyle>
        <a:defPPr>
          <a:defRPr sz="1200" b="1" kern="1200" dirty="0" smtClean="0">
            <a:solidFill>
              <a:schemeClr val="bg2">
                <a:lumMod val="95000"/>
                <a:lumOff val="5000"/>
              </a:schemeClr>
            </a:solidFill>
            <a:latin typeface="Arial" charset="0"/>
            <a:ea typeface="+mn-ea"/>
            <a:cs typeface="Arial" charset="0"/>
          </a:defRPr>
        </a:defPPr>
      </a:lstStyle>
    </a:txDef>
  </a:objectDefaults>
  <a:extraClrSchemeLst>
    <a:extraClrScheme>
      <a:clrScheme name="2_Новый шаблон 1">
        <a:dk1>
          <a:srgbClr val="000000"/>
        </a:dk1>
        <a:lt1>
          <a:srgbClr val="FFFFFF"/>
        </a:lt1>
        <a:dk2>
          <a:srgbClr val="40458C"/>
        </a:dk2>
        <a:lt2>
          <a:srgbClr val="FFFFCC"/>
        </a:lt2>
        <a:accent1>
          <a:srgbClr val="8D8DB3"/>
        </a:accent1>
        <a:accent2>
          <a:srgbClr val="B2B2B2"/>
        </a:accent2>
        <a:accent3>
          <a:srgbClr val="AFB0C5"/>
        </a:accent3>
        <a:accent4>
          <a:srgbClr val="DADADA"/>
        </a:accent4>
        <a:accent5>
          <a:srgbClr val="C5C5D6"/>
        </a:accent5>
        <a:accent6>
          <a:srgbClr val="A1A1A1"/>
        </a:accent6>
        <a:hlink>
          <a:srgbClr val="6F89F7"/>
        </a:hlink>
        <a:folHlink>
          <a:srgbClr val="4F56AD"/>
        </a:folHlink>
      </a:clrScheme>
      <a:clrMap bg1="dk2" tx1="lt1" bg2="dk1" tx2="lt2" accent1="accent1" accent2="accent2" accent3="accent3" accent4="accent4" accent5="accent5" accent6="accent6" hlink="hlink" folHlink="folHlink"/>
    </a:extraClrScheme>
    <a:extraClrScheme>
      <a:clrScheme name="2_Новый шаблон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clrMap bg1="lt1" tx1="dk1" bg2="lt2" tx2="dk2" accent1="accent1" accent2="accent2" accent3="accent3" accent4="accent4" accent5="accent5" accent6="accent6" hlink="hlink" folHlink="folHlink"/>
    </a:extraClrScheme>
    <a:extraClrScheme>
      <a:clrScheme name="2_Новый шаблон 3">
        <a:dk1>
          <a:srgbClr val="000000"/>
        </a:dk1>
        <a:lt1>
          <a:srgbClr val="FFFFFF"/>
        </a:lt1>
        <a:dk2>
          <a:srgbClr val="4D4D4D"/>
        </a:dk2>
        <a:lt2>
          <a:srgbClr val="B2B2B2"/>
        </a:lt2>
        <a:accent1>
          <a:srgbClr val="969696"/>
        </a:accent1>
        <a:accent2>
          <a:srgbClr val="EAEAEA"/>
        </a:accent2>
        <a:accent3>
          <a:srgbClr val="FFFFFF"/>
        </a:accent3>
        <a:accent4>
          <a:srgbClr val="000000"/>
        </a:accent4>
        <a:accent5>
          <a:srgbClr val="C9C9C9"/>
        </a:accent5>
        <a:accent6>
          <a:srgbClr val="D4D4D4"/>
        </a:accent6>
        <a:hlink>
          <a:srgbClr val="777777"/>
        </a:hlink>
        <a:folHlink>
          <a:srgbClr val="C0C0C0"/>
        </a:folHlink>
      </a:clrScheme>
      <a:clrMap bg1="lt1" tx1="dk1" bg2="lt2" tx2="dk2" accent1="accent1" accent2="accent2" accent3="accent3" accent4="accent4" accent5="accent5" accent6="accent6" hlink="hlink" folHlink="folHlink"/>
    </a:extraClrScheme>
    <a:extraClrScheme>
      <a:clrScheme name="2_Новый шаблон 4">
        <a:dk1>
          <a:srgbClr val="333300"/>
        </a:dk1>
        <a:lt1>
          <a:srgbClr val="FFFFFF"/>
        </a:lt1>
        <a:dk2>
          <a:srgbClr val="663300"/>
        </a:dk2>
        <a:lt2>
          <a:srgbClr val="B2B2B2"/>
        </a:lt2>
        <a:accent1>
          <a:srgbClr val="DDC6A7"/>
        </a:accent1>
        <a:accent2>
          <a:srgbClr val="D9C167"/>
        </a:accent2>
        <a:accent3>
          <a:srgbClr val="FFFFFF"/>
        </a:accent3>
        <a:accent4>
          <a:srgbClr val="2A2A00"/>
        </a:accent4>
        <a:accent5>
          <a:srgbClr val="EBDFD0"/>
        </a:accent5>
        <a:accent6>
          <a:srgbClr val="C4AF5D"/>
        </a:accent6>
        <a:hlink>
          <a:srgbClr val="8A7A66"/>
        </a:hlink>
        <a:folHlink>
          <a:srgbClr val="C0AE9E"/>
        </a:folHlink>
      </a:clrScheme>
      <a:clrMap bg1="lt1" tx1="dk1" bg2="lt2" tx2="dk2" accent1="accent1" accent2="accent2" accent3="accent3" accent4="accent4" accent5="accent5" accent6="accent6" hlink="hlink" folHlink="folHlink"/>
    </a:extraClrScheme>
    <a:extraClrScheme>
      <a:clrScheme name="2_Новый шаблон 5">
        <a:dk1>
          <a:srgbClr val="000000"/>
        </a:dk1>
        <a:lt1>
          <a:srgbClr val="FFFFFF"/>
        </a:lt1>
        <a:dk2>
          <a:srgbClr val="003366"/>
        </a:dk2>
        <a:lt2>
          <a:srgbClr val="CCFFCC"/>
        </a:lt2>
        <a:accent1>
          <a:srgbClr val="006699"/>
        </a:accent1>
        <a:accent2>
          <a:srgbClr val="009999"/>
        </a:accent2>
        <a:accent3>
          <a:srgbClr val="AAADB8"/>
        </a:accent3>
        <a:accent4>
          <a:srgbClr val="DADADA"/>
        </a:accent4>
        <a:accent5>
          <a:srgbClr val="AAB8CA"/>
        </a:accent5>
        <a:accent6>
          <a:srgbClr val="008A8A"/>
        </a:accent6>
        <a:hlink>
          <a:srgbClr val="0099CC"/>
        </a:hlink>
        <a:folHlink>
          <a:srgbClr val="00458A"/>
        </a:folHlink>
      </a:clrScheme>
      <a:clrMap bg1="dk2" tx1="lt1" bg2="dk1" tx2="lt2" accent1="accent1" accent2="accent2" accent3="accent3" accent4="accent4" accent5="accent5" accent6="accent6" hlink="hlink" folHlink="folHlink"/>
    </a:extraClrScheme>
    <a:extraClrScheme>
      <a:clrScheme name="2_Новый шаблон 6">
        <a:dk1>
          <a:srgbClr val="000000"/>
        </a:dk1>
        <a:lt1>
          <a:srgbClr val="FFFFFF"/>
        </a:lt1>
        <a:dk2>
          <a:srgbClr val="004A48"/>
        </a:dk2>
        <a:lt2>
          <a:srgbClr val="33CCCC"/>
        </a:lt2>
        <a:accent1>
          <a:srgbClr val="006699"/>
        </a:accent1>
        <a:accent2>
          <a:srgbClr val="009999"/>
        </a:accent2>
        <a:accent3>
          <a:srgbClr val="AAB1B1"/>
        </a:accent3>
        <a:accent4>
          <a:srgbClr val="DADADA"/>
        </a:accent4>
        <a:accent5>
          <a:srgbClr val="AAB8CA"/>
        </a:accent5>
        <a:accent6>
          <a:srgbClr val="008A8A"/>
        </a:accent6>
        <a:hlink>
          <a:srgbClr val="00CC99"/>
        </a:hlink>
        <a:folHlink>
          <a:srgbClr val="006666"/>
        </a:folHlink>
      </a:clrScheme>
      <a:clrMap bg1="dk2" tx1="lt1" bg2="dk1" tx2="lt2" accent1="accent1" accent2="accent2" accent3="accent3" accent4="accent4" accent5="accent5" accent6="accent6" hlink="hlink" folHlink="folHlink"/>
    </a:extraClrScheme>
    <a:extraClrScheme>
      <a:clrScheme name="2_Новый шаблон 7">
        <a:dk1>
          <a:srgbClr val="000000"/>
        </a:dk1>
        <a:lt1>
          <a:srgbClr val="FFFFFF"/>
        </a:lt1>
        <a:dk2>
          <a:srgbClr val="333300"/>
        </a:dk2>
        <a:lt2>
          <a:srgbClr val="FFFFCC"/>
        </a:lt2>
        <a:accent1>
          <a:srgbClr val="CC9900"/>
        </a:accent1>
        <a:accent2>
          <a:srgbClr val="CC6600"/>
        </a:accent2>
        <a:accent3>
          <a:srgbClr val="ADADAA"/>
        </a:accent3>
        <a:accent4>
          <a:srgbClr val="DADADA"/>
        </a:accent4>
        <a:accent5>
          <a:srgbClr val="E2CAAA"/>
        </a:accent5>
        <a:accent6>
          <a:srgbClr val="B95C00"/>
        </a:accent6>
        <a:hlink>
          <a:srgbClr val="808000"/>
        </a:hlink>
        <a:folHlink>
          <a:srgbClr val="525000"/>
        </a:folHlink>
      </a:clrScheme>
      <a:clrMap bg1="dk2" tx1="lt1" bg2="dk1" tx2="lt2" accent1="accent1" accent2="accent2" accent3="accent3" accent4="accent4" accent5="accent5" accent6="accent6" hlink="hlink" folHlink="folHlink"/>
    </a:extraClrScheme>
    <a:extraClrScheme>
      <a:clrScheme name="2_Новый шаблон 8">
        <a:dk1>
          <a:srgbClr val="003D62"/>
        </a:dk1>
        <a:lt1>
          <a:srgbClr val="FFFFFF"/>
        </a:lt1>
        <a:dk2>
          <a:srgbClr val="006699"/>
        </a:dk2>
        <a:lt2>
          <a:srgbClr val="C8D1DA"/>
        </a:lt2>
        <a:accent1>
          <a:srgbClr val="9AC0EA"/>
        </a:accent1>
        <a:accent2>
          <a:srgbClr val="80C3C8"/>
        </a:accent2>
        <a:accent3>
          <a:srgbClr val="FFFFFF"/>
        </a:accent3>
        <a:accent4>
          <a:srgbClr val="003353"/>
        </a:accent4>
        <a:accent5>
          <a:srgbClr val="CADCF3"/>
        </a:accent5>
        <a:accent6>
          <a:srgbClr val="73B0B5"/>
        </a:accent6>
        <a:hlink>
          <a:srgbClr val="81ABCB"/>
        </a:hlink>
        <a:folHlink>
          <a:srgbClr val="B6CBD6"/>
        </a:folHlink>
      </a:clrScheme>
      <a:clrMap bg1="lt1" tx1="dk1" bg2="lt2" tx2="dk2" accent1="accent1" accent2="accent2" accent3="accent3" accent4="accent4" accent5="accent5" accent6="accent6" hlink="hlink" folHlink="folHlink"/>
    </a:extraClrScheme>
    <a:extraClrScheme>
      <a:clrScheme name="2_Новый шаблон 9">
        <a:dk1>
          <a:srgbClr val="000000"/>
        </a:dk1>
        <a:lt1>
          <a:srgbClr val="FFFFFF"/>
        </a:lt1>
        <a:dk2>
          <a:srgbClr val="000000"/>
        </a:dk2>
        <a:lt2>
          <a:srgbClr val="B2B2B2"/>
        </a:lt2>
        <a:accent1>
          <a:srgbClr val="DDDDDD"/>
        </a:accent1>
        <a:accent2>
          <a:srgbClr val="EAEAEA"/>
        </a:accent2>
        <a:accent3>
          <a:srgbClr val="FFFFFF"/>
        </a:accent3>
        <a:accent4>
          <a:srgbClr val="000000"/>
        </a:accent4>
        <a:accent5>
          <a:srgbClr val="EBEBEB"/>
        </a:accent5>
        <a:accent6>
          <a:srgbClr val="D4D4D4"/>
        </a:accent6>
        <a:hlink>
          <a:srgbClr val="777777"/>
        </a:hlink>
        <a:folHlink>
          <a:srgbClr val="C0C0C0"/>
        </a:folHlink>
      </a:clrScheme>
      <a:clrMap bg1="lt1" tx1="dk1" bg2="lt2" tx2="dk2" accent1="accent1" accent2="accent2" accent3="accent3" accent4="accent4" accent5="accent5" accent6="accent6" hlink="hlink" folHlink="folHlink"/>
    </a:extraClrScheme>
    <a:extraClrScheme>
      <a:clrScheme name="2_Новый шаблон 10">
        <a:dk1>
          <a:srgbClr val="000000"/>
        </a:dk1>
        <a:lt1>
          <a:srgbClr val="FFFFFF"/>
        </a:lt1>
        <a:dk2>
          <a:srgbClr val="000000"/>
        </a:dk2>
        <a:lt2>
          <a:srgbClr val="000000"/>
        </a:lt2>
        <a:accent1>
          <a:srgbClr val="DDDDDD"/>
        </a:accent1>
        <a:accent2>
          <a:srgbClr val="F04234"/>
        </a:accent2>
        <a:accent3>
          <a:srgbClr val="FFFFFF"/>
        </a:accent3>
        <a:accent4>
          <a:srgbClr val="000000"/>
        </a:accent4>
        <a:accent5>
          <a:srgbClr val="EBEBEB"/>
        </a:accent5>
        <a:accent6>
          <a:srgbClr val="D93B2E"/>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2_Новый шаблон 11">
        <a:dk1>
          <a:srgbClr val="000000"/>
        </a:dk1>
        <a:lt1>
          <a:srgbClr val="FFFFFF"/>
        </a:lt1>
        <a:dk2>
          <a:srgbClr val="5F6062"/>
        </a:dk2>
        <a:lt2>
          <a:srgbClr val="000000"/>
        </a:lt2>
        <a:accent1>
          <a:srgbClr val="5F5F5F"/>
        </a:accent1>
        <a:accent2>
          <a:srgbClr val="969696"/>
        </a:accent2>
        <a:accent3>
          <a:srgbClr val="FFFFFF"/>
        </a:accent3>
        <a:accent4>
          <a:srgbClr val="000000"/>
        </a:accent4>
        <a:accent5>
          <a:srgbClr val="B6B6B6"/>
        </a:accent5>
        <a:accent6>
          <a:srgbClr val="878787"/>
        </a:accent6>
        <a:hlink>
          <a:srgbClr val="DDDDDD"/>
        </a:hlink>
        <a:folHlink>
          <a:srgbClr val="F04235"/>
        </a:folHlink>
      </a:clrScheme>
      <a:clrMap bg1="lt1" tx1="dk1" bg2="lt2" tx2="dk2" accent1="accent1" accent2="accent2" accent3="accent3" accent4="accent4" accent5="accent5" accent6="accent6" hlink="hlink" folHlink="folHlink"/>
    </a:extraClrScheme>
    <a:extraClrScheme>
      <a:clrScheme name="2_Новый шаблон 12">
        <a:dk1>
          <a:srgbClr val="000000"/>
        </a:dk1>
        <a:lt1>
          <a:srgbClr val="FFFFFF"/>
        </a:lt1>
        <a:dk2>
          <a:srgbClr val="5F6062"/>
        </a:dk2>
        <a:lt2>
          <a:srgbClr val="000000"/>
        </a:lt2>
        <a:accent1>
          <a:srgbClr val="DDDDDD"/>
        </a:accent1>
        <a:accent2>
          <a:srgbClr val="969696"/>
        </a:accent2>
        <a:accent3>
          <a:srgbClr val="FFFFFF"/>
        </a:accent3>
        <a:accent4>
          <a:srgbClr val="000000"/>
        </a:accent4>
        <a:accent5>
          <a:srgbClr val="EBEBEB"/>
        </a:accent5>
        <a:accent6>
          <a:srgbClr val="878787"/>
        </a:accent6>
        <a:hlink>
          <a:srgbClr val="5F5F5F"/>
        </a:hlink>
        <a:folHlink>
          <a:srgbClr val="F04235"/>
        </a:folHlink>
      </a:clrScheme>
      <a:clrMap bg1="lt1" tx1="dk1" bg2="lt2" tx2="dk2" accent1="accent1" accent2="accent2" accent3="accent3" accent4="accent4" accent5="accent5" accent6="accent6" hlink="hlink" folHlink="folHlink"/>
    </a:extraClrScheme>
    <a:extraClrScheme>
      <a:clrScheme name="2_Новый шаблон 13">
        <a:dk1>
          <a:srgbClr val="000000"/>
        </a:dk1>
        <a:lt1>
          <a:srgbClr val="FFFFFF"/>
        </a:lt1>
        <a:dk2>
          <a:srgbClr val="5F6062"/>
        </a:dk2>
        <a:lt2>
          <a:srgbClr val="000000"/>
        </a:lt2>
        <a:accent1>
          <a:srgbClr val="808080"/>
        </a:accent1>
        <a:accent2>
          <a:srgbClr val="B2B2B2"/>
        </a:accent2>
        <a:accent3>
          <a:srgbClr val="FFFFFF"/>
        </a:accent3>
        <a:accent4>
          <a:srgbClr val="000000"/>
        </a:accent4>
        <a:accent5>
          <a:srgbClr val="C0C0C0"/>
        </a:accent5>
        <a:accent6>
          <a:srgbClr val="A1A1A1"/>
        </a:accent6>
        <a:hlink>
          <a:srgbClr val="DDDDDD"/>
        </a:hlink>
        <a:folHlink>
          <a:srgbClr val="F04235"/>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6_Новый шаблон">
  <a:themeElements>
    <a:clrScheme name="2_Новый шаблон 13">
      <a:dk1>
        <a:srgbClr val="000000"/>
      </a:dk1>
      <a:lt1>
        <a:srgbClr val="FFFFFF"/>
      </a:lt1>
      <a:dk2>
        <a:srgbClr val="5F6062"/>
      </a:dk2>
      <a:lt2>
        <a:srgbClr val="000000"/>
      </a:lt2>
      <a:accent1>
        <a:srgbClr val="808080"/>
      </a:accent1>
      <a:accent2>
        <a:srgbClr val="B2B2B2"/>
      </a:accent2>
      <a:accent3>
        <a:srgbClr val="FFFFFF"/>
      </a:accent3>
      <a:accent4>
        <a:srgbClr val="000000"/>
      </a:accent4>
      <a:accent5>
        <a:srgbClr val="C0C0C0"/>
      </a:accent5>
      <a:accent6>
        <a:srgbClr val="A1A1A1"/>
      </a:accent6>
      <a:hlink>
        <a:srgbClr val="DDDDDD"/>
      </a:hlink>
      <a:folHlink>
        <a:srgbClr val="F04235"/>
      </a:folHlink>
    </a:clrScheme>
    <a:fontScheme name="2_Новый шаблон">
      <a:majorFont>
        <a:latin typeface="Tahoma"/>
        <a:ea typeface=""/>
        <a:cs typeface=""/>
      </a:majorFont>
      <a:minorFont>
        <a:latin typeface="Tahom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002060">
            <a:alpha val="86000"/>
          </a:srgbClr>
        </a:solidFill>
        <a:ln w="9525" algn="ctr">
          <a:noFill/>
          <a:miter lim="800000"/>
          <a:headEnd/>
          <a:tailEnd/>
        </a:ln>
        <a:effectLst/>
      </a:spPr>
      <a:bodyPr wrap="none" anchor="ctr"/>
      <a:lstStyle>
        <a:defPPr>
          <a:defRPr sz="1600" b="1">
            <a:solidFill>
              <a:srgbClr val="FFFFFF"/>
            </a:solidFill>
            <a:latin typeface="Tahoma" pitchFamily="34" charset="0"/>
            <a:cs typeface="Tahoma" pitchFamily="34" charset="0"/>
          </a:defRPr>
        </a:defPPr>
      </a:lstStyle>
    </a:spDef>
    <a:txDef>
      <a:spPr>
        <a:noFill/>
        <a:ln>
          <a:noFill/>
        </a:ln>
      </a:spPr>
      <a:bodyPr wrap="square">
        <a:spAutoFit/>
      </a:bodyPr>
      <a:lstStyle>
        <a:defPPr>
          <a:defRPr sz="1200" b="1" kern="1200" dirty="0" smtClean="0">
            <a:solidFill>
              <a:schemeClr val="bg2">
                <a:lumMod val="95000"/>
                <a:lumOff val="5000"/>
              </a:schemeClr>
            </a:solidFill>
            <a:latin typeface="Arial" charset="0"/>
            <a:ea typeface="+mn-ea"/>
            <a:cs typeface="Arial" charset="0"/>
          </a:defRPr>
        </a:defPPr>
      </a:lstStyle>
    </a:txDef>
  </a:objectDefaults>
  <a:extraClrSchemeLst>
    <a:extraClrScheme>
      <a:clrScheme name="2_Новый шаблон 1">
        <a:dk1>
          <a:srgbClr val="000000"/>
        </a:dk1>
        <a:lt1>
          <a:srgbClr val="FFFFFF"/>
        </a:lt1>
        <a:dk2>
          <a:srgbClr val="40458C"/>
        </a:dk2>
        <a:lt2>
          <a:srgbClr val="FFFFCC"/>
        </a:lt2>
        <a:accent1>
          <a:srgbClr val="8D8DB3"/>
        </a:accent1>
        <a:accent2>
          <a:srgbClr val="B2B2B2"/>
        </a:accent2>
        <a:accent3>
          <a:srgbClr val="AFB0C5"/>
        </a:accent3>
        <a:accent4>
          <a:srgbClr val="DADADA"/>
        </a:accent4>
        <a:accent5>
          <a:srgbClr val="C5C5D6"/>
        </a:accent5>
        <a:accent6>
          <a:srgbClr val="A1A1A1"/>
        </a:accent6>
        <a:hlink>
          <a:srgbClr val="6F89F7"/>
        </a:hlink>
        <a:folHlink>
          <a:srgbClr val="4F56AD"/>
        </a:folHlink>
      </a:clrScheme>
      <a:clrMap bg1="dk2" tx1="lt1" bg2="dk1" tx2="lt2" accent1="accent1" accent2="accent2" accent3="accent3" accent4="accent4" accent5="accent5" accent6="accent6" hlink="hlink" folHlink="folHlink"/>
    </a:extraClrScheme>
    <a:extraClrScheme>
      <a:clrScheme name="2_Новый шаблон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clrMap bg1="lt1" tx1="dk1" bg2="lt2" tx2="dk2" accent1="accent1" accent2="accent2" accent3="accent3" accent4="accent4" accent5="accent5" accent6="accent6" hlink="hlink" folHlink="folHlink"/>
    </a:extraClrScheme>
    <a:extraClrScheme>
      <a:clrScheme name="2_Новый шаблон 3">
        <a:dk1>
          <a:srgbClr val="000000"/>
        </a:dk1>
        <a:lt1>
          <a:srgbClr val="FFFFFF"/>
        </a:lt1>
        <a:dk2>
          <a:srgbClr val="4D4D4D"/>
        </a:dk2>
        <a:lt2>
          <a:srgbClr val="B2B2B2"/>
        </a:lt2>
        <a:accent1>
          <a:srgbClr val="969696"/>
        </a:accent1>
        <a:accent2>
          <a:srgbClr val="EAEAEA"/>
        </a:accent2>
        <a:accent3>
          <a:srgbClr val="FFFFFF"/>
        </a:accent3>
        <a:accent4>
          <a:srgbClr val="000000"/>
        </a:accent4>
        <a:accent5>
          <a:srgbClr val="C9C9C9"/>
        </a:accent5>
        <a:accent6>
          <a:srgbClr val="D4D4D4"/>
        </a:accent6>
        <a:hlink>
          <a:srgbClr val="777777"/>
        </a:hlink>
        <a:folHlink>
          <a:srgbClr val="C0C0C0"/>
        </a:folHlink>
      </a:clrScheme>
      <a:clrMap bg1="lt1" tx1="dk1" bg2="lt2" tx2="dk2" accent1="accent1" accent2="accent2" accent3="accent3" accent4="accent4" accent5="accent5" accent6="accent6" hlink="hlink" folHlink="folHlink"/>
    </a:extraClrScheme>
    <a:extraClrScheme>
      <a:clrScheme name="2_Новый шаблон 4">
        <a:dk1>
          <a:srgbClr val="333300"/>
        </a:dk1>
        <a:lt1>
          <a:srgbClr val="FFFFFF"/>
        </a:lt1>
        <a:dk2>
          <a:srgbClr val="663300"/>
        </a:dk2>
        <a:lt2>
          <a:srgbClr val="B2B2B2"/>
        </a:lt2>
        <a:accent1>
          <a:srgbClr val="DDC6A7"/>
        </a:accent1>
        <a:accent2>
          <a:srgbClr val="D9C167"/>
        </a:accent2>
        <a:accent3>
          <a:srgbClr val="FFFFFF"/>
        </a:accent3>
        <a:accent4>
          <a:srgbClr val="2A2A00"/>
        </a:accent4>
        <a:accent5>
          <a:srgbClr val="EBDFD0"/>
        </a:accent5>
        <a:accent6>
          <a:srgbClr val="C4AF5D"/>
        </a:accent6>
        <a:hlink>
          <a:srgbClr val="8A7A66"/>
        </a:hlink>
        <a:folHlink>
          <a:srgbClr val="C0AE9E"/>
        </a:folHlink>
      </a:clrScheme>
      <a:clrMap bg1="lt1" tx1="dk1" bg2="lt2" tx2="dk2" accent1="accent1" accent2="accent2" accent3="accent3" accent4="accent4" accent5="accent5" accent6="accent6" hlink="hlink" folHlink="folHlink"/>
    </a:extraClrScheme>
    <a:extraClrScheme>
      <a:clrScheme name="2_Новый шаблон 5">
        <a:dk1>
          <a:srgbClr val="000000"/>
        </a:dk1>
        <a:lt1>
          <a:srgbClr val="FFFFFF"/>
        </a:lt1>
        <a:dk2>
          <a:srgbClr val="003366"/>
        </a:dk2>
        <a:lt2>
          <a:srgbClr val="CCFFCC"/>
        </a:lt2>
        <a:accent1>
          <a:srgbClr val="006699"/>
        </a:accent1>
        <a:accent2>
          <a:srgbClr val="009999"/>
        </a:accent2>
        <a:accent3>
          <a:srgbClr val="AAADB8"/>
        </a:accent3>
        <a:accent4>
          <a:srgbClr val="DADADA"/>
        </a:accent4>
        <a:accent5>
          <a:srgbClr val="AAB8CA"/>
        </a:accent5>
        <a:accent6>
          <a:srgbClr val="008A8A"/>
        </a:accent6>
        <a:hlink>
          <a:srgbClr val="0099CC"/>
        </a:hlink>
        <a:folHlink>
          <a:srgbClr val="00458A"/>
        </a:folHlink>
      </a:clrScheme>
      <a:clrMap bg1="dk2" tx1="lt1" bg2="dk1" tx2="lt2" accent1="accent1" accent2="accent2" accent3="accent3" accent4="accent4" accent5="accent5" accent6="accent6" hlink="hlink" folHlink="folHlink"/>
    </a:extraClrScheme>
    <a:extraClrScheme>
      <a:clrScheme name="2_Новый шаблон 6">
        <a:dk1>
          <a:srgbClr val="000000"/>
        </a:dk1>
        <a:lt1>
          <a:srgbClr val="FFFFFF"/>
        </a:lt1>
        <a:dk2>
          <a:srgbClr val="004A48"/>
        </a:dk2>
        <a:lt2>
          <a:srgbClr val="33CCCC"/>
        </a:lt2>
        <a:accent1>
          <a:srgbClr val="006699"/>
        </a:accent1>
        <a:accent2>
          <a:srgbClr val="009999"/>
        </a:accent2>
        <a:accent3>
          <a:srgbClr val="AAB1B1"/>
        </a:accent3>
        <a:accent4>
          <a:srgbClr val="DADADA"/>
        </a:accent4>
        <a:accent5>
          <a:srgbClr val="AAB8CA"/>
        </a:accent5>
        <a:accent6>
          <a:srgbClr val="008A8A"/>
        </a:accent6>
        <a:hlink>
          <a:srgbClr val="00CC99"/>
        </a:hlink>
        <a:folHlink>
          <a:srgbClr val="006666"/>
        </a:folHlink>
      </a:clrScheme>
      <a:clrMap bg1="dk2" tx1="lt1" bg2="dk1" tx2="lt2" accent1="accent1" accent2="accent2" accent3="accent3" accent4="accent4" accent5="accent5" accent6="accent6" hlink="hlink" folHlink="folHlink"/>
    </a:extraClrScheme>
    <a:extraClrScheme>
      <a:clrScheme name="2_Новый шаблон 7">
        <a:dk1>
          <a:srgbClr val="000000"/>
        </a:dk1>
        <a:lt1>
          <a:srgbClr val="FFFFFF"/>
        </a:lt1>
        <a:dk2>
          <a:srgbClr val="333300"/>
        </a:dk2>
        <a:lt2>
          <a:srgbClr val="FFFFCC"/>
        </a:lt2>
        <a:accent1>
          <a:srgbClr val="CC9900"/>
        </a:accent1>
        <a:accent2>
          <a:srgbClr val="CC6600"/>
        </a:accent2>
        <a:accent3>
          <a:srgbClr val="ADADAA"/>
        </a:accent3>
        <a:accent4>
          <a:srgbClr val="DADADA"/>
        </a:accent4>
        <a:accent5>
          <a:srgbClr val="E2CAAA"/>
        </a:accent5>
        <a:accent6>
          <a:srgbClr val="B95C00"/>
        </a:accent6>
        <a:hlink>
          <a:srgbClr val="808000"/>
        </a:hlink>
        <a:folHlink>
          <a:srgbClr val="525000"/>
        </a:folHlink>
      </a:clrScheme>
      <a:clrMap bg1="dk2" tx1="lt1" bg2="dk1" tx2="lt2" accent1="accent1" accent2="accent2" accent3="accent3" accent4="accent4" accent5="accent5" accent6="accent6" hlink="hlink" folHlink="folHlink"/>
    </a:extraClrScheme>
    <a:extraClrScheme>
      <a:clrScheme name="2_Новый шаблон 8">
        <a:dk1>
          <a:srgbClr val="003D62"/>
        </a:dk1>
        <a:lt1>
          <a:srgbClr val="FFFFFF"/>
        </a:lt1>
        <a:dk2>
          <a:srgbClr val="006699"/>
        </a:dk2>
        <a:lt2>
          <a:srgbClr val="C8D1DA"/>
        </a:lt2>
        <a:accent1>
          <a:srgbClr val="9AC0EA"/>
        </a:accent1>
        <a:accent2>
          <a:srgbClr val="80C3C8"/>
        </a:accent2>
        <a:accent3>
          <a:srgbClr val="FFFFFF"/>
        </a:accent3>
        <a:accent4>
          <a:srgbClr val="003353"/>
        </a:accent4>
        <a:accent5>
          <a:srgbClr val="CADCF3"/>
        </a:accent5>
        <a:accent6>
          <a:srgbClr val="73B0B5"/>
        </a:accent6>
        <a:hlink>
          <a:srgbClr val="81ABCB"/>
        </a:hlink>
        <a:folHlink>
          <a:srgbClr val="B6CBD6"/>
        </a:folHlink>
      </a:clrScheme>
      <a:clrMap bg1="lt1" tx1="dk1" bg2="lt2" tx2="dk2" accent1="accent1" accent2="accent2" accent3="accent3" accent4="accent4" accent5="accent5" accent6="accent6" hlink="hlink" folHlink="folHlink"/>
    </a:extraClrScheme>
    <a:extraClrScheme>
      <a:clrScheme name="2_Новый шаблон 9">
        <a:dk1>
          <a:srgbClr val="000000"/>
        </a:dk1>
        <a:lt1>
          <a:srgbClr val="FFFFFF"/>
        </a:lt1>
        <a:dk2>
          <a:srgbClr val="000000"/>
        </a:dk2>
        <a:lt2>
          <a:srgbClr val="B2B2B2"/>
        </a:lt2>
        <a:accent1>
          <a:srgbClr val="DDDDDD"/>
        </a:accent1>
        <a:accent2>
          <a:srgbClr val="EAEAEA"/>
        </a:accent2>
        <a:accent3>
          <a:srgbClr val="FFFFFF"/>
        </a:accent3>
        <a:accent4>
          <a:srgbClr val="000000"/>
        </a:accent4>
        <a:accent5>
          <a:srgbClr val="EBEBEB"/>
        </a:accent5>
        <a:accent6>
          <a:srgbClr val="D4D4D4"/>
        </a:accent6>
        <a:hlink>
          <a:srgbClr val="777777"/>
        </a:hlink>
        <a:folHlink>
          <a:srgbClr val="C0C0C0"/>
        </a:folHlink>
      </a:clrScheme>
      <a:clrMap bg1="lt1" tx1="dk1" bg2="lt2" tx2="dk2" accent1="accent1" accent2="accent2" accent3="accent3" accent4="accent4" accent5="accent5" accent6="accent6" hlink="hlink" folHlink="folHlink"/>
    </a:extraClrScheme>
    <a:extraClrScheme>
      <a:clrScheme name="2_Новый шаблон 10">
        <a:dk1>
          <a:srgbClr val="000000"/>
        </a:dk1>
        <a:lt1>
          <a:srgbClr val="FFFFFF"/>
        </a:lt1>
        <a:dk2>
          <a:srgbClr val="000000"/>
        </a:dk2>
        <a:lt2>
          <a:srgbClr val="000000"/>
        </a:lt2>
        <a:accent1>
          <a:srgbClr val="DDDDDD"/>
        </a:accent1>
        <a:accent2>
          <a:srgbClr val="F04234"/>
        </a:accent2>
        <a:accent3>
          <a:srgbClr val="FFFFFF"/>
        </a:accent3>
        <a:accent4>
          <a:srgbClr val="000000"/>
        </a:accent4>
        <a:accent5>
          <a:srgbClr val="EBEBEB"/>
        </a:accent5>
        <a:accent6>
          <a:srgbClr val="D93B2E"/>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2_Новый шаблон 11">
        <a:dk1>
          <a:srgbClr val="000000"/>
        </a:dk1>
        <a:lt1>
          <a:srgbClr val="FFFFFF"/>
        </a:lt1>
        <a:dk2>
          <a:srgbClr val="5F6062"/>
        </a:dk2>
        <a:lt2>
          <a:srgbClr val="000000"/>
        </a:lt2>
        <a:accent1>
          <a:srgbClr val="5F5F5F"/>
        </a:accent1>
        <a:accent2>
          <a:srgbClr val="969696"/>
        </a:accent2>
        <a:accent3>
          <a:srgbClr val="FFFFFF"/>
        </a:accent3>
        <a:accent4>
          <a:srgbClr val="000000"/>
        </a:accent4>
        <a:accent5>
          <a:srgbClr val="B6B6B6"/>
        </a:accent5>
        <a:accent6>
          <a:srgbClr val="878787"/>
        </a:accent6>
        <a:hlink>
          <a:srgbClr val="DDDDDD"/>
        </a:hlink>
        <a:folHlink>
          <a:srgbClr val="F04235"/>
        </a:folHlink>
      </a:clrScheme>
      <a:clrMap bg1="lt1" tx1="dk1" bg2="lt2" tx2="dk2" accent1="accent1" accent2="accent2" accent3="accent3" accent4="accent4" accent5="accent5" accent6="accent6" hlink="hlink" folHlink="folHlink"/>
    </a:extraClrScheme>
    <a:extraClrScheme>
      <a:clrScheme name="2_Новый шаблон 12">
        <a:dk1>
          <a:srgbClr val="000000"/>
        </a:dk1>
        <a:lt1>
          <a:srgbClr val="FFFFFF"/>
        </a:lt1>
        <a:dk2>
          <a:srgbClr val="5F6062"/>
        </a:dk2>
        <a:lt2>
          <a:srgbClr val="000000"/>
        </a:lt2>
        <a:accent1>
          <a:srgbClr val="DDDDDD"/>
        </a:accent1>
        <a:accent2>
          <a:srgbClr val="969696"/>
        </a:accent2>
        <a:accent3>
          <a:srgbClr val="FFFFFF"/>
        </a:accent3>
        <a:accent4>
          <a:srgbClr val="000000"/>
        </a:accent4>
        <a:accent5>
          <a:srgbClr val="EBEBEB"/>
        </a:accent5>
        <a:accent6>
          <a:srgbClr val="878787"/>
        </a:accent6>
        <a:hlink>
          <a:srgbClr val="5F5F5F"/>
        </a:hlink>
        <a:folHlink>
          <a:srgbClr val="F04235"/>
        </a:folHlink>
      </a:clrScheme>
      <a:clrMap bg1="lt1" tx1="dk1" bg2="lt2" tx2="dk2" accent1="accent1" accent2="accent2" accent3="accent3" accent4="accent4" accent5="accent5" accent6="accent6" hlink="hlink" folHlink="folHlink"/>
    </a:extraClrScheme>
    <a:extraClrScheme>
      <a:clrScheme name="2_Новый шаблон 13">
        <a:dk1>
          <a:srgbClr val="000000"/>
        </a:dk1>
        <a:lt1>
          <a:srgbClr val="FFFFFF"/>
        </a:lt1>
        <a:dk2>
          <a:srgbClr val="5F6062"/>
        </a:dk2>
        <a:lt2>
          <a:srgbClr val="000000"/>
        </a:lt2>
        <a:accent1>
          <a:srgbClr val="808080"/>
        </a:accent1>
        <a:accent2>
          <a:srgbClr val="B2B2B2"/>
        </a:accent2>
        <a:accent3>
          <a:srgbClr val="FFFFFF"/>
        </a:accent3>
        <a:accent4>
          <a:srgbClr val="000000"/>
        </a:accent4>
        <a:accent5>
          <a:srgbClr val="C0C0C0"/>
        </a:accent5>
        <a:accent6>
          <a:srgbClr val="A1A1A1"/>
        </a:accent6>
        <a:hlink>
          <a:srgbClr val="DDDDDD"/>
        </a:hlink>
        <a:folHlink>
          <a:srgbClr val="F04235"/>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7_Новый шаблон">
  <a:themeElements>
    <a:clrScheme name="2_Новый шаблон 13">
      <a:dk1>
        <a:srgbClr val="000000"/>
      </a:dk1>
      <a:lt1>
        <a:srgbClr val="FFFFFF"/>
      </a:lt1>
      <a:dk2>
        <a:srgbClr val="5F6062"/>
      </a:dk2>
      <a:lt2>
        <a:srgbClr val="000000"/>
      </a:lt2>
      <a:accent1>
        <a:srgbClr val="808080"/>
      </a:accent1>
      <a:accent2>
        <a:srgbClr val="B2B2B2"/>
      </a:accent2>
      <a:accent3>
        <a:srgbClr val="FFFFFF"/>
      </a:accent3>
      <a:accent4>
        <a:srgbClr val="000000"/>
      </a:accent4>
      <a:accent5>
        <a:srgbClr val="C0C0C0"/>
      </a:accent5>
      <a:accent6>
        <a:srgbClr val="A1A1A1"/>
      </a:accent6>
      <a:hlink>
        <a:srgbClr val="DDDDDD"/>
      </a:hlink>
      <a:folHlink>
        <a:srgbClr val="F04235"/>
      </a:folHlink>
    </a:clrScheme>
    <a:fontScheme name="2_Новый шаблон">
      <a:majorFont>
        <a:latin typeface="Tahoma"/>
        <a:ea typeface=""/>
        <a:cs typeface=""/>
      </a:majorFont>
      <a:minorFont>
        <a:latin typeface="Tahom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002060">
            <a:alpha val="86000"/>
          </a:srgbClr>
        </a:solidFill>
        <a:ln w="9525" algn="ctr">
          <a:noFill/>
          <a:miter lim="800000"/>
          <a:headEnd/>
          <a:tailEnd/>
        </a:ln>
        <a:effectLst/>
      </a:spPr>
      <a:bodyPr wrap="none" anchor="ctr"/>
      <a:lstStyle>
        <a:defPPr>
          <a:defRPr sz="1600" b="1">
            <a:solidFill>
              <a:srgbClr val="FFFFFF"/>
            </a:solidFill>
            <a:latin typeface="Tahoma" pitchFamily="34" charset="0"/>
            <a:cs typeface="Tahoma" pitchFamily="34" charset="0"/>
          </a:defRPr>
        </a:defPPr>
      </a:lstStyle>
    </a:spDef>
    <a:txDef>
      <a:spPr>
        <a:noFill/>
        <a:ln>
          <a:noFill/>
        </a:ln>
      </a:spPr>
      <a:bodyPr wrap="square">
        <a:spAutoFit/>
      </a:bodyPr>
      <a:lstStyle>
        <a:defPPr>
          <a:defRPr sz="1200" b="1" kern="1200" dirty="0" smtClean="0">
            <a:solidFill>
              <a:schemeClr val="bg2">
                <a:lumMod val="95000"/>
                <a:lumOff val="5000"/>
              </a:schemeClr>
            </a:solidFill>
            <a:latin typeface="Arial" charset="0"/>
            <a:ea typeface="+mn-ea"/>
            <a:cs typeface="Arial" charset="0"/>
          </a:defRPr>
        </a:defPPr>
      </a:lstStyle>
    </a:txDef>
  </a:objectDefaults>
  <a:extraClrSchemeLst>
    <a:extraClrScheme>
      <a:clrScheme name="2_Новый шаблон 1">
        <a:dk1>
          <a:srgbClr val="000000"/>
        </a:dk1>
        <a:lt1>
          <a:srgbClr val="FFFFFF"/>
        </a:lt1>
        <a:dk2>
          <a:srgbClr val="40458C"/>
        </a:dk2>
        <a:lt2>
          <a:srgbClr val="FFFFCC"/>
        </a:lt2>
        <a:accent1>
          <a:srgbClr val="8D8DB3"/>
        </a:accent1>
        <a:accent2>
          <a:srgbClr val="B2B2B2"/>
        </a:accent2>
        <a:accent3>
          <a:srgbClr val="AFB0C5"/>
        </a:accent3>
        <a:accent4>
          <a:srgbClr val="DADADA"/>
        </a:accent4>
        <a:accent5>
          <a:srgbClr val="C5C5D6"/>
        </a:accent5>
        <a:accent6>
          <a:srgbClr val="A1A1A1"/>
        </a:accent6>
        <a:hlink>
          <a:srgbClr val="6F89F7"/>
        </a:hlink>
        <a:folHlink>
          <a:srgbClr val="4F56AD"/>
        </a:folHlink>
      </a:clrScheme>
      <a:clrMap bg1="dk2" tx1="lt1" bg2="dk1" tx2="lt2" accent1="accent1" accent2="accent2" accent3="accent3" accent4="accent4" accent5="accent5" accent6="accent6" hlink="hlink" folHlink="folHlink"/>
    </a:extraClrScheme>
    <a:extraClrScheme>
      <a:clrScheme name="2_Новый шаблон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clrMap bg1="lt1" tx1="dk1" bg2="lt2" tx2="dk2" accent1="accent1" accent2="accent2" accent3="accent3" accent4="accent4" accent5="accent5" accent6="accent6" hlink="hlink" folHlink="folHlink"/>
    </a:extraClrScheme>
    <a:extraClrScheme>
      <a:clrScheme name="2_Новый шаблон 3">
        <a:dk1>
          <a:srgbClr val="000000"/>
        </a:dk1>
        <a:lt1>
          <a:srgbClr val="FFFFFF"/>
        </a:lt1>
        <a:dk2>
          <a:srgbClr val="4D4D4D"/>
        </a:dk2>
        <a:lt2>
          <a:srgbClr val="B2B2B2"/>
        </a:lt2>
        <a:accent1>
          <a:srgbClr val="969696"/>
        </a:accent1>
        <a:accent2>
          <a:srgbClr val="EAEAEA"/>
        </a:accent2>
        <a:accent3>
          <a:srgbClr val="FFFFFF"/>
        </a:accent3>
        <a:accent4>
          <a:srgbClr val="000000"/>
        </a:accent4>
        <a:accent5>
          <a:srgbClr val="C9C9C9"/>
        </a:accent5>
        <a:accent6>
          <a:srgbClr val="D4D4D4"/>
        </a:accent6>
        <a:hlink>
          <a:srgbClr val="777777"/>
        </a:hlink>
        <a:folHlink>
          <a:srgbClr val="C0C0C0"/>
        </a:folHlink>
      </a:clrScheme>
      <a:clrMap bg1="lt1" tx1="dk1" bg2="lt2" tx2="dk2" accent1="accent1" accent2="accent2" accent3="accent3" accent4="accent4" accent5="accent5" accent6="accent6" hlink="hlink" folHlink="folHlink"/>
    </a:extraClrScheme>
    <a:extraClrScheme>
      <a:clrScheme name="2_Новый шаблон 4">
        <a:dk1>
          <a:srgbClr val="333300"/>
        </a:dk1>
        <a:lt1>
          <a:srgbClr val="FFFFFF"/>
        </a:lt1>
        <a:dk2>
          <a:srgbClr val="663300"/>
        </a:dk2>
        <a:lt2>
          <a:srgbClr val="B2B2B2"/>
        </a:lt2>
        <a:accent1>
          <a:srgbClr val="DDC6A7"/>
        </a:accent1>
        <a:accent2>
          <a:srgbClr val="D9C167"/>
        </a:accent2>
        <a:accent3>
          <a:srgbClr val="FFFFFF"/>
        </a:accent3>
        <a:accent4>
          <a:srgbClr val="2A2A00"/>
        </a:accent4>
        <a:accent5>
          <a:srgbClr val="EBDFD0"/>
        </a:accent5>
        <a:accent6>
          <a:srgbClr val="C4AF5D"/>
        </a:accent6>
        <a:hlink>
          <a:srgbClr val="8A7A66"/>
        </a:hlink>
        <a:folHlink>
          <a:srgbClr val="C0AE9E"/>
        </a:folHlink>
      </a:clrScheme>
      <a:clrMap bg1="lt1" tx1="dk1" bg2="lt2" tx2="dk2" accent1="accent1" accent2="accent2" accent3="accent3" accent4="accent4" accent5="accent5" accent6="accent6" hlink="hlink" folHlink="folHlink"/>
    </a:extraClrScheme>
    <a:extraClrScheme>
      <a:clrScheme name="2_Новый шаблон 5">
        <a:dk1>
          <a:srgbClr val="000000"/>
        </a:dk1>
        <a:lt1>
          <a:srgbClr val="FFFFFF"/>
        </a:lt1>
        <a:dk2>
          <a:srgbClr val="003366"/>
        </a:dk2>
        <a:lt2>
          <a:srgbClr val="CCFFCC"/>
        </a:lt2>
        <a:accent1>
          <a:srgbClr val="006699"/>
        </a:accent1>
        <a:accent2>
          <a:srgbClr val="009999"/>
        </a:accent2>
        <a:accent3>
          <a:srgbClr val="AAADB8"/>
        </a:accent3>
        <a:accent4>
          <a:srgbClr val="DADADA"/>
        </a:accent4>
        <a:accent5>
          <a:srgbClr val="AAB8CA"/>
        </a:accent5>
        <a:accent6>
          <a:srgbClr val="008A8A"/>
        </a:accent6>
        <a:hlink>
          <a:srgbClr val="0099CC"/>
        </a:hlink>
        <a:folHlink>
          <a:srgbClr val="00458A"/>
        </a:folHlink>
      </a:clrScheme>
      <a:clrMap bg1="dk2" tx1="lt1" bg2="dk1" tx2="lt2" accent1="accent1" accent2="accent2" accent3="accent3" accent4="accent4" accent5="accent5" accent6="accent6" hlink="hlink" folHlink="folHlink"/>
    </a:extraClrScheme>
    <a:extraClrScheme>
      <a:clrScheme name="2_Новый шаблон 6">
        <a:dk1>
          <a:srgbClr val="000000"/>
        </a:dk1>
        <a:lt1>
          <a:srgbClr val="FFFFFF"/>
        </a:lt1>
        <a:dk2>
          <a:srgbClr val="004A48"/>
        </a:dk2>
        <a:lt2>
          <a:srgbClr val="33CCCC"/>
        </a:lt2>
        <a:accent1>
          <a:srgbClr val="006699"/>
        </a:accent1>
        <a:accent2>
          <a:srgbClr val="009999"/>
        </a:accent2>
        <a:accent3>
          <a:srgbClr val="AAB1B1"/>
        </a:accent3>
        <a:accent4>
          <a:srgbClr val="DADADA"/>
        </a:accent4>
        <a:accent5>
          <a:srgbClr val="AAB8CA"/>
        </a:accent5>
        <a:accent6>
          <a:srgbClr val="008A8A"/>
        </a:accent6>
        <a:hlink>
          <a:srgbClr val="00CC99"/>
        </a:hlink>
        <a:folHlink>
          <a:srgbClr val="006666"/>
        </a:folHlink>
      </a:clrScheme>
      <a:clrMap bg1="dk2" tx1="lt1" bg2="dk1" tx2="lt2" accent1="accent1" accent2="accent2" accent3="accent3" accent4="accent4" accent5="accent5" accent6="accent6" hlink="hlink" folHlink="folHlink"/>
    </a:extraClrScheme>
    <a:extraClrScheme>
      <a:clrScheme name="2_Новый шаблон 7">
        <a:dk1>
          <a:srgbClr val="000000"/>
        </a:dk1>
        <a:lt1>
          <a:srgbClr val="FFFFFF"/>
        </a:lt1>
        <a:dk2>
          <a:srgbClr val="333300"/>
        </a:dk2>
        <a:lt2>
          <a:srgbClr val="FFFFCC"/>
        </a:lt2>
        <a:accent1>
          <a:srgbClr val="CC9900"/>
        </a:accent1>
        <a:accent2>
          <a:srgbClr val="CC6600"/>
        </a:accent2>
        <a:accent3>
          <a:srgbClr val="ADADAA"/>
        </a:accent3>
        <a:accent4>
          <a:srgbClr val="DADADA"/>
        </a:accent4>
        <a:accent5>
          <a:srgbClr val="E2CAAA"/>
        </a:accent5>
        <a:accent6>
          <a:srgbClr val="B95C00"/>
        </a:accent6>
        <a:hlink>
          <a:srgbClr val="808000"/>
        </a:hlink>
        <a:folHlink>
          <a:srgbClr val="525000"/>
        </a:folHlink>
      </a:clrScheme>
      <a:clrMap bg1="dk2" tx1="lt1" bg2="dk1" tx2="lt2" accent1="accent1" accent2="accent2" accent3="accent3" accent4="accent4" accent5="accent5" accent6="accent6" hlink="hlink" folHlink="folHlink"/>
    </a:extraClrScheme>
    <a:extraClrScheme>
      <a:clrScheme name="2_Новый шаблон 8">
        <a:dk1>
          <a:srgbClr val="003D62"/>
        </a:dk1>
        <a:lt1>
          <a:srgbClr val="FFFFFF"/>
        </a:lt1>
        <a:dk2>
          <a:srgbClr val="006699"/>
        </a:dk2>
        <a:lt2>
          <a:srgbClr val="C8D1DA"/>
        </a:lt2>
        <a:accent1>
          <a:srgbClr val="9AC0EA"/>
        </a:accent1>
        <a:accent2>
          <a:srgbClr val="80C3C8"/>
        </a:accent2>
        <a:accent3>
          <a:srgbClr val="FFFFFF"/>
        </a:accent3>
        <a:accent4>
          <a:srgbClr val="003353"/>
        </a:accent4>
        <a:accent5>
          <a:srgbClr val="CADCF3"/>
        </a:accent5>
        <a:accent6>
          <a:srgbClr val="73B0B5"/>
        </a:accent6>
        <a:hlink>
          <a:srgbClr val="81ABCB"/>
        </a:hlink>
        <a:folHlink>
          <a:srgbClr val="B6CBD6"/>
        </a:folHlink>
      </a:clrScheme>
      <a:clrMap bg1="lt1" tx1="dk1" bg2="lt2" tx2="dk2" accent1="accent1" accent2="accent2" accent3="accent3" accent4="accent4" accent5="accent5" accent6="accent6" hlink="hlink" folHlink="folHlink"/>
    </a:extraClrScheme>
    <a:extraClrScheme>
      <a:clrScheme name="2_Новый шаблон 9">
        <a:dk1>
          <a:srgbClr val="000000"/>
        </a:dk1>
        <a:lt1>
          <a:srgbClr val="FFFFFF"/>
        </a:lt1>
        <a:dk2>
          <a:srgbClr val="000000"/>
        </a:dk2>
        <a:lt2>
          <a:srgbClr val="B2B2B2"/>
        </a:lt2>
        <a:accent1>
          <a:srgbClr val="DDDDDD"/>
        </a:accent1>
        <a:accent2>
          <a:srgbClr val="EAEAEA"/>
        </a:accent2>
        <a:accent3>
          <a:srgbClr val="FFFFFF"/>
        </a:accent3>
        <a:accent4>
          <a:srgbClr val="000000"/>
        </a:accent4>
        <a:accent5>
          <a:srgbClr val="EBEBEB"/>
        </a:accent5>
        <a:accent6>
          <a:srgbClr val="D4D4D4"/>
        </a:accent6>
        <a:hlink>
          <a:srgbClr val="777777"/>
        </a:hlink>
        <a:folHlink>
          <a:srgbClr val="C0C0C0"/>
        </a:folHlink>
      </a:clrScheme>
      <a:clrMap bg1="lt1" tx1="dk1" bg2="lt2" tx2="dk2" accent1="accent1" accent2="accent2" accent3="accent3" accent4="accent4" accent5="accent5" accent6="accent6" hlink="hlink" folHlink="folHlink"/>
    </a:extraClrScheme>
    <a:extraClrScheme>
      <a:clrScheme name="2_Новый шаблон 10">
        <a:dk1>
          <a:srgbClr val="000000"/>
        </a:dk1>
        <a:lt1>
          <a:srgbClr val="FFFFFF"/>
        </a:lt1>
        <a:dk2>
          <a:srgbClr val="000000"/>
        </a:dk2>
        <a:lt2>
          <a:srgbClr val="000000"/>
        </a:lt2>
        <a:accent1>
          <a:srgbClr val="DDDDDD"/>
        </a:accent1>
        <a:accent2>
          <a:srgbClr val="F04234"/>
        </a:accent2>
        <a:accent3>
          <a:srgbClr val="FFFFFF"/>
        </a:accent3>
        <a:accent4>
          <a:srgbClr val="000000"/>
        </a:accent4>
        <a:accent5>
          <a:srgbClr val="EBEBEB"/>
        </a:accent5>
        <a:accent6>
          <a:srgbClr val="D93B2E"/>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2_Новый шаблон 11">
        <a:dk1>
          <a:srgbClr val="000000"/>
        </a:dk1>
        <a:lt1>
          <a:srgbClr val="FFFFFF"/>
        </a:lt1>
        <a:dk2>
          <a:srgbClr val="5F6062"/>
        </a:dk2>
        <a:lt2>
          <a:srgbClr val="000000"/>
        </a:lt2>
        <a:accent1>
          <a:srgbClr val="5F5F5F"/>
        </a:accent1>
        <a:accent2>
          <a:srgbClr val="969696"/>
        </a:accent2>
        <a:accent3>
          <a:srgbClr val="FFFFFF"/>
        </a:accent3>
        <a:accent4>
          <a:srgbClr val="000000"/>
        </a:accent4>
        <a:accent5>
          <a:srgbClr val="B6B6B6"/>
        </a:accent5>
        <a:accent6>
          <a:srgbClr val="878787"/>
        </a:accent6>
        <a:hlink>
          <a:srgbClr val="DDDDDD"/>
        </a:hlink>
        <a:folHlink>
          <a:srgbClr val="F04235"/>
        </a:folHlink>
      </a:clrScheme>
      <a:clrMap bg1="lt1" tx1="dk1" bg2="lt2" tx2="dk2" accent1="accent1" accent2="accent2" accent3="accent3" accent4="accent4" accent5="accent5" accent6="accent6" hlink="hlink" folHlink="folHlink"/>
    </a:extraClrScheme>
    <a:extraClrScheme>
      <a:clrScheme name="2_Новый шаблон 12">
        <a:dk1>
          <a:srgbClr val="000000"/>
        </a:dk1>
        <a:lt1>
          <a:srgbClr val="FFFFFF"/>
        </a:lt1>
        <a:dk2>
          <a:srgbClr val="5F6062"/>
        </a:dk2>
        <a:lt2>
          <a:srgbClr val="000000"/>
        </a:lt2>
        <a:accent1>
          <a:srgbClr val="DDDDDD"/>
        </a:accent1>
        <a:accent2>
          <a:srgbClr val="969696"/>
        </a:accent2>
        <a:accent3>
          <a:srgbClr val="FFFFFF"/>
        </a:accent3>
        <a:accent4>
          <a:srgbClr val="000000"/>
        </a:accent4>
        <a:accent5>
          <a:srgbClr val="EBEBEB"/>
        </a:accent5>
        <a:accent6>
          <a:srgbClr val="878787"/>
        </a:accent6>
        <a:hlink>
          <a:srgbClr val="5F5F5F"/>
        </a:hlink>
        <a:folHlink>
          <a:srgbClr val="F04235"/>
        </a:folHlink>
      </a:clrScheme>
      <a:clrMap bg1="lt1" tx1="dk1" bg2="lt2" tx2="dk2" accent1="accent1" accent2="accent2" accent3="accent3" accent4="accent4" accent5="accent5" accent6="accent6" hlink="hlink" folHlink="folHlink"/>
    </a:extraClrScheme>
    <a:extraClrScheme>
      <a:clrScheme name="2_Новый шаблон 13">
        <a:dk1>
          <a:srgbClr val="000000"/>
        </a:dk1>
        <a:lt1>
          <a:srgbClr val="FFFFFF"/>
        </a:lt1>
        <a:dk2>
          <a:srgbClr val="5F6062"/>
        </a:dk2>
        <a:lt2>
          <a:srgbClr val="000000"/>
        </a:lt2>
        <a:accent1>
          <a:srgbClr val="808080"/>
        </a:accent1>
        <a:accent2>
          <a:srgbClr val="B2B2B2"/>
        </a:accent2>
        <a:accent3>
          <a:srgbClr val="FFFFFF"/>
        </a:accent3>
        <a:accent4>
          <a:srgbClr val="000000"/>
        </a:accent4>
        <a:accent5>
          <a:srgbClr val="C0C0C0"/>
        </a:accent5>
        <a:accent6>
          <a:srgbClr val="A1A1A1"/>
        </a:accent6>
        <a:hlink>
          <a:srgbClr val="DDDDDD"/>
        </a:hlink>
        <a:folHlink>
          <a:srgbClr val="F04235"/>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1_шаблон">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2_шаблон">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3_шаблон">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19867</TotalTime>
  <Words>3774</Words>
  <Application>Microsoft Office PowerPoint</Application>
  <PresentationFormat>Экран (16:9)</PresentationFormat>
  <Paragraphs>457</Paragraphs>
  <Slides>23</Slides>
  <Notes>9</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11</vt:i4>
      </vt:variant>
      <vt:variant>
        <vt:lpstr>Заголовки слайдов</vt:lpstr>
      </vt:variant>
      <vt:variant>
        <vt:i4>23</vt:i4>
      </vt:variant>
    </vt:vector>
  </HeadingPairs>
  <TitlesOfParts>
    <vt:vector size="41" baseType="lpstr">
      <vt:lpstr>Arial</vt:lpstr>
      <vt:lpstr>Arial Black</vt:lpstr>
      <vt:lpstr>Calibri</vt:lpstr>
      <vt:lpstr>Tahoma</vt:lpstr>
      <vt:lpstr>Times New Roman</vt:lpstr>
      <vt:lpstr>Wingdings</vt:lpstr>
      <vt:lpstr>Wingdings 2</vt:lpstr>
      <vt:lpstr>шаблон</vt:lpstr>
      <vt:lpstr>3_Новый шаблон</vt:lpstr>
      <vt:lpstr>4_Новый шаблон</vt:lpstr>
      <vt:lpstr>5_Новый шаблон</vt:lpstr>
      <vt:lpstr>6_Новый шаблон</vt:lpstr>
      <vt:lpstr>7_Новый шаблон</vt:lpstr>
      <vt:lpstr>1_шаблон</vt:lpstr>
      <vt:lpstr>2_шаблон</vt:lpstr>
      <vt:lpstr>3_шаблон</vt:lpstr>
      <vt:lpstr>4_шаблон</vt:lpstr>
      <vt:lpstr>Тема Office</vt:lpstr>
      <vt:lpstr>Қазақстан Республикасының агроөнеркәсіптік кешенін дамытудың 2017 - 2021 жылдарға арналған мемлекеттік бағдарламасына өзгерістер мен толықтырулар енгізу жөніндегі тұжырымдама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Reanimator Extreme Edition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Возможная модель государственной политики по стимулированию распространения знаний</dc:title>
  <dc:creator>user</dc:creator>
  <cp:lastModifiedBy>Турумбаева Жанна</cp:lastModifiedBy>
  <cp:revision>1609</cp:revision>
  <cp:lastPrinted>2018-05-10T06:21:31Z</cp:lastPrinted>
  <dcterms:created xsi:type="dcterms:W3CDTF">2011-03-28T03:55:10Z</dcterms:created>
  <dcterms:modified xsi:type="dcterms:W3CDTF">2018-05-25T08:53:03Z</dcterms:modified>
</cp:coreProperties>
</file>