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76" r:id="rId2"/>
    <p:sldId id="1220" r:id="rId3"/>
    <p:sldId id="1262" r:id="rId4"/>
    <p:sldId id="1270" r:id="rId5"/>
    <p:sldId id="1276" r:id="rId6"/>
    <p:sldId id="1275" r:id="rId7"/>
    <p:sldId id="1271" r:id="rId8"/>
    <p:sldId id="1260" r:id="rId9"/>
    <p:sldId id="1253" r:id="rId10"/>
  </p:sldIdLst>
  <p:sldSz cx="12192000" cy="6858000"/>
  <p:notesSz cx="6797675" cy="9928225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75" userDrawn="1">
          <p15:clr>
            <a:srgbClr val="A4A3A4"/>
          </p15:clr>
        </p15:guide>
        <p15:guide id="3" pos="7582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хметова Асем Муратбековна" initials="ААМ" lastIdx="1" clrIdx="0">
    <p:extLst>
      <p:ext uri="{19B8F6BF-5375-455C-9EA6-DF929625EA0E}">
        <p15:presenceInfo xmlns:p15="http://schemas.microsoft.com/office/powerpoint/2012/main" userId="S-1-5-21-4288445729-747737620-3866053547-12329" providerId="AD"/>
      </p:ext>
    </p:extLst>
  </p:cmAuthor>
  <p:cmAuthor id="2" name="Искаков Мурат Куанышбаевич" initials="ИМК" lastIdx="8" clrIdx="1">
    <p:extLst>
      <p:ext uri="{19B8F6BF-5375-455C-9EA6-DF929625EA0E}">
        <p15:presenceInfo xmlns:p15="http://schemas.microsoft.com/office/powerpoint/2012/main" userId="S-1-5-21-4288445729-747737620-3866053547-14098" providerId="AD"/>
      </p:ext>
    </p:extLst>
  </p:cmAuthor>
  <p:cmAuthor id="3" name="Аетов Саят" initials="АС" lastIdx="8" clrIdx="2">
    <p:extLst>
      <p:ext uri="{19B8F6BF-5375-455C-9EA6-DF929625EA0E}">
        <p15:presenceInfo xmlns:p15="http://schemas.microsoft.com/office/powerpoint/2012/main" userId="S-1-5-21-4288445729-747737620-3866053547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E3C"/>
    <a:srgbClr val="B4975A"/>
    <a:srgbClr val="CC6600"/>
    <a:srgbClr val="FF9933"/>
    <a:srgbClr val="088A43"/>
    <a:srgbClr val="4472C4"/>
    <a:srgbClr val="B89B54"/>
    <a:srgbClr val="ED7D31"/>
    <a:srgbClr val="B4F2D6"/>
    <a:srgbClr val="2C7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7" autoAdjust="0"/>
    <p:restoredTop sz="96323" autoAdjust="0"/>
  </p:normalViewPr>
  <p:slideViewPr>
    <p:cSldViewPr snapToGrid="0">
      <p:cViewPr varScale="1">
        <p:scale>
          <a:sx n="115" d="100"/>
          <a:sy n="115" d="100"/>
        </p:scale>
        <p:origin x="840" y="126"/>
      </p:cViewPr>
      <p:guideLst>
        <p:guide orient="horz" pos="4224"/>
        <p:guide pos="75"/>
        <p:guide pos="7582"/>
        <p:guide orient="horz" pos="57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kakov.murat\AppData\Local\Microsoft\Windows\INetCache\Content.Outlook\Y731KAYN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kakov.murat\AppData\Local\Microsoft\Windows\INetCache\Content.Outlook\Y731KAYN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АКК</c:v>
                </c:pt>
              </c:strCache>
            </c:strRef>
          </c:tx>
          <c:spPr>
            <a:solidFill>
              <a:srgbClr val="088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Лист1!$D$4:$M$4</c:f>
              <c:numCache>
                <c:formatCode>_-* #\ ##0\ _₽_-;\-* #\ ##0\ _₽_-;_-* "-"??\ _₽_-;_-@_-</c:formatCode>
                <c:ptCount val="10"/>
                <c:pt idx="0">
                  <c:v>94861</c:v>
                </c:pt>
                <c:pt idx="1">
                  <c:v>83959</c:v>
                </c:pt>
                <c:pt idx="2">
                  <c:v>97934</c:v>
                </c:pt>
                <c:pt idx="3">
                  <c:v>157166</c:v>
                </c:pt>
                <c:pt idx="4">
                  <c:v>201520</c:v>
                </c:pt>
                <c:pt idx="5">
                  <c:v>312527</c:v>
                </c:pt>
                <c:pt idx="6">
                  <c:v>358321</c:v>
                </c:pt>
                <c:pt idx="7">
                  <c:v>340404</c:v>
                </c:pt>
                <c:pt idx="8">
                  <c:v>322463</c:v>
                </c:pt>
                <c:pt idx="9">
                  <c:v>356729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6-43C1-BFCE-5B50757C05D5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КАФ</c:v>
                </c:pt>
              </c:strCache>
            </c:strRef>
          </c:tx>
          <c:spPr>
            <a:solidFill>
              <a:srgbClr val="B89B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Лист1!$D$5:$M$5</c:f>
              <c:numCache>
                <c:formatCode>_-* #\ ##0\ _₽_-;\-* #\ ##0\ _₽_-;_-* "-"??\ _₽_-;_-@_-</c:formatCode>
                <c:ptCount val="10"/>
                <c:pt idx="0">
                  <c:v>76849</c:v>
                </c:pt>
                <c:pt idx="1">
                  <c:v>77248</c:v>
                </c:pt>
                <c:pt idx="2">
                  <c:v>70833</c:v>
                </c:pt>
                <c:pt idx="3">
                  <c:v>67125</c:v>
                </c:pt>
                <c:pt idx="4">
                  <c:v>44180</c:v>
                </c:pt>
                <c:pt idx="5">
                  <c:v>72677</c:v>
                </c:pt>
                <c:pt idx="6">
                  <c:v>90325</c:v>
                </c:pt>
                <c:pt idx="7">
                  <c:v>105300</c:v>
                </c:pt>
                <c:pt idx="8">
                  <c:v>141725</c:v>
                </c:pt>
                <c:pt idx="9">
                  <c:v>165608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6-43C1-BFCE-5B50757C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74676592"/>
        <c:axId val="-1574675504"/>
      </c:barChart>
      <c:lineChart>
        <c:grouping val="stacke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Лист1!$D$7:$M$7</c:f>
              <c:numCache>
                <c:formatCode>_-* #\ ##0\ _₽_-;\-* #\ ##0\ _₽_-;_-* "-"??\ _₽_-;_-@_-</c:formatCode>
                <c:ptCount val="10"/>
                <c:pt idx="0">
                  <c:v>171710</c:v>
                </c:pt>
                <c:pt idx="1">
                  <c:v>161207</c:v>
                </c:pt>
                <c:pt idx="2">
                  <c:v>168767</c:v>
                </c:pt>
                <c:pt idx="3">
                  <c:v>224291</c:v>
                </c:pt>
                <c:pt idx="4">
                  <c:v>245700</c:v>
                </c:pt>
                <c:pt idx="5">
                  <c:v>385204</c:v>
                </c:pt>
                <c:pt idx="6">
                  <c:v>448646</c:v>
                </c:pt>
                <c:pt idx="7">
                  <c:v>445704</c:v>
                </c:pt>
                <c:pt idx="8">
                  <c:v>464188</c:v>
                </c:pt>
                <c:pt idx="9">
                  <c:v>522337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F6-43C1-BFCE-5B50757C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74676592"/>
        <c:axId val="-1574675504"/>
      </c:lineChart>
      <c:catAx>
        <c:axId val="-157467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74675504"/>
        <c:crosses val="autoZero"/>
        <c:auto val="1"/>
        <c:lblAlgn val="ctr"/>
        <c:lblOffset val="100"/>
        <c:noMultiLvlLbl val="0"/>
      </c:catAx>
      <c:valAx>
        <c:axId val="-1574675504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-157467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БВУ (за вычетом фондирования АКК)</c:v>
                </c:pt>
              </c:strCache>
            </c:strRef>
          </c:tx>
          <c:spPr>
            <a:solidFill>
              <a:srgbClr val="CC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Лист1!$D$6:$M$6</c:f>
              <c:numCache>
                <c:formatCode>_-* #\ ##0\ _₽_-;\-* #\ ##0\ _₽_-;_-* "-"??\ _₽_-;_-@_-</c:formatCode>
                <c:ptCount val="10"/>
                <c:pt idx="0">
                  <c:v>394061</c:v>
                </c:pt>
                <c:pt idx="1">
                  <c:v>450646</c:v>
                </c:pt>
                <c:pt idx="2">
                  <c:v>159655</c:v>
                </c:pt>
                <c:pt idx="3">
                  <c:v>198249</c:v>
                </c:pt>
                <c:pt idx="4">
                  <c:v>139232</c:v>
                </c:pt>
                <c:pt idx="5">
                  <c:v>76448</c:v>
                </c:pt>
                <c:pt idx="6">
                  <c:v>88835</c:v>
                </c:pt>
                <c:pt idx="7">
                  <c:v>138207</c:v>
                </c:pt>
                <c:pt idx="8">
                  <c:v>240459</c:v>
                </c:pt>
                <c:pt idx="9">
                  <c:v>245964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3-44B8-BB5E-67EC30390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8"/>
        <c:axId val="1262165728"/>
        <c:axId val="12621673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Лист1!$D$3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Лист1!$D$3:$M$3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Лист1!$E$3:$M$3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D43-44B8-BB5E-67EC30390319}"/>
                  </c:ext>
                </c:extLst>
              </c15:ser>
            </c15:filteredBarSeries>
          </c:ext>
        </c:extLst>
      </c:barChart>
      <c:catAx>
        <c:axId val="126216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2167392"/>
        <c:crosses val="autoZero"/>
        <c:auto val="1"/>
        <c:lblAlgn val="ctr"/>
        <c:lblOffset val="100"/>
        <c:noMultiLvlLbl val="0"/>
      </c:catAx>
      <c:valAx>
        <c:axId val="1262167392"/>
        <c:scaling>
          <c:orientation val="minMax"/>
          <c:max val="600000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126216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400" cy="498477"/>
          </a:xfrm>
          <a:prstGeom prst="rect">
            <a:avLst/>
          </a:prstGeom>
          <a:effectLst/>
        </p:spPr>
        <p:txBody>
          <a:bodyPr vert="horz" lIns="91430" tIns="45715" rIns="91430" bIns="45715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8477"/>
          </a:xfrm>
          <a:prstGeom prst="rect">
            <a:avLst/>
          </a:prstGeom>
          <a:effectLst/>
        </p:spPr>
        <p:txBody>
          <a:bodyPr vert="horz" lIns="91430" tIns="45715" rIns="91430" bIns="45715" rtlCol="0"/>
          <a:lstStyle>
            <a:lvl1pPr algn="r">
              <a:defRPr sz="1200">
                <a:effectLst/>
              </a:defRPr>
            </a:lvl1pPr>
          </a:lstStyle>
          <a:p>
            <a:fld id="{C21A739E-4942-4814-A4DD-C888F55477F1}" type="datetimeFigureOut">
              <a:rPr lang="ru-RU" smtClean="0">
                <a:effectLst/>
              </a:rPr>
              <a:pPr/>
              <a:t>05.05.2023</a:t>
            </a:fld>
            <a:endParaRPr lang="ru-RU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3"/>
            <a:ext cx="2946400" cy="498477"/>
          </a:xfrm>
          <a:prstGeom prst="rect">
            <a:avLst/>
          </a:prstGeom>
          <a:effectLst/>
        </p:spPr>
        <p:txBody>
          <a:bodyPr vert="horz" lIns="91430" tIns="45715" rIns="91430" bIns="45715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3"/>
            <a:ext cx="2946400" cy="498477"/>
          </a:xfrm>
          <a:prstGeom prst="rect">
            <a:avLst/>
          </a:prstGeom>
          <a:effectLst/>
        </p:spPr>
        <p:txBody>
          <a:bodyPr vert="horz" lIns="91430" tIns="45715" rIns="91430" bIns="45715" rtlCol="0" anchor="b"/>
          <a:lstStyle>
            <a:lvl1pPr algn="r">
              <a:defRPr sz="1200">
                <a:effectLst/>
              </a:defRPr>
            </a:lvl1pPr>
          </a:lstStyle>
          <a:p>
            <a:fld id="{5EBD4ADE-AC09-4F47-82C2-D464C095428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1687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4"/>
            <a:ext cx="2945659" cy="498136"/>
          </a:xfrm>
          <a:prstGeom prst="rect">
            <a:avLst/>
          </a:prstGeom>
          <a:effectLst/>
        </p:spPr>
        <p:txBody>
          <a:bodyPr vert="horz" lIns="91430" tIns="45715" rIns="91430" bIns="45715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4"/>
            <a:ext cx="2945659" cy="498136"/>
          </a:xfrm>
          <a:prstGeom prst="rect">
            <a:avLst/>
          </a:prstGeom>
          <a:effectLst/>
        </p:spPr>
        <p:txBody>
          <a:bodyPr vert="horz" lIns="91430" tIns="45715" rIns="91430" bIns="45715" rtlCol="0"/>
          <a:lstStyle>
            <a:lvl1pPr algn="r">
              <a:defRPr sz="1200">
                <a:effectLst/>
              </a:defRPr>
            </a:lvl1pPr>
          </a:lstStyle>
          <a:p>
            <a:fld id="{192A4C7A-33F0-4075-8F3D-D550741782A4}" type="datetimeFigureOut">
              <a:rPr lang="ru-RU" smtClean="0">
                <a:effectLst/>
              </a:rPr>
              <a:pPr/>
              <a:t>05.05.2023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2"/>
            <a:ext cx="5438140" cy="3909239"/>
          </a:xfrm>
          <a:prstGeom prst="rect">
            <a:avLst/>
          </a:prstGeom>
          <a:effectLst/>
        </p:spPr>
        <p:txBody>
          <a:bodyPr vert="horz" lIns="91430" tIns="45715" rIns="91430" bIns="45715" rtlCol="0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30093"/>
            <a:ext cx="2945659" cy="498135"/>
          </a:xfrm>
          <a:prstGeom prst="rect">
            <a:avLst/>
          </a:prstGeom>
          <a:effectLst/>
        </p:spPr>
        <p:txBody>
          <a:bodyPr vert="horz" lIns="91430" tIns="45715" rIns="91430" bIns="45715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30093"/>
            <a:ext cx="2945659" cy="498135"/>
          </a:xfrm>
          <a:prstGeom prst="rect">
            <a:avLst/>
          </a:prstGeom>
          <a:effectLst/>
        </p:spPr>
        <p:txBody>
          <a:bodyPr vert="horz" lIns="91430" tIns="45715" rIns="91430" bIns="45715" rtlCol="0" anchor="b"/>
          <a:lstStyle>
            <a:lvl1pPr algn="r">
              <a:defRPr sz="1200">
                <a:effectLst/>
              </a:defRPr>
            </a:lvl1pPr>
          </a:lstStyle>
          <a:p>
            <a:fld id="{71AFBCC6-8FC5-44D1-A425-365737A38424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3333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2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23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05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591300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16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591300" cy="3708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88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7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663" y="747713"/>
            <a:ext cx="6610350" cy="3719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86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ru-RU">
                <a:effectLst/>
              </a:rPr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3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52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effectLst/>
        </p:spPr>
        <p:txBody>
          <a:bodyPr vert="eaVert"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effectLst/>
        </p:spPr>
        <p:txBody>
          <a:bodyPr vert="eaVert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8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02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4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3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7125DAE-8A61-47B5-8E7A-673F0253FF23}"/>
              </a:ext>
            </a:extLst>
          </p:cNvPr>
          <p:cNvSpPr txBox="1">
            <a:spLocks/>
          </p:cNvSpPr>
          <p:nvPr userDrawn="1"/>
        </p:nvSpPr>
        <p:spPr>
          <a:xfrm>
            <a:off x="11353800" y="273176"/>
            <a:ext cx="813967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4000" smtClean="0">
                <a:solidFill>
                  <a:srgbClr val="B4975A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4000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051CD-3B6E-4821-8596-8BCA8049FF7B}"/>
              </a:ext>
            </a:extLst>
          </p:cNvPr>
          <p:cNvSpPr txBox="1">
            <a:spLocks/>
          </p:cNvSpPr>
          <p:nvPr userDrawn="1"/>
        </p:nvSpPr>
        <p:spPr>
          <a:xfrm>
            <a:off x="11353800" y="150285"/>
            <a:ext cx="813967" cy="528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4000" smtClean="0">
                <a:solidFill>
                  <a:srgbClr val="B4975A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4000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A0813A1-3A0D-49F0-9311-00F28C596B42}"/>
              </a:ext>
            </a:extLst>
          </p:cNvPr>
          <p:cNvGrpSpPr/>
          <p:nvPr userDrawn="1"/>
        </p:nvGrpSpPr>
        <p:grpSpPr>
          <a:xfrm>
            <a:off x="117295" y="77821"/>
            <a:ext cx="3142256" cy="601433"/>
            <a:chOff x="47625" y="17463"/>
            <a:chExt cx="4188509" cy="801687"/>
          </a:xfrm>
        </p:grpSpPr>
        <p:pic>
          <p:nvPicPr>
            <p:cNvPr id="7" name="Picture 2" descr="C:\Users\Yermek.Abdibekov\Documents\Komp\Новая папка\Ermek_Old\Fund_Damu\Презы\Pictures\Logos\baiterek logo_color vertical.jpg">
              <a:extLst>
                <a:ext uri="{FF2B5EF4-FFF2-40B4-BE49-F238E27FC236}">
                  <a16:creationId xmlns:a16="http://schemas.microsoft.com/office/drawing/2014/main" id="{74CFC8E8-E6E5-47E0-8C93-578DAD132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5" t="5827" r="8786" b="23888"/>
            <a:stretch>
              <a:fillRect/>
            </a:stretch>
          </p:blipFill>
          <p:spPr bwMode="auto">
            <a:xfrm>
              <a:off x="47625" y="17463"/>
              <a:ext cx="863600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2F69B58-5034-4685-9009-A0420C73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97370" y="151891"/>
              <a:ext cx="3138764" cy="61446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3CA4084-9FCC-4AA3-82F9-0376DC0C23CD}"/>
              </a:ext>
            </a:extLst>
          </p:cNvPr>
          <p:cNvCxnSpPr>
            <a:cxnSpLocks/>
          </p:cNvCxnSpPr>
          <p:nvPr userDrawn="1"/>
        </p:nvCxnSpPr>
        <p:spPr>
          <a:xfrm>
            <a:off x="134983" y="778874"/>
            <a:ext cx="11922034" cy="0"/>
          </a:xfrm>
          <a:prstGeom prst="line">
            <a:avLst/>
          </a:prstGeom>
          <a:ln w="19050">
            <a:solidFill>
              <a:srgbClr val="388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13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ru-RU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9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7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../media/image8.png"/><Relationship Id="rId9" Type="http://schemas.openxmlformats.org/officeDocument/2006/relationships/image" Target="NUL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12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9.png"/><Relationship Id="rId1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28.png"/><Relationship Id="rId18" Type="http://schemas.openxmlformats.org/officeDocument/2006/relationships/image" Target="../media/image64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58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svg"/><Relationship Id="rId20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../media/image56.svg"/><Relationship Id="rId19" Type="http://schemas.openxmlformats.org/officeDocument/2006/relationships/image" Target="../media/image31.png"/><Relationship Id="rId4" Type="http://schemas.openxmlformats.org/officeDocument/2006/relationships/image" Target="../media/image50.svg"/><Relationship Id="rId9" Type="http://schemas.openxmlformats.org/officeDocument/2006/relationships/image" Target="../media/image26.png"/><Relationship Id="rId14" Type="http://schemas.openxmlformats.org/officeDocument/2006/relationships/image" Target="../media/image6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svg"/><Relationship Id="rId13" Type="http://schemas.openxmlformats.org/officeDocument/2006/relationships/image" Target="../media/image37.jpeg"/><Relationship Id="rId3" Type="http://schemas.openxmlformats.org/officeDocument/2006/relationships/image" Target="../media/image32.gif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160.sv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10272" r="45810" b="61090"/>
          <a:stretch>
            <a:fillRect/>
          </a:stretch>
        </p:blipFill>
        <p:spPr bwMode="auto">
          <a:xfrm>
            <a:off x="0" y="222250"/>
            <a:ext cx="3189288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3524250" y="3381271"/>
            <a:ext cx="8187104" cy="1326291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3200" b="1" spc="51" dirty="0" smtClean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ДЕЯТЕЛЬНОСТИ</a:t>
            </a:r>
            <a:r>
              <a:rPr lang="en-US" sz="3200" b="1" spc="51" dirty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spc="51" dirty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200" b="1" spc="51" dirty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АКК </a:t>
            </a:r>
            <a:r>
              <a:rPr lang="ru-RU" sz="3200" b="1" spc="51" dirty="0" smtClean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spc="51" dirty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3200" b="1" spc="51" dirty="0" smtClean="0">
                <a:ln w="11430"/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solidFill>
                <a:srgbClr val="B4975A"/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921125" y="5108575"/>
            <a:ext cx="1511300" cy="288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600" b="0" dirty="0">
              <a:solidFill>
                <a:srgbClr val="B4975A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6422232" y="6200775"/>
            <a:ext cx="15584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Астана, </a:t>
            </a:r>
            <a:r>
              <a:rPr lang="en-GB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kk-KZ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</a:t>
            </a:r>
            <a:r>
              <a:rPr lang="ru-RU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г.</a:t>
            </a: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gray">
          <a:xfrm flipH="1" flipV="1">
            <a:off x="3524250" y="4707562"/>
            <a:ext cx="7319334" cy="0"/>
          </a:xfrm>
          <a:prstGeom prst="line">
            <a:avLst/>
          </a:prstGeom>
          <a:noFill/>
          <a:ln w="38100">
            <a:solidFill>
              <a:srgbClr val="007A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"/>
          </a:p>
        </p:txBody>
      </p:sp>
      <p:pic>
        <p:nvPicPr>
          <p:cNvPr id="9224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165225"/>
            <a:ext cx="15113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5CA893-E50B-490F-AB95-25D9A729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924675" y="1704069"/>
            <a:ext cx="3138764" cy="6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330476" y="3974990"/>
            <a:ext cx="544212" cy="492379"/>
          </a:xfrm>
          <a:prstGeom prst="ellipse">
            <a:avLst/>
          </a:prstGeom>
          <a:solidFill>
            <a:srgbClr val="388E3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499339" y="230040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КРАТКО О КОМПАНИИ</a:t>
            </a:r>
            <a:endParaRPr lang="ru-RU" altLang="en-US" sz="2000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8407" y="852703"/>
            <a:ext cx="260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2850">
              <a:buSzPct val="60000"/>
              <a:defRPr/>
            </a:pPr>
            <a:r>
              <a:rPr lang="kk-KZ" sz="1600" b="1" dirty="0"/>
              <a:t>Образован </a:t>
            </a:r>
            <a:r>
              <a:rPr lang="ru-RU" sz="1600" b="1" dirty="0"/>
              <a:t>в 2001 году </a:t>
            </a:r>
          </a:p>
          <a:p>
            <a:pPr defTabSz="892850">
              <a:buSzPct val="60000"/>
              <a:defRPr/>
            </a:pPr>
            <a:r>
              <a:rPr lang="ru-RU" sz="1600" dirty="0"/>
              <a:t>согласно Постановлению Правительства РК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96296" y="854044"/>
            <a:ext cx="2906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/>
              <a:t>МИССИЯ:</a:t>
            </a:r>
          </a:p>
          <a:p>
            <a:pPr>
              <a:defRPr/>
            </a:pPr>
            <a:r>
              <a:rPr lang="ru-RU" sz="1600" dirty="0"/>
              <a:t>Содействие устойчивому развитию агропромышленного комплекса Республики Казахстан путем формирования доступной и эффективной системы финансирования.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35F8EA-A7A9-4EF3-A435-64813C6B8291}"/>
              </a:ext>
            </a:extLst>
          </p:cNvPr>
          <p:cNvSpPr txBox="1"/>
          <p:nvPr/>
        </p:nvSpPr>
        <p:spPr>
          <a:xfrm>
            <a:off x="7121034" y="3068539"/>
            <a:ext cx="483606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/>
              <a:t>Представлен во всех регионах Казахстана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09E7F3-CC95-4526-8333-91412010D884}"/>
              </a:ext>
            </a:extLst>
          </p:cNvPr>
          <p:cNvSpPr txBox="1"/>
          <p:nvPr/>
        </p:nvSpPr>
        <p:spPr>
          <a:xfrm>
            <a:off x="7104103" y="3360979"/>
            <a:ext cx="193727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">
              <a:spcAft>
                <a:spcPts val="681"/>
              </a:spcAft>
              <a:defRPr/>
            </a:pPr>
            <a:r>
              <a:rPr lang="ru-RU" altLang="ru-RU" sz="2133" b="1" dirty="0">
                <a:solidFill>
                  <a:srgbClr val="A08542"/>
                </a:solidFill>
              </a:rPr>
              <a:t>19 Филиалов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A00627-507A-4737-9AE9-9A667FCF7B69}"/>
              </a:ext>
            </a:extLst>
          </p:cNvPr>
          <p:cNvSpPr txBox="1"/>
          <p:nvPr/>
        </p:nvSpPr>
        <p:spPr>
          <a:xfrm>
            <a:off x="7108463" y="3894500"/>
            <a:ext cx="484606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67" b="1" dirty="0"/>
              <a:t>Выдача займов за весь период деятельности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C7CF25-A602-481A-8CAA-9B6FDD062A47}"/>
              </a:ext>
            </a:extLst>
          </p:cNvPr>
          <p:cNvSpPr txBox="1"/>
          <p:nvPr/>
        </p:nvSpPr>
        <p:spPr>
          <a:xfrm>
            <a:off x="7146967" y="4204695"/>
            <a:ext cx="503530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">
              <a:spcAft>
                <a:spcPts val="681"/>
              </a:spcAft>
              <a:defRPr/>
            </a:pPr>
            <a:r>
              <a:rPr lang="ru-RU" altLang="ru-RU" sz="2133" b="1" dirty="0">
                <a:solidFill>
                  <a:srgbClr val="A08542"/>
                </a:solidFill>
              </a:rPr>
              <a:t>271 тыс. проектов на 2,6 </a:t>
            </a:r>
            <a:r>
              <a:rPr lang="ru-RU" altLang="ru-RU" sz="2133" b="1" dirty="0" err="1" smtClean="0">
                <a:solidFill>
                  <a:srgbClr val="A08542"/>
                </a:solidFill>
              </a:rPr>
              <a:t>трлн.тенге</a:t>
            </a:r>
            <a:endParaRPr lang="ru-RU" altLang="ru-RU" sz="2133" b="1" dirty="0">
              <a:solidFill>
                <a:srgbClr val="A08542"/>
              </a:solidFill>
            </a:endParaRP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id="{AC7FEF6A-30E1-4115-BA43-AA36CA315A96}"/>
              </a:ext>
            </a:extLst>
          </p:cNvPr>
          <p:cNvSpPr txBox="1">
            <a:spLocks/>
          </p:cNvSpPr>
          <p:nvPr/>
        </p:nvSpPr>
        <p:spPr>
          <a:xfrm>
            <a:off x="6994045" y="5742853"/>
            <a:ext cx="4105891" cy="861775"/>
          </a:xfrm>
          <a:prstGeom prst="rect">
            <a:avLst/>
          </a:prstGeom>
          <a:noFill/>
          <a:effectLst/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09">
              <a:lnSpc>
                <a:spcPct val="100000"/>
              </a:lnSpc>
              <a:spcBef>
                <a:spcPts val="0"/>
              </a:spcBef>
              <a:spcAft>
                <a:spcPts val="681"/>
              </a:spcAft>
              <a:buFont typeface="Roboto Condensed" panose="02000000000000000000" pitchFamily="2" charset="0"/>
              <a:buChar char="—"/>
              <a:defRPr/>
            </a:pPr>
            <a:r>
              <a:rPr lang="en-US" sz="1600" b="1" dirty="0">
                <a:solidFill>
                  <a:srgbClr val="A08542"/>
                </a:solidFill>
              </a:rPr>
              <a:t>Moody's Investors Service: Ba1/</a:t>
            </a:r>
            <a:r>
              <a:rPr lang="en-US" sz="1600" b="1" dirty="0" err="1">
                <a:solidFill>
                  <a:srgbClr val="A08542"/>
                </a:solidFill>
              </a:rPr>
              <a:t>позитивный</a:t>
            </a:r>
            <a:r>
              <a:rPr lang="en-US" sz="1600" b="1" dirty="0">
                <a:solidFill>
                  <a:srgbClr val="A08542"/>
                </a:solidFill>
              </a:rPr>
              <a:t> (</a:t>
            </a:r>
            <a:r>
              <a:rPr lang="en-US" sz="1600" b="1" dirty="0" err="1">
                <a:solidFill>
                  <a:srgbClr val="A08542"/>
                </a:solidFill>
              </a:rPr>
              <a:t>от</a:t>
            </a:r>
            <a:r>
              <a:rPr lang="en-US" sz="1600" b="1" dirty="0">
                <a:solidFill>
                  <a:srgbClr val="A08542"/>
                </a:solidFill>
              </a:rPr>
              <a:t> 16.03.2021 г.). </a:t>
            </a:r>
          </a:p>
          <a:p>
            <a:pPr marL="3609">
              <a:lnSpc>
                <a:spcPct val="100000"/>
              </a:lnSpc>
              <a:spcBef>
                <a:spcPts val="0"/>
              </a:spcBef>
              <a:spcAft>
                <a:spcPts val="681"/>
              </a:spcAft>
              <a:buFont typeface="Roboto Condensed" panose="02000000000000000000" pitchFamily="2" charset="0"/>
              <a:buChar char="—"/>
              <a:defRPr/>
            </a:pPr>
            <a:r>
              <a:rPr lang="en-US" sz="1600" b="1" dirty="0">
                <a:solidFill>
                  <a:srgbClr val="A08542"/>
                </a:solidFill>
              </a:rPr>
              <a:t>Fitch Ratings: BBВ- (</a:t>
            </a:r>
            <a:r>
              <a:rPr lang="en-US" sz="1600" b="1" dirty="0" err="1">
                <a:solidFill>
                  <a:srgbClr val="A08542"/>
                </a:solidFill>
              </a:rPr>
              <a:t>от</a:t>
            </a:r>
            <a:r>
              <a:rPr lang="en-US" sz="1600" b="1" dirty="0">
                <a:solidFill>
                  <a:srgbClr val="A08542"/>
                </a:solidFill>
              </a:rPr>
              <a:t> 1</a:t>
            </a:r>
            <a:r>
              <a:rPr lang="ru-RU" sz="1600" b="1" dirty="0">
                <a:solidFill>
                  <a:srgbClr val="A08542"/>
                </a:solidFill>
              </a:rPr>
              <a:t>0</a:t>
            </a:r>
            <a:r>
              <a:rPr lang="en-US" sz="1600" b="1" dirty="0">
                <a:solidFill>
                  <a:srgbClr val="A08542"/>
                </a:solidFill>
              </a:rPr>
              <a:t>.11.202</a:t>
            </a:r>
            <a:r>
              <a:rPr lang="ru-RU" sz="1600" b="1" dirty="0">
                <a:solidFill>
                  <a:srgbClr val="A08542"/>
                </a:solidFill>
              </a:rPr>
              <a:t>2</a:t>
            </a:r>
            <a:r>
              <a:rPr lang="en-US" sz="1600" b="1" dirty="0">
                <a:solidFill>
                  <a:srgbClr val="A08542"/>
                </a:solidFill>
              </a:rPr>
              <a:t> г.).</a:t>
            </a:r>
            <a:endParaRPr lang="ru-RU" sz="1600" b="1" dirty="0">
              <a:solidFill>
                <a:srgbClr val="A08542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5950767-8741-442D-ACDA-451F2DB7734E}"/>
              </a:ext>
            </a:extLst>
          </p:cNvPr>
          <p:cNvSpPr/>
          <p:nvPr/>
        </p:nvSpPr>
        <p:spPr>
          <a:xfrm>
            <a:off x="7109571" y="5488181"/>
            <a:ext cx="266986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67" b="1" dirty="0"/>
              <a:t>КРЕДИТНЫЙ РЕЙТИНГ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00A5092-BDEA-4A41-934E-D38EF0D5EA6D}"/>
              </a:ext>
            </a:extLst>
          </p:cNvPr>
          <p:cNvCxnSpPr>
            <a:cxnSpLocks/>
          </p:cNvCxnSpPr>
          <p:nvPr/>
        </p:nvCxnSpPr>
        <p:spPr>
          <a:xfrm>
            <a:off x="7011881" y="3994022"/>
            <a:ext cx="0" cy="565471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824C830-1856-42E0-87F6-2E6BFC2FD60D}"/>
              </a:ext>
            </a:extLst>
          </p:cNvPr>
          <p:cNvCxnSpPr>
            <a:cxnSpLocks/>
          </p:cNvCxnSpPr>
          <p:nvPr/>
        </p:nvCxnSpPr>
        <p:spPr>
          <a:xfrm>
            <a:off x="7014452" y="3177634"/>
            <a:ext cx="0" cy="565471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D64343E-EC90-4D78-A7F7-B18B6AE2B1A8}"/>
              </a:ext>
            </a:extLst>
          </p:cNvPr>
          <p:cNvCxnSpPr>
            <a:cxnSpLocks/>
          </p:cNvCxnSpPr>
          <p:nvPr/>
        </p:nvCxnSpPr>
        <p:spPr>
          <a:xfrm>
            <a:off x="7002829" y="5555345"/>
            <a:ext cx="0" cy="1123053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F1BB2B6-E743-4749-BD19-100194996722}"/>
              </a:ext>
            </a:extLst>
          </p:cNvPr>
          <p:cNvSpPr txBox="1"/>
          <p:nvPr/>
        </p:nvSpPr>
        <p:spPr>
          <a:xfrm>
            <a:off x="7112497" y="4690228"/>
            <a:ext cx="483606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67" b="1" dirty="0"/>
              <a:t>Активы компании</a:t>
            </a:r>
            <a:endParaRPr lang="ru-RU" sz="1867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4E559B-6727-420A-99D1-4E49AF4FBC99}"/>
              </a:ext>
            </a:extLst>
          </p:cNvPr>
          <p:cNvSpPr txBox="1"/>
          <p:nvPr/>
        </p:nvSpPr>
        <p:spPr>
          <a:xfrm>
            <a:off x="7121034" y="4975075"/>
            <a:ext cx="2564113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">
              <a:spcAft>
                <a:spcPts val="681"/>
              </a:spcAft>
              <a:defRPr/>
            </a:pPr>
            <a:r>
              <a:rPr lang="ru-RU" altLang="ru-RU" sz="2133" b="1" dirty="0">
                <a:solidFill>
                  <a:srgbClr val="A08542"/>
                </a:solidFill>
              </a:rPr>
              <a:t>1,1 </a:t>
            </a:r>
            <a:r>
              <a:rPr lang="ru-RU" altLang="ru-RU" sz="2133" b="1" dirty="0" err="1" smtClean="0">
                <a:solidFill>
                  <a:srgbClr val="A08542"/>
                </a:solidFill>
              </a:rPr>
              <a:t>трлн.тенге</a:t>
            </a:r>
            <a:endParaRPr lang="ru-RU" altLang="ru-RU" sz="2133" b="1" dirty="0">
              <a:solidFill>
                <a:srgbClr val="A08542"/>
              </a:solidFill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B8962D6-29EC-4916-9C75-67208D184A74}"/>
              </a:ext>
            </a:extLst>
          </p:cNvPr>
          <p:cNvCxnSpPr>
            <a:cxnSpLocks/>
          </p:cNvCxnSpPr>
          <p:nvPr/>
        </p:nvCxnSpPr>
        <p:spPr>
          <a:xfrm>
            <a:off x="7005915" y="4799323"/>
            <a:ext cx="0" cy="565471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BE24A062-2CE0-44D0-9508-34D6655DE8AD}"/>
              </a:ext>
            </a:extLst>
          </p:cNvPr>
          <p:cNvSpPr txBox="1">
            <a:spLocks/>
          </p:cNvSpPr>
          <p:nvPr/>
        </p:nvSpPr>
        <p:spPr>
          <a:xfrm>
            <a:off x="382764" y="903058"/>
            <a:ext cx="599415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9994A"/>
                </a:solidFill>
              </a:rPr>
              <a:t>01</a:t>
            </a:r>
            <a:endParaRPr lang="en-US" sz="3600" dirty="0">
              <a:solidFill>
                <a:srgbClr val="09994A"/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9541748-DB93-44BC-8453-50641CED00F3}"/>
              </a:ext>
            </a:extLst>
          </p:cNvPr>
          <p:cNvSpPr txBox="1">
            <a:spLocks/>
          </p:cNvSpPr>
          <p:nvPr/>
        </p:nvSpPr>
        <p:spPr>
          <a:xfrm>
            <a:off x="3278103" y="852703"/>
            <a:ext cx="599415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9994A"/>
                </a:solidFill>
              </a:rPr>
              <a:t>02</a:t>
            </a:r>
            <a:endParaRPr lang="en-US" sz="3600" dirty="0">
              <a:solidFill>
                <a:srgbClr val="09994A"/>
              </a:solidFill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5E9141A-5A71-44D6-BB82-37BDF83D7BE1}"/>
              </a:ext>
            </a:extLst>
          </p:cNvPr>
          <p:cNvGrpSpPr/>
          <p:nvPr/>
        </p:nvGrpSpPr>
        <p:grpSpPr>
          <a:xfrm>
            <a:off x="7121034" y="854044"/>
            <a:ext cx="3825455" cy="2193201"/>
            <a:chOff x="4591006" y="556044"/>
            <a:chExt cx="3628705" cy="2080402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63" name="Полилиния: фигура 111">
              <a:extLst>
                <a:ext uri="{FF2B5EF4-FFF2-40B4-BE49-F238E27FC236}">
                  <a16:creationId xmlns:a16="http://schemas.microsoft.com/office/drawing/2014/main" id="{E5CA05BB-D14F-46E5-A228-3E3D867C62A2}"/>
                </a:ext>
              </a:extLst>
            </p:cNvPr>
            <p:cNvSpPr/>
            <p:nvPr/>
          </p:nvSpPr>
          <p:spPr>
            <a:xfrm>
              <a:off x="4591006" y="1047963"/>
              <a:ext cx="758103" cy="504159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4" name="Полилиния: фигура 112">
              <a:extLst>
                <a:ext uri="{FF2B5EF4-FFF2-40B4-BE49-F238E27FC236}">
                  <a16:creationId xmlns:a16="http://schemas.microsoft.com/office/drawing/2014/main" id="{C8030E56-94A2-4F5B-9CA6-2F180617F71A}"/>
                </a:ext>
              </a:extLst>
            </p:cNvPr>
            <p:cNvSpPr/>
            <p:nvPr/>
          </p:nvSpPr>
          <p:spPr>
            <a:xfrm>
              <a:off x="4591006" y="1047963"/>
              <a:ext cx="758103" cy="504159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5" name="Полилиния: фигура 113">
              <a:extLst>
                <a:ext uri="{FF2B5EF4-FFF2-40B4-BE49-F238E27FC236}">
                  <a16:creationId xmlns:a16="http://schemas.microsoft.com/office/drawing/2014/main" id="{BD882154-4CAC-4A88-96FF-7F4099DD6641}"/>
                </a:ext>
              </a:extLst>
            </p:cNvPr>
            <p:cNvSpPr/>
            <p:nvPr/>
          </p:nvSpPr>
          <p:spPr>
            <a:xfrm>
              <a:off x="4626479" y="1417789"/>
              <a:ext cx="855240" cy="456486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6" name="Полилиния: фигура 114">
              <a:extLst>
                <a:ext uri="{FF2B5EF4-FFF2-40B4-BE49-F238E27FC236}">
                  <a16:creationId xmlns:a16="http://schemas.microsoft.com/office/drawing/2014/main" id="{A9640377-222F-4F6D-BAAB-3F1833F2F7F2}"/>
                </a:ext>
              </a:extLst>
            </p:cNvPr>
            <p:cNvSpPr/>
            <p:nvPr/>
          </p:nvSpPr>
          <p:spPr>
            <a:xfrm>
              <a:off x="4626479" y="1417789"/>
              <a:ext cx="855240" cy="456486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7" name="Полилиния: фигура 115">
              <a:extLst>
                <a:ext uri="{FF2B5EF4-FFF2-40B4-BE49-F238E27FC236}">
                  <a16:creationId xmlns:a16="http://schemas.microsoft.com/office/drawing/2014/main" id="{9690DAEA-0361-4881-B84B-4AD02BC4E25D}"/>
                </a:ext>
              </a:extLst>
            </p:cNvPr>
            <p:cNvSpPr/>
            <p:nvPr/>
          </p:nvSpPr>
          <p:spPr>
            <a:xfrm>
              <a:off x="4851712" y="1831729"/>
              <a:ext cx="652926" cy="735972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8" name="Полилиния: фигура 134">
              <a:extLst>
                <a:ext uri="{FF2B5EF4-FFF2-40B4-BE49-F238E27FC236}">
                  <a16:creationId xmlns:a16="http://schemas.microsoft.com/office/drawing/2014/main" id="{8101E189-4F05-4748-8035-8D2F21DCC9BC}"/>
                </a:ext>
              </a:extLst>
            </p:cNvPr>
            <p:cNvSpPr/>
            <p:nvPr/>
          </p:nvSpPr>
          <p:spPr>
            <a:xfrm>
              <a:off x="4851712" y="1831729"/>
              <a:ext cx="652926" cy="735972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9" name="Полилиния: фигура 139">
              <a:extLst>
                <a:ext uri="{FF2B5EF4-FFF2-40B4-BE49-F238E27FC236}">
                  <a16:creationId xmlns:a16="http://schemas.microsoft.com/office/drawing/2014/main" id="{CF06F00B-C9C4-4A0B-B9DD-BFCBD2AA363B}"/>
                </a:ext>
              </a:extLst>
            </p:cNvPr>
            <p:cNvSpPr/>
            <p:nvPr/>
          </p:nvSpPr>
          <p:spPr>
            <a:xfrm>
              <a:off x="5243541" y="1155666"/>
              <a:ext cx="991265" cy="86415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0" name="Полилиния: фигура 141">
              <a:extLst>
                <a:ext uri="{FF2B5EF4-FFF2-40B4-BE49-F238E27FC236}">
                  <a16:creationId xmlns:a16="http://schemas.microsoft.com/office/drawing/2014/main" id="{77AE73FF-4529-47F5-ABE1-C26E138C92D6}"/>
                </a:ext>
              </a:extLst>
            </p:cNvPr>
            <p:cNvSpPr/>
            <p:nvPr/>
          </p:nvSpPr>
          <p:spPr>
            <a:xfrm>
              <a:off x="5243541" y="1155666"/>
              <a:ext cx="991265" cy="86415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1" name="Полилиния: фигура 142">
              <a:extLst>
                <a:ext uri="{FF2B5EF4-FFF2-40B4-BE49-F238E27FC236}">
                  <a16:creationId xmlns:a16="http://schemas.microsoft.com/office/drawing/2014/main" id="{31976F31-C862-4952-A254-30633B0E1A53}"/>
                </a:ext>
              </a:extLst>
            </p:cNvPr>
            <p:cNvSpPr/>
            <p:nvPr/>
          </p:nvSpPr>
          <p:spPr>
            <a:xfrm>
              <a:off x="5844150" y="672222"/>
              <a:ext cx="717405" cy="917798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2" name="Полилиния: фигура 143">
              <a:extLst>
                <a:ext uri="{FF2B5EF4-FFF2-40B4-BE49-F238E27FC236}">
                  <a16:creationId xmlns:a16="http://schemas.microsoft.com/office/drawing/2014/main" id="{A0911CF7-9602-445F-B456-8B35C8B0B818}"/>
                </a:ext>
              </a:extLst>
            </p:cNvPr>
            <p:cNvSpPr/>
            <p:nvPr/>
          </p:nvSpPr>
          <p:spPr>
            <a:xfrm>
              <a:off x="5844150" y="672222"/>
              <a:ext cx="717405" cy="917798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3" name="Полилиния: фигура 146">
              <a:extLst>
                <a:ext uri="{FF2B5EF4-FFF2-40B4-BE49-F238E27FC236}">
                  <a16:creationId xmlns:a16="http://schemas.microsoft.com/office/drawing/2014/main" id="{4341FA64-D900-42BE-8943-7F82AEEED53F}"/>
                </a:ext>
              </a:extLst>
            </p:cNvPr>
            <p:cNvSpPr/>
            <p:nvPr/>
          </p:nvSpPr>
          <p:spPr>
            <a:xfrm>
              <a:off x="6339615" y="556044"/>
              <a:ext cx="682423" cy="456540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4" name="Полилиния: фигура 147">
              <a:extLst>
                <a:ext uri="{FF2B5EF4-FFF2-40B4-BE49-F238E27FC236}">
                  <a16:creationId xmlns:a16="http://schemas.microsoft.com/office/drawing/2014/main" id="{95B28222-4804-481E-843D-E68D26C293DA}"/>
                </a:ext>
              </a:extLst>
            </p:cNvPr>
            <p:cNvSpPr/>
            <p:nvPr/>
          </p:nvSpPr>
          <p:spPr>
            <a:xfrm>
              <a:off x="6339615" y="556044"/>
              <a:ext cx="682423" cy="456540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5" name="Полилиния: фигура 148">
              <a:extLst>
                <a:ext uri="{FF2B5EF4-FFF2-40B4-BE49-F238E27FC236}">
                  <a16:creationId xmlns:a16="http://schemas.microsoft.com/office/drawing/2014/main" id="{1E82E3B1-48A4-418D-9E9A-D42EA7CC6092}"/>
                </a:ext>
              </a:extLst>
            </p:cNvPr>
            <p:cNvSpPr/>
            <p:nvPr/>
          </p:nvSpPr>
          <p:spPr>
            <a:xfrm>
              <a:off x="6307008" y="785311"/>
              <a:ext cx="764147" cy="503131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6" name="Полилиния: фигура 149">
              <a:extLst>
                <a:ext uri="{FF2B5EF4-FFF2-40B4-BE49-F238E27FC236}">
                  <a16:creationId xmlns:a16="http://schemas.microsoft.com/office/drawing/2014/main" id="{0E93A08A-4B19-4B39-A549-A2BFE287995C}"/>
                </a:ext>
              </a:extLst>
            </p:cNvPr>
            <p:cNvSpPr/>
            <p:nvPr/>
          </p:nvSpPr>
          <p:spPr>
            <a:xfrm>
              <a:off x="6307008" y="785311"/>
              <a:ext cx="764147" cy="503131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7" name="Полилиния: фигура 150">
              <a:extLst>
                <a:ext uri="{FF2B5EF4-FFF2-40B4-BE49-F238E27FC236}">
                  <a16:creationId xmlns:a16="http://schemas.microsoft.com/office/drawing/2014/main" id="{BA2E728E-2138-498A-92CB-8B5B3BA915C4}"/>
                </a:ext>
              </a:extLst>
            </p:cNvPr>
            <p:cNvSpPr/>
            <p:nvPr/>
          </p:nvSpPr>
          <p:spPr>
            <a:xfrm>
              <a:off x="6949805" y="598451"/>
              <a:ext cx="568006" cy="636644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8" name="Полилиния: фигура 152">
              <a:extLst>
                <a:ext uri="{FF2B5EF4-FFF2-40B4-BE49-F238E27FC236}">
                  <a16:creationId xmlns:a16="http://schemas.microsoft.com/office/drawing/2014/main" id="{76D4C433-F911-4AC5-B1BD-5D524F0A8ABB}"/>
                </a:ext>
              </a:extLst>
            </p:cNvPr>
            <p:cNvSpPr/>
            <p:nvPr/>
          </p:nvSpPr>
          <p:spPr>
            <a:xfrm>
              <a:off x="6949805" y="598451"/>
              <a:ext cx="568006" cy="636644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9" name="Полилиния: фигура 155">
              <a:extLst>
                <a:ext uri="{FF2B5EF4-FFF2-40B4-BE49-F238E27FC236}">
                  <a16:creationId xmlns:a16="http://schemas.microsoft.com/office/drawing/2014/main" id="{F781F3BC-5910-48D4-B2B1-2EA793EBA0A2}"/>
                </a:ext>
              </a:extLst>
            </p:cNvPr>
            <p:cNvSpPr/>
            <p:nvPr/>
          </p:nvSpPr>
          <p:spPr>
            <a:xfrm>
              <a:off x="7365857" y="936109"/>
              <a:ext cx="853854" cy="745741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0" name="Полилиния: фигура 156">
              <a:extLst>
                <a:ext uri="{FF2B5EF4-FFF2-40B4-BE49-F238E27FC236}">
                  <a16:creationId xmlns:a16="http://schemas.microsoft.com/office/drawing/2014/main" id="{F3472744-8E7D-4C08-AB38-8241EE326BD7}"/>
                </a:ext>
              </a:extLst>
            </p:cNvPr>
            <p:cNvSpPr/>
            <p:nvPr/>
          </p:nvSpPr>
          <p:spPr>
            <a:xfrm>
              <a:off x="7365857" y="936109"/>
              <a:ext cx="853854" cy="745741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1" name="Полилиния: фигура 157">
              <a:extLst>
                <a:ext uri="{FF2B5EF4-FFF2-40B4-BE49-F238E27FC236}">
                  <a16:creationId xmlns:a16="http://schemas.microsoft.com/office/drawing/2014/main" id="{5DEB0976-D075-4C44-8ECA-7ED04511C8C9}"/>
                </a:ext>
              </a:extLst>
            </p:cNvPr>
            <p:cNvSpPr/>
            <p:nvPr/>
          </p:nvSpPr>
          <p:spPr>
            <a:xfrm>
              <a:off x="7365857" y="952254"/>
              <a:ext cx="605140" cy="729595"/>
            </a:xfrm>
            <a:custGeom>
              <a:avLst/>
              <a:gdLst>
                <a:gd name="connsiteX0" fmla="*/ 1068721 w 1084031"/>
                <a:gd name="connsiteY0" fmla="*/ 651365 h 1306976"/>
                <a:gd name="connsiteX1" fmla="*/ 1084031 w 1084031"/>
                <a:gd name="connsiteY1" fmla="*/ 885928 h 1306976"/>
                <a:gd name="connsiteX2" fmla="*/ 1066746 w 1084031"/>
                <a:gd name="connsiteY2" fmla="*/ 1216270 h 1306976"/>
                <a:gd name="connsiteX3" fmla="*/ 1051397 w 1084031"/>
                <a:gd name="connsiteY3" fmla="*/ 1233829 h 1306976"/>
                <a:gd name="connsiteX4" fmla="*/ 1063212 w 1084031"/>
                <a:gd name="connsiteY4" fmla="*/ 1306977 h 1306976"/>
                <a:gd name="connsiteX5" fmla="*/ 1037113 w 1084031"/>
                <a:gd name="connsiteY5" fmla="*/ 1306069 h 1306976"/>
                <a:gd name="connsiteX6" fmla="*/ 1034909 w 1084031"/>
                <a:gd name="connsiteY6" fmla="*/ 1288775 h 1306976"/>
                <a:gd name="connsiteX7" fmla="*/ 900915 w 1084031"/>
                <a:gd name="connsiteY7" fmla="*/ 1170122 h 1306976"/>
                <a:gd name="connsiteX8" fmla="*/ 899282 w 1084031"/>
                <a:gd name="connsiteY8" fmla="*/ 1127816 h 1306976"/>
                <a:gd name="connsiteX9" fmla="*/ 764224 w 1084031"/>
                <a:gd name="connsiteY9" fmla="*/ 1133887 h 1306976"/>
                <a:gd name="connsiteX10" fmla="*/ 725778 w 1084031"/>
                <a:gd name="connsiteY10" fmla="*/ 1121243 h 1306976"/>
                <a:gd name="connsiteX11" fmla="*/ 668943 w 1084031"/>
                <a:gd name="connsiteY11" fmla="*/ 1117874 h 1306976"/>
                <a:gd name="connsiteX12" fmla="*/ 634333 w 1084031"/>
                <a:gd name="connsiteY12" fmla="*/ 1094817 h 1306976"/>
                <a:gd name="connsiteX13" fmla="*/ 533734 w 1084031"/>
                <a:gd name="connsiteY13" fmla="*/ 1140999 h 1306976"/>
                <a:gd name="connsiteX14" fmla="*/ 469529 w 1084031"/>
                <a:gd name="connsiteY14" fmla="*/ 1075100 h 1306976"/>
                <a:gd name="connsiteX15" fmla="*/ 427511 w 1084031"/>
                <a:gd name="connsiteY15" fmla="*/ 1091580 h 1306976"/>
                <a:gd name="connsiteX16" fmla="*/ 308904 w 1084031"/>
                <a:gd name="connsiteY16" fmla="*/ 1060264 h 1306976"/>
                <a:gd name="connsiteX17" fmla="*/ 295721 w 1084031"/>
                <a:gd name="connsiteY17" fmla="*/ 1094885 h 1306976"/>
                <a:gd name="connsiteX18" fmla="*/ 255298 w 1084031"/>
                <a:gd name="connsiteY18" fmla="*/ 1095695 h 1306976"/>
                <a:gd name="connsiteX19" fmla="*/ 242116 w 1084031"/>
                <a:gd name="connsiteY19" fmla="*/ 1118785 h 1306976"/>
                <a:gd name="connsiteX20" fmla="*/ 163057 w 1084031"/>
                <a:gd name="connsiteY20" fmla="*/ 1121243 h 1306976"/>
                <a:gd name="connsiteX21" fmla="*/ 130119 w 1084031"/>
                <a:gd name="connsiteY21" fmla="*/ 1145953 h 1306976"/>
                <a:gd name="connsiteX22" fmla="*/ 102081 w 1084031"/>
                <a:gd name="connsiteY22" fmla="*/ 1126201 h 1306976"/>
                <a:gd name="connsiteX23" fmla="*/ 107058 w 1084031"/>
                <a:gd name="connsiteY23" fmla="*/ 1059459 h 1306976"/>
                <a:gd name="connsiteX24" fmla="*/ 93078 w 1084031"/>
                <a:gd name="connsiteY24" fmla="*/ 963893 h 1306976"/>
                <a:gd name="connsiteX25" fmla="*/ 116936 w 1084031"/>
                <a:gd name="connsiteY25" fmla="*/ 911139 h 1306976"/>
                <a:gd name="connsiteX26" fmla="*/ 104589 w 1084031"/>
                <a:gd name="connsiteY26" fmla="*/ 884781 h 1306976"/>
                <a:gd name="connsiteX27" fmla="*/ 32900 w 1084031"/>
                <a:gd name="connsiteY27" fmla="*/ 833713 h 1306976"/>
                <a:gd name="connsiteX28" fmla="*/ 84795 w 1084031"/>
                <a:gd name="connsiteY28" fmla="*/ 781803 h 1306976"/>
                <a:gd name="connsiteX29" fmla="*/ 84795 w 1084031"/>
                <a:gd name="connsiteY29" fmla="*/ 714384 h 1306976"/>
                <a:gd name="connsiteX30" fmla="*/ 32900 w 1084031"/>
                <a:gd name="connsiteY30" fmla="*/ 661664 h 1306976"/>
                <a:gd name="connsiteX31" fmla="*/ 65876 w 1084031"/>
                <a:gd name="connsiteY31" fmla="*/ 621215 h 1306976"/>
                <a:gd name="connsiteX32" fmla="*/ 65078 w 1084031"/>
                <a:gd name="connsiteY32" fmla="*/ 563538 h 1306976"/>
                <a:gd name="connsiteX33" fmla="*/ 18084 w 1084031"/>
                <a:gd name="connsiteY33" fmla="*/ 551202 h 1306976"/>
                <a:gd name="connsiteX34" fmla="*/ 0 w 1084031"/>
                <a:gd name="connsiteY34" fmla="*/ 435850 h 1306976"/>
                <a:gd name="connsiteX35" fmla="*/ 62799 w 1084031"/>
                <a:gd name="connsiteY35" fmla="*/ 360849 h 1306976"/>
                <a:gd name="connsiteX36" fmla="*/ 64205 w 1084031"/>
                <a:gd name="connsiteY36" fmla="*/ 363345 h 1306976"/>
                <a:gd name="connsiteX37" fmla="*/ 129283 w 1084031"/>
                <a:gd name="connsiteY37" fmla="*/ 404436 h 1306976"/>
                <a:gd name="connsiteX38" fmla="*/ 215750 w 1084031"/>
                <a:gd name="connsiteY38" fmla="*/ 365738 h 1306976"/>
                <a:gd name="connsiteX39" fmla="*/ 223158 w 1084031"/>
                <a:gd name="connsiteY39" fmla="*/ 327006 h 1306976"/>
                <a:gd name="connsiteX40" fmla="*/ 202605 w 1084031"/>
                <a:gd name="connsiteY40" fmla="*/ 211659 h 1306976"/>
                <a:gd name="connsiteX41" fmla="*/ 163779 w 1084031"/>
                <a:gd name="connsiteY41" fmla="*/ 131095 h 1306976"/>
                <a:gd name="connsiteX42" fmla="*/ 176961 w 1084031"/>
                <a:gd name="connsiteY42" fmla="*/ 88249 h 1306976"/>
                <a:gd name="connsiteX43" fmla="*/ 272091 w 1084031"/>
                <a:gd name="connsiteY43" fmla="*/ 14091 h 1306976"/>
                <a:gd name="connsiteX44" fmla="*/ 382872 w 1084031"/>
                <a:gd name="connsiteY44" fmla="*/ 149129 h 1306976"/>
                <a:gd name="connsiteX45" fmla="*/ 395219 w 1084031"/>
                <a:gd name="connsiteY45" fmla="*/ 139218 h 1306976"/>
                <a:gd name="connsiteX46" fmla="*/ 400956 w 1084031"/>
                <a:gd name="connsiteY46" fmla="*/ 117813 h 1306976"/>
                <a:gd name="connsiteX47" fmla="*/ 435565 w 1084031"/>
                <a:gd name="connsiteY47" fmla="*/ 88959 h 1306976"/>
                <a:gd name="connsiteX48" fmla="*/ 413341 w 1084031"/>
                <a:gd name="connsiteY48" fmla="*/ 41194 h 1306976"/>
                <a:gd name="connsiteX49" fmla="*/ 441340 w 1084031"/>
                <a:gd name="connsiteY49" fmla="*/ 39541 h 1306976"/>
                <a:gd name="connsiteX50" fmla="*/ 438871 w 1084031"/>
                <a:gd name="connsiteY50" fmla="*/ 0 h 1306976"/>
                <a:gd name="connsiteX51" fmla="*/ 485371 w 1084031"/>
                <a:gd name="connsiteY51" fmla="*/ 17161 h 1306976"/>
                <a:gd name="connsiteX52" fmla="*/ 518310 w 1084031"/>
                <a:gd name="connsiteY52" fmla="*/ 19618 h 1306976"/>
                <a:gd name="connsiteX53" fmla="*/ 519145 w 1084031"/>
                <a:gd name="connsiteY53" fmla="*/ 78945 h 1306976"/>
                <a:gd name="connsiteX54" fmla="*/ 569369 w 1084031"/>
                <a:gd name="connsiteY54" fmla="*/ 51778 h 1306976"/>
                <a:gd name="connsiteX55" fmla="*/ 592961 w 1084031"/>
                <a:gd name="connsiteY55" fmla="*/ 106690 h 1306976"/>
                <a:gd name="connsiteX56" fmla="*/ 644021 w 1084031"/>
                <a:gd name="connsiteY56" fmla="*/ 84173 h 1306976"/>
                <a:gd name="connsiteX57" fmla="*/ 696753 w 1084031"/>
                <a:gd name="connsiteY57" fmla="*/ 87542 h 1306976"/>
                <a:gd name="connsiteX58" fmla="*/ 714380 w 1084031"/>
                <a:gd name="connsiteY58" fmla="*/ 72137 h 1306976"/>
                <a:gd name="connsiteX59" fmla="*/ 746406 w 1084031"/>
                <a:gd name="connsiteY59" fmla="*/ 72137 h 1306976"/>
                <a:gd name="connsiteX60" fmla="*/ 696753 w 1084031"/>
                <a:gd name="connsiteY60" fmla="*/ 250592 h 1306976"/>
                <a:gd name="connsiteX61" fmla="*/ 660205 w 1084031"/>
                <a:gd name="connsiteY61" fmla="*/ 292093 h 1306976"/>
                <a:gd name="connsiteX62" fmla="*/ 668943 w 1084031"/>
                <a:gd name="connsiteY62" fmla="*/ 385626 h 1306976"/>
                <a:gd name="connsiteX63" fmla="*/ 764224 w 1084031"/>
                <a:gd name="connsiteY63" fmla="*/ 458098 h 1306976"/>
                <a:gd name="connsiteX64" fmla="*/ 925116 w 1084031"/>
                <a:gd name="connsiteY64" fmla="*/ 512466 h 1306976"/>
                <a:gd name="connsiteX65" fmla="*/ 993613 w 1084031"/>
                <a:gd name="connsiteY65" fmla="*/ 553261 h 1306976"/>
                <a:gd name="connsiteX66" fmla="*/ 1044635 w 1084031"/>
                <a:gd name="connsiteY66" fmla="*/ 600651 h 1306976"/>
                <a:gd name="connsiteX67" fmla="*/ 1068721 w 1084031"/>
                <a:gd name="connsiteY67" fmla="*/ 651365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84031" h="1306976">
                  <a:moveTo>
                    <a:pt x="1068721" y="651365"/>
                  </a:moveTo>
                  <a:lnTo>
                    <a:pt x="1084031" y="885928"/>
                  </a:lnTo>
                  <a:lnTo>
                    <a:pt x="1066746" y="1216270"/>
                  </a:lnTo>
                  <a:lnTo>
                    <a:pt x="1051397" y="1233829"/>
                  </a:lnTo>
                  <a:lnTo>
                    <a:pt x="1063212" y="1306977"/>
                  </a:lnTo>
                  <a:lnTo>
                    <a:pt x="1037113" y="1306069"/>
                  </a:lnTo>
                  <a:lnTo>
                    <a:pt x="1034909" y="1288775"/>
                  </a:lnTo>
                  <a:lnTo>
                    <a:pt x="900915" y="1170122"/>
                  </a:lnTo>
                  <a:lnTo>
                    <a:pt x="899282" y="1127816"/>
                  </a:lnTo>
                  <a:lnTo>
                    <a:pt x="764224" y="1133887"/>
                  </a:lnTo>
                  <a:lnTo>
                    <a:pt x="725778" y="1121243"/>
                  </a:lnTo>
                  <a:lnTo>
                    <a:pt x="668943" y="1117874"/>
                  </a:lnTo>
                  <a:lnTo>
                    <a:pt x="634333" y="1094817"/>
                  </a:lnTo>
                  <a:lnTo>
                    <a:pt x="533734" y="1140999"/>
                  </a:lnTo>
                  <a:lnTo>
                    <a:pt x="469529" y="1075100"/>
                  </a:lnTo>
                  <a:lnTo>
                    <a:pt x="427511" y="1091580"/>
                  </a:lnTo>
                  <a:lnTo>
                    <a:pt x="308904" y="1060264"/>
                  </a:lnTo>
                  <a:lnTo>
                    <a:pt x="295721" y="1094885"/>
                  </a:lnTo>
                  <a:lnTo>
                    <a:pt x="255298" y="1095695"/>
                  </a:lnTo>
                  <a:lnTo>
                    <a:pt x="242116" y="1118785"/>
                  </a:lnTo>
                  <a:lnTo>
                    <a:pt x="163057" y="1121243"/>
                  </a:lnTo>
                  <a:lnTo>
                    <a:pt x="130119" y="1145953"/>
                  </a:lnTo>
                  <a:lnTo>
                    <a:pt x="102081" y="1126201"/>
                  </a:lnTo>
                  <a:lnTo>
                    <a:pt x="107058" y="1059459"/>
                  </a:lnTo>
                  <a:lnTo>
                    <a:pt x="93078" y="963893"/>
                  </a:lnTo>
                  <a:lnTo>
                    <a:pt x="116936" y="911139"/>
                  </a:lnTo>
                  <a:lnTo>
                    <a:pt x="104589" y="884781"/>
                  </a:lnTo>
                  <a:lnTo>
                    <a:pt x="32900" y="833713"/>
                  </a:lnTo>
                  <a:lnTo>
                    <a:pt x="84795" y="781803"/>
                  </a:lnTo>
                  <a:lnTo>
                    <a:pt x="84795" y="714384"/>
                  </a:lnTo>
                  <a:lnTo>
                    <a:pt x="32900" y="661664"/>
                  </a:lnTo>
                  <a:lnTo>
                    <a:pt x="65876" y="621215"/>
                  </a:lnTo>
                  <a:lnTo>
                    <a:pt x="65078" y="563538"/>
                  </a:lnTo>
                  <a:lnTo>
                    <a:pt x="18084" y="551202"/>
                  </a:lnTo>
                  <a:lnTo>
                    <a:pt x="0" y="435850"/>
                  </a:lnTo>
                  <a:lnTo>
                    <a:pt x="62799" y="360849"/>
                  </a:lnTo>
                  <a:lnTo>
                    <a:pt x="64205" y="363345"/>
                  </a:lnTo>
                  <a:lnTo>
                    <a:pt x="129283" y="404436"/>
                  </a:lnTo>
                  <a:lnTo>
                    <a:pt x="215750" y="365738"/>
                  </a:lnTo>
                  <a:lnTo>
                    <a:pt x="223158" y="327006"/>
                  </a:lnTo>
                  <a:lnTo>
                    <a:pt x="202605" y="211659"/>
                  </a:lnTo>
                  <a:lnTo>
                    <a:pt x="163779" y="131095"/>
                  </a:lnTo>
                  <a:lnTo>
                    <a:pt x="176961" y="88249"/>
                  </a:lnTo>
                  <a:lnTo>
                    <a:pt x="272091" y="14091"/>
                  </a:lnTo>
                  <a:lnTo>
                    <a:pt x="382872" y="149129"/>
                  </a:lnTo>
                  <a:lnTo>
                    <a:pt x="395219" y="139218"/>
                  </a:lnTo>
                  <a:lnTo>
                    <a:pt x="400956" y="117813"/>
                  </a:lnTo>
                  <a:lnTo>
                    <a:pt x="435565" y="88959"/>
                  </a:lnTo>
                  <a:lnTo>
                    <a:pt x="413341" y="41194"/>
                  </a:lnTo>
                  <a:lnTo>
                    <a:pt x="441340" y="39541"/>
                  </a:lnTo>
                  <a:lnTo>
                    <a:pt x="438871" y="0"/>
                  </a:lnTo>
                  <a:lnTo>
                    <a:pt x="485371" y="17161"/>
                  </a:lnTo>
                  <a:lnTo>
                    <a:pt x="518310" y="19618"/>
                  </a:lnTo>
                  <a:lnTo>
                    <a:pt x="519145" y="78945"/>
                  </a:lnTo>
                  <a:lnTo>
                    <a:pt x="569369" y="51778"/>
                  </a:lnTo>
                  <a:lnTo>
                    <a:pt x="592961" y="106690"/>
                  </a:lnTo>
                  <a:lnTo>
                    <a:pt x="644021" y="84173"/>
                  </a:lnTo>
                  <a:lnTo>
                    <a:pt x="696753" y="87542"/>
                  </a:lnTo>
                  <a:lnTo>
                    <a:pt x="714380" y="72137"/>
                  </a:lnTo>
                  <a:lnTo>
                    <a:pt x="746406" y="72137"/>
                  </a:lnTo>
                  <a:lnTo>
                    <a:pt x="696753" y="250592"/>
                  </a:lnTo>
                  <a:lnTo>
                    <a:pt x="660205" y="292093"/>
                  </a:lnTo>
                  <a:cubicBezTo>
                    <a:pt x="635663" y="319974"/>
                    <a:pt x="639652" y="362767"/>
                    <a:pt x="668943" y="385626"/>
                  </a:cubicBezTo>
                  <a:lnTo>
                    <a:pt x="764224" y="458098"/>
                  </a:lnTo>
                  <a:lnTo>
                    <a:pt x="925116" y="512466"/>
                  </a:lnTo>
                  <a:cubicBezTo>
                    <a:pt x="950569" y="521068"/>
                    <a:pt x="973934" y="534972"/>
                    <a:pt x="993613" y="553261"/>
                  </a:cubicBezTo>
                  <a:lnTo>
                    <a:pt x="1044635" y="600651"/>
                  </a:lnTo>
                  <a:cubicBezTo>
                    <a:pt x="1058843" y="613856"/>
                    <a:pt x="1067467" y="632001"/>
                    <a:pt x="1068721" y="651365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2" name="Полилиния: фигура 158">
              <a:extLst>
                <a:ext uri="{FF2B5EF4-FFF2-40B4-BE49-F238E27FC236}">
                  <a16:creationId xmlns:a16="http://schemas.microsoft.com/office/drawing/2014/main" id="{65384017-5B6D-4D53-B79F-D713934DA2B1}"/>
                </a:ext>
              </a:extLst>
            </p:cNvPr>
            <p:cNvSpPr/>
            <p:nvPr/>
          </p:nvSpPr>
          <p:spPr>
            <a:xfrm>
              <a:off x="7365857" y="952254"/>
              <a:ext cx="605842" cy="729595"/>
            </a:xfrm>
            <a:custGeom>
              <a:avLst/>
              <a:gdLst>
                <a:gd name="connsiteX0" fmla="*/ 1084031 w 1085288"/>
                <a:gd name="connsiteY0" fmla="*/ 885928 h 1306976"/>
                <a:gd name="connsiteX1" fmla="*/ 1068721 w 1085288"/>
                <a:gd name="connsiteY1" fmla="*/ 651365 h 1306976"/>
                <a:gd name="connsiteX2" fmla="*/ 1044635 w 1085288"/>
                <a:gd name="connsiteY2" fmla="*/ 600651 h 1306976"/>
                <a:gd name="connsiteX3" fmla="*/ 993613 w 1085288"/>
                <a:gd name="connsiteY3" fmla="*/ 553261 h 1306976"/>
                <a:gd name="connsiteX4" fmla="*/ 925116 w 1085288"/>
                <a:gd name="connsiteY4" fmla="*/ 512466 h 1306976"/>
                <a:gd name="connsiteX5" fmla="*/ 764224 w 1085288"/>
                <a:gd name="connsiteY5" fmla="*/ 458098 h 1306976"/>
                <a:gd name="connsiteX6" fmla="*/ 668943 w 1085288"/>
                <a:gd name="connsiteY6" fmla="*/ 385626 h 1306976"/>
                <a:gd name="connsiteX7" fmla="*/ 668943 w 1085288"/>
                <a:gd name="connsiteY7" fmla="*/ 385626 h 1306976"/>
                <a:gd name="connsiteX8" fmla="*/ 660205 w 1085288"/>
                <a:gd name="connsiteY8" fmla="*/ 292093 h 1306976"/>
                <a:gd name="connsiteX9" fmla="*/ 696753 w 1085288"/>
                <a:gd name="connsiteY9" fmla="*/ 250592 h 1306976"/>
                <a:gd name="connsiteX10" fmla="*/ 746406 w 1085288"/>
                <a:gd name="connsiteY10" fmla="*/ 72137 h 1306976"/>
                <a:gd name="connsiteX11" fmla="*/ 714380 w 1085288"/>
                <a:gd name="connsiteY11" fmla="*/ 72137 h 1306976"/>
                <a:gd name="connsiteX12" fmla="*/ 696753 w 1085288"/>
                <a:gd name="connsiteY12" fmla="*/ 87542 h 1306976"/>
                <a:gd name="connsiteX13" fmla="*/ 644021 w 1085288"/>
                <a:gd name="connsiteY13" fmla="*/ 84173 h 1306976"/>
                <a:gd name="connsiteX14" fmla="*/ 592961 w 1085288"/>
                <a:gd name="connsiteY14" fmla="*/ 106690 h 1306976"/>
                <a:gd name="connsiteX15" fmla="*/ 569369 w 1085288"/>
                <a:gd name="connsiteY15" fmla="*/ 51778 h 1306976"/>
                <a:gd name="connsiteX16" fmla="*/ 519145 w 1085288"/>
                <a:gd name="connsiteY16" fmla="*/ 78945 h 1306976"/>
                <a:gd name="connsiteX17" fmla="*/ 518310 w 1085288"/>
                <a:gd name="connsiteY17" fmla="*/ 19618 h 1306976"/>
                <a:gd name="connsiteX18" fmla="*/ 485371 w 1085288"/>
                <a:gd name="connsiteY18" fmla="*/ 17161 h 1306976"/>
                <a:gd name="connsiteX19" fmla="*/ 438871 w 1085288"/>
                <a:gd name="connsiteY19" fmla="*/ 0 h 1306976"/>
                <a:gd name="connsiteX20" fmla="*/ 441340 w 1085288"/>
                <a:gd name="connsiteY20" fmla="*/ 39541 h 1306976"/>
                <a:gd name="connsiteX21" fmla="*/ 413341 w 1085288"/>
                <a:gd name="connsiteY21" fmla="*/ 41194 h 1306976"/>
                <a:gd name="connsiteX22" fmla="*/ 435565 w 1085288"/>
                <a:gd name="connsiteY22" fmla="*/ 88959 h 1306976"/>
                <a:gd name="connsiteX23" fmla="*/ 400956 w 1085288"/>
                <a:gd name="connsiteY23" fmla="*/ 117813 h 1306976"/>
                <a:gd name="connsiteX24" fmla="*/ 395219 w 1085288"/>
                <a:gd name="connsiteY24" fmla="*/ 139218 h 1306976"/>
                <a:gd name="connsiteX25" fmla="*/ 382872 w 1085288"/>
                <a:gd name="connsiteY25" fmla="*/ 149129 h 1306976"/>
                <a:gd name="connsiteX26" fmla="*/ 272091 w 1085288"/>
                <a:gd name="connsiteY26" fmla="*/ 14091 h 1306976"/>
                <a:gd name="connsiteX27" fmla="*/ 176961 w 1085288"/>
                <a:gd name="connsiteY27" fmla="*/ 88249 h 1306976"/>
                <a:gd name="connsiteX28" fmla="*/ 163779 w 1085288"/>
                <a:gd name="connsiteY28" fmla="*/ 131095 h 1306976"/>
                <a:gd name="connsiteX29" fmla="*/ 202605 w 1085288"/>
                <a:gd name="connsiteY29" fmla="*/ 211659 h 1306976"/>
                <a:gd name="connsiteX30" fmla="*/ 223158 w 1085288"/>
                <a:gd name="connsiteY30" fmla="*/ 327006 h 1306976"/>
                <a:gd name="connsiteX31" fmla="*/ 215750 w 1085288"/>
                <a:gd name="connsiteY31" fmla="*/ 365738 h 1306976"/>
                <a:gd name="connsiteX32" fmla="*/ 129283 w 1085288"/>
                <a:gd name="connsiteY32" fmla="*/ 404436 h 1306976"/>
                <a:gd name="connsiteX33" fmla="*/ 64205 w 1085288"/>
                <a:gd name="connsiteY33" fmla="*/ 363345 h 1306976"/>
                <a:gd name="connsiteX34" fmla="*/ 62799 w 1085288"/>
                <a:gd name="connsiteY34" fmla="*/ 360849 h 1306976"/>
                <a:gd name="connsiteX35" fmla="*/ 0 w 1085288"/>
                <a:gd name="connsiteY35" fmla="*/ 435850 h 1306976"/>
                <a:gd name="connsiteX36" fmla="*/ 18084 w 1085288"/>
                <a:gd name="connsiteY36" fmla="*/ 551202 h 1306976"/>
                <a:gd name="connsiteX37" fmla="*/ 65078 w 1085288"/>
                <a:gd name="connsiteY37" fmla="*/ 563538 h 1306976"/>
                <a:gd name="connsiteX38" fmla="*/ 65876 w 1085288"/>
                <a:gd name="connsiteY38" fmla="*/ 621215 h 1306976"/>
                <a:gd name="connsiteX39" fmla="*/ 32900 w 1085288"/>
                <a:gd name="connsiteY39" fmla="*/ 661664 h 1306976"/>
                <a:gd name="connsiteX40" fmla="*/ 84795 w 1085288"/>
                <a:gd name="connsiteY40" fmla="*/ 714384 h 1306976"/>
                <a:gd name="connsiteX41" fmla="*/ 84795 w 1085288"/>
                <a:gd name="connsiteY41" fmla="*/ 781803 h 1306976"/>
                <a:gd name="connsiteX42" fmla="*/ 32900 w 1085288"/>
                <a:gd name="connsiteY42" fmla="*/ 833713 h 1306976"/>
                <a:gd name="connsiteX43" fmla="*/ 104589 w 1085288"/>
                <a:gd name="connsiteY43" fmla="*/ 884781 h 1306976"/>
                <a:gd name="connsiteX44" fmla="*/ 116936 w 1085288"/>
                <a:gd name="connsiteY44" fmla="*/ 911139 h 1306976"/>
                <a:gd name="connsiteX45" fmla="*/ 93078 w 1085288"/>
                <a:gd name="connsiteY45" fmla="*/ 963893 h 1306976"/>
                <a:gd name="connsiteX46" fmla="*/ 107058 w 1085288"/>
                <a:gd name="connsiteY46" fmla="*/ 1059459 h 1306976"/>
                <a:gd name="connsiteX47" fmla="*/ 102081 w 1085288"/>
                <a:gd name="connsiteY47" fmla="*/ 1126201 h 1306976"/>
                <a:gd name="connsiteX48" fmla="*/ 130119 w 1085288"/>
                <a:gd name="connsiteY48" fmla="*/ 1145953 h 1306976"/>
                <a:gd name="connsiteX49" fmla="*/ 163057 w 1085288"/>
                <a:gd name="connsiteY49" fmla="*/ 1121243 h 1306976"/>
                <a:gd name="connsiteX50" fmla="*/ 242116 w 1085288"/>
                <a:gd name="connsiteY50" fmla="*/ 1118785 h 1306976"/>
                <a:gd name="connsiteX51" fmla="*/ 255298 w 1085288"/>
                <a:gd name="connsiteY51" fmla="*/ 1095695 h 1306976"/>
                <a:gd name="connsiteX52" fmla="*/ 295721 w 1085288"/>
                <a:gd name="connsiteY52" fmla="*/ 1094885 h 1306976"/>
                <a:gd name="connsiteX53" fmla="*/ 308904 w 1085288"/>
                <a:gd name="connsiteY53" fmla="*/ 1060264 h 1306976"/>
                <a:gd name="connsiteX54" fmla="*/ 427511 w 1085288"/>
                <a:gd name="connsiteY54" fmla="*/ 1091580 h 1306976"/>
                <a:gd name="connsiteX55" fmla="*/ 469529 w 1085288"/>
                <a:gd name="connsiteY55" fmla="*/ 1075100 h 1306976"/>
                <a:gd name="connsiteX56" fmla="*/ 533734 w 1085288"/>
                <a:gd name="connsiteY56" fmla="*/ 1140999 h 1306976"/>
                <a:gd name="connsiteX57" fmla="*/ 634333 w 1085288"/>
                <a:gd name="connsiteY57" fmla="*/ 1094817 h 1306976"/>
                <a:gd name="connsiteX58" fmla="*/ 668943 w 1085288"/>
                <a:gd name="connsiteY58" fmla="*/ 1117874 h 1306976"/>
                <a:gd name="connsiteX59" fmla="*/ 725778 w 1085288"/>
                <a:gd name="connsiteY59" fmla="*/ 1121243 h 1306976"/>
                <a:gd name="connsiteX60" fmla="*/ 764224 w 1085288"/>
                <a:gd name="connsiteY60" fmla="*/ 1133887 h 1306976"/>
                <a:gd name="connsiteX61" fmla="*/ 899282 w 1085288"/>
                <a:gd name="connsiteY61" fmla="*/ 1127816 h 1306976"/>
                <a:gd name="connsiteX62" fmla="*/ 900915 w 1085288"/>
                <a:gd name="connsiteY62" fmla="*/ 1170122 h 1306976"/>
                <a:gd name="connsiteX63" fmla="*/ 1034909 w 1085288"/>
                <a:gd name="connsiteY63" fmla="*/ 1288775 h 1306976"/>
                <a:gd name="connsiteX64" fmla="*/ 1037113 w 1085288"/>
                <a:gd name="connsiteY64" fmla="*/ 1306069 h 1306976"/>
                <a:gd name="connsiteX65" fmla="*/ 1063212 w 1085288"/>
                <a:gd name="connsiteY65" fmla="*/ 1306977 h 1306976"/>
                <a:gd name="connsiteX66" fmla="*/ 1051397 w 1085288"/>
                <a:gd name="connsiteY66" fmla="*/ 1233829 h 1306976"/>
                <a:gd name="connsiteX67" fmla="*/ 1066746 w 1085288"/>
                <a:gd name="connsiteY67" fmla="*/ 1216270 h 1306976"/>
                <a:gd name="connsiteX68" fmla="*/ 1084031 w 1085288"/>
                <a:gd name="connsiteY68" fmla="*/ 885928 h 1306976"/>
                <a:gd name="connsiteX69" fmla="*/ 1084031 w 1085288"/>
                <a:gd name="connsiteY69" fmla="*/ 885928 h 1306976"/>
                <a:gd name="connsiteX70" fmla="*/ 1084031 w 1085288"/>
                <a:gd name="connsiteY70" fmla="*/ 885928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85288" h="1306976">
                  <a:moveTo>
                    <a:pt x="1084031" y="885928"/>
                  </a:moveTo>
                  <a:lnTo>
                    <a:pt x="1068721" y="651365"/>
                  </a:lnTo>
                  <a:cubicBezTo>
                    <a:pt x="1067467" y="632001"/>
                    <a:pt x="1058843" y="613856"/>
                    <a:pt x="1044635" y="600651"/>
                  </a:cubicBezTo>
                  <a:lnTo>
                    <a:pt x="993613" y="553261"/>
                  </a:lnTo>
                  <a:cubicBezTo>
                    <a:pt x="973934" y="534972"/>
                    <a:pt x="950569" y="521068"/>
                    <a:pt x="925116" y="512466"/>
                  </a:cubicBezTo>
                  <a:lnTo>
                    <a:pt x="764224" y="458098"/>
                  </a:lnTo>
                  <a:lnTo>
                    <a:pt x="668943" y="385626"/>
                  </a:lnTo>
                  <a:lnTo>
                    <a:pt x="668943" y="385626"/>
                  </a:lnTo>
                  <a:cubicBezTo>
                    <a:pt x="639652" y="362767"/>
                    <a:pt x="635663" y="319974"/>
                    <a:pt x="660205" y="292093"/>
                  </a:cubicBezTo>
                  <a:lnTo>
                    <a:pt x="696753" y="250592"/>
                  </a:lnTo>
                  <a:lnTo>
                    <a:pt x="746406" y="72137"/>
                  </a:lnTo>
                  <a:lnTo>
                    <a:pt x="714380" y="72137"/>
                  </a:lnTo>
                  <a:lnTo>
                    <a:pt x="696753" y="87542"/>
                  </a:lnTo>
                  <a:lnTo>
                    <a:pt x="644021" y="84173"/>
                  </a:lnTo>
                  <a:lnTo>
                    <a:pt x="592961" y="106690"/>
                  </a:lnTo>
                  <a:lnTo>
                    <a:pt x="569369" y="51778"/>
                  </a:lnTo>
                  <a:lnTo>
                    <a:pt x="519145" y="78945"/>
                  </a:lnTo>
                  <a:lnTo>
                    <a:pt x="518310" y="19618"/>
                  </a:lnTo>
                  <a:lnTo>
                    <a:pt x="485371" y="17161"/>
                  </a:lnTo>
                  <a:lnTo>
                    <a:pt x="438871" y="0"/>
                  </a:lnTo>
                  <a:lnTo>
                    <a:pt x="441340" y="39541"/>
                  </a:lnTo>
                  <a:lnTo>
                    <a:pt x="413341" y="41194"/>
                  </a:lnTo>
                  <a:lnTo>
                    <a:pt x="435565" y="88959"/>
                  </a:lnTo>
                  <a:lnTo>
                    <a:pt x="400956" y="117813"/>
                  </a:lnTo>
                  <a:lnTo>
                    <a:pt x="395219" y="139218"/>
                  </a:lnTo>
                  <a:lnTo>
                    <a:pt x="382872" y="149129"/>
                  </a:lnTo>
                  <a:lnTo>
                    <a:pt x="272091" y="14091"/>
                  </a:lnTo>
                  <a:lnTo>
                    <a:pt x="176961" y="88249"/>
                  </a:lnTo>
                  <a:lnTo>
                    <a:pt x="163779" y="131095"/>
                  </a:lnTo>
                  <a:lnTo>
                    <a:pt x="202605" y="211659"/>
                  </a:lnTo>
                  <a:lnTo>
                    <a:pt x="223158" y="327006"/>
                  </a:lnTo>
                  <a:lnTo>
                    <a:pt x="215750" y="365738"/>
                  </a:lnTo>
                  <a:lnTo>
                    <a:pt x="129283" y="404436"/>
                  </a:lnTo>
                  <a:lnTo>
                    <a:pt x="64205" y="363345"/>
                  </a:lnTo>
                  <a:lnTo>
                    <a:pt x="62799" y="360849"/>
                  </a:lnTo>
                  <a:lnTo>
                    <a:pt x="0" y="435850"/>
                  </a:lnTo>
                  <a:lnTo>
                    <a:pt x="18084" y="551202"/>
                  </a:lnTo>
                  <a:lnTo>
                    <a:pt x="65078" y="563538"/>
                  </a:lnTo>
                  <a:lnTo>
                    <a:pt x="65876" y="621215"/>
                  </a:lnTo>
                  <a:lnTo>
                    <a:pt x="32900" y="661664"/>
                  </a:lnTo>
                  <a:lnTo>
                    <a:pt x="84795" y="714384"/>
                  </a:lnTo>
                  <a:lnTo>
                    <a:pt x="84795" y="781803"/>
                  </a:lnTo>
                  <a:lnTo>
                    <a:pt x="32900" y="833713"/>
                  </a:lnTo>
                  <a:lnTo>
                    <a:pt x="104589" y="884781"/>
                  </a:lnTo>
                  <a:lnTo>
                    <a:pt x="116936" y="911139"/>
                  </a:lnTo>
                  <a:lnTo>
                    <a:pt x="93078" y="963893"/>
                  </a:lnTo>
                  <a:lnTo>
                    <a:pt x="107058" y="1059459"/>
                  </a:lnTo>
                  <a:lnTo>
                    <a:pt x="102081" y="1126201"/>
                  </a:lnTo>
                  <a:lnTo>
                    <a:pt x="130119" y="1145953"/>
                  </a:lnTo>
                  <a:lnTo>
                    <a:pt x="163057" y="1121243"/>
                  </a:lnTo>
                  <a:lnTo>
                    <a:pt x="242116" y="1118785"/>
                  </a:lnTo>
                  <a:lnTo>
                    <a:pt x="255298" y="1095695"/>
                  </a:lnTo>
                  <a:lnTo>
                    <a:pt x="295721" y="1094885"/>
                  </a:lnTo>
                  <a:lnTo>
                    <a:pt x="308904" y="1060264"/>
                  </a:lnTo>
                  <a:lnTo>
                    <a:pt x="427511" y="1091580"/>
                  </a:lnTo>
                  <a:lnTo>
                    <a:pt x="469529" y="1075100"/>
                  </a:lnTo>
                  <a:lnTo>
                    <a:pt x="533734" y="1140999"/>
                  </a:lnTo>
                  <a:lnTo>
                    <a:pt x="634333" y="1094817"/>
                  </a:lnTo>
                  <a:lnTo>
                    <a:pt x="668943" y="1117874"/>
                  </a:lnTo>
                  <a:lnTo>
                    <a:pt x="725778" y="1121243"/>
                  </a:lnTo>
                  <a:lnTo>
                    <a:pt x="764224" y="1133887"/>
                  </a:lnTo>
                  <a:lnTo>
                    <a:pt x="899282" y="1127816"/>
                  </a:lnTo>
                  <a:lnTo>
                    <a:pt x="900915" y="1170122"/>
                  </a:lnTo>
                  <a:lnTo>
                    <a:pt x="1034909" y="1288775"/>
                  </a:lnTo>
                  <a:lnTo>
                    <a:pt x="1037113" y="1306069"/>
                  </a:lnTo>
                  <a:lnTo>
                    <a:pt x="1063212" y="1306977"/>
                  </a:lnTo>
                  <a:lnTo>
                    <a:pt x="1051397" y="1233829"/>
                  </a:lnTo>
                  <a:lnTo>
                    <a:pt x="1066746" y="1216270"/>
                  </a:lnTo>
                  <a:lnTo>
                    <a:pt x="1084031" y="885928"/>
                  </a:lnTo>
                  <a:close/>
                  <a:moveTo>
                    <a:pt x="1084031" y="885928"/>
                  </a:moveTo>
                  <a:cubicBezTo>
                    <a:pt x="1088400" y="886870"/>
                    <a:pt x="1079625" y="885502"/>
                    <a:pt x="1084031" y="885928"/>
                  </a:cubicBez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3" name="Полилиния: фигура 159">
              <a:extLst>
                <a:ext uri="{FF2B5EF4-FFF2-40B4-BE49-F238E27FC236}">
                  <a16:creationId xmlns:a16="http://schemas.microsoft.com/office/drawing/2014/main" id="{CE680846-7FF5-4E11-A126-447B8C55EF59}"/>
                </a:ext>
              </a:extLst>
            </p:cNvPr>
            <p:cNvSpPr/>
            <p:nvPr/>
          </p:nvSpPr>
          <p:spPr>
            <a:xfrm>
              <a:off x="6088138" y="1061565"/>
              <a:ext cx="1411815" cy="818017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4" name="Полилиния: фигура 162">
              <a:extLst>
                <a:ext uri="{FF2B5EF4-FFF2-40B4-BE49-F238E27FC236}">
                  <a16:creationId xmlns:a16="http://schemas.microsoft.com/office/drawing/2014/main" id="{DA6DF8E0-FED0-4C92-B8D5-BAA05EFFA23F}"/>
                </a:ext>
              </a:extLst>
            </p:cNvPr>
            <p:cNvSpPr/>
            <p:nvPr/>
          </p:nvSpPr>
          <p:spPr>
            <a:xfrm>
              <a:off x="6088138" y="1061565"/>
              <a:ext cx="1411815" cy="818017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5" name="Полилиния: фигура 163">
              <a:extLst>
                <a:ext uri="{FF2B5EF4-FFF2-40B4-BE49-F238E27FC236}">
                  <a16:creationId xmlns:a16="http://schemas.microsoft.com/office/drawing/2014/main" id="{9E046B6D-67AB-475D-B5A6-6E5AF3EC6712}"/>
                </a:ext>
              </a:extLst>
            </p:cNvPr>
            <p:cNvSpPr/>
            <p:nvPr/>
          </p:nvSpPr>
          <p:spPr>
            <a:xfrm>
              <a:off x="6088138" y="1481147"/>
              <a:ext cx="1411815" cy="398433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6" name="Полилиния: фигура 164">
              <a:extLst>
                <a:ext uri="{FF2B5EF4-FFF2-40B4-BE49-F238E27FC236}">
                  <a16:creationId xmlns:a16="http://schemas.microsoft.com/office/drawing/2014/main" id="{B98CA2CB-2022-4472-9378-F16CC8DE48B8}"/>
                </a:ext>
              </a:extLst>
            </p:cNvPr>
            <p:cNvSpPr/>
            <p:nvPr/>
          </p:nvSpPr>
          <p:spPr>
            <a:xfrm>
              <a:off x="6088138" y="1481147"/>
              <a:ext cx="1411815" cy="398433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7" name="Полилиния: фигура 165">
              <a:extLst>
                <a:ext uri="{FF2B5EF4-FFF2-40B4-BE49-F238E27FC236}">
                  <a16:creationId xmlns:a16="http://schemas.microsoft.com/office/drawing/2014/main" id="{2CFE0B5D-AA3B-4AEF-80B8-8E8D988B4812}"/>
                </a:ext>
              </a:extLst>
            </p:cNvPr>
            <p:cNvSpPr/>
            <p:nvPr/>
          </p:nvSpPr>
          <p:spPr>
            <a:xfrm>
              <a:off x="5718609" y="1651313"/>
              <a:ext cx="930921" cy="750182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8" name="Полилиния: фигура 166">
              <a:extLst>
                <a:ext uri="{FF2B5EF4-FFF2-40B4-BE49-F238E27FC236}">
                  <a16:creationId xmlns:a16="http://schemas.microsoft.com/office/drawing/2014/main" id="{B3364A1D-1F77-4714-B6FB-E98EECFAEFE2}"/>
                </a:ext>
              </a:extLst>
            </p:cNvPr>
            <p:cNvSpPr/>
            <p:nvPr/>
          </p:nvSpPr>
          <p:spPr>
            <a:xfrm>
              <a:off x="5718609" y="1651313"/>
              <a:ext cx="930921" cy="750182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9" name="Полилиния: фигура 167">
              <a:extLst>
                <a:ext uri="{FF2B5EF4-FFF2-40B4-BE49-F238E27FC236}">
                  <a16:creationId xmlns:a16="http://schemas.microsoft.com/office/drawing/2014/main" id="{41499A76-7F3F-41E4-95D9-986C2210026C}"/>
                </a:ext>
              </a:extLst>
            </p:cNvPr>
            <p:cNvSpPr/>
            <p:nvPr/>
          </p:nvSpPr>
          <p:spPr>
            <a:xfrm>
              <a:off x="6461177" y="1869820"/>
              <a:ext cx="506272" cy="766626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0" name="Полилиния: фигура 168">
              <a:extLst>
                <a:ext uri="{FF2B5EF4-FFF2-40B4-BE49-F238E27FC236}">
                  <a16:creationId xmlns:a16="http://schemas.microsoft.com/office/drawing/2014/main" id="{7790510C-001E-446E-8002-56FAD8B4D946}"/>
                </a:ext>
              </a:extLst>
            </p:cNvPr>
            <p:cNvSpPr/>
            <p:nvPr/>
          </p:nvSpPr>
          <p:spPr>
            <a:xfrm>
              <a:off x="6461177" y="1869819"/>
              <a:ext cx="506272" cy="766626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1" name="Полилиния: фигура 169">
              <a:extLst>
                <a:ext uri="{FF2B5EF4-FFF2-40B4-BE49-F238E27FC236}">
                  <a16:creationId xmlns:a16="http://schemas.microsoft.com/office/drawing/2014/main" id="{55745357-9F81-431B-8484-261380807C29}"/>
                </a:ext>
              </a:extLst>
            </p:cNvPr>
            <p:cNvSpPr/>
            <p:nvPr/>
          </p:nvSpPr>
          <p:spPr>
            <a:xfrm>
              <a:off x="7186101" y="1544149"/>
              <a:ext cx="815182" cy="66234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2" name="Полилиния: фигура 170">
              <a:extLst>
                <a:ext uri="{FF2B5EF4-FFF2-40B4-BE49-F238E27FC236}">
                  <a16:creationId xmlns:a16="http://schemas.microsoft.com/office/drawing/2014/main" id="{E6AB1894-4166-46C2-8CBB-8429249E1605}"/>
                </a:ext>
              </a:extLst>
            </p:cNvPr>
            <p:cNvSpPr/>
            <p:nvPr/>
          </p:nvSpPr>
          <p:spPr>
            <a:xfrm>
              <a:off x="7186101" y="1544149"/>
              <a:ext cx="815182" cy="66234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3" name="Полилиния: фигура 171">
              <a:extLst>
                <a:ext uri="{FF2B5EF4-FFF2-40B4-BE49-F238E27FC236}">
                  <a16:creationId xmlns:a16="http://schemas.microsoft.com/office/drawing/2014/main" id="{C5B68A1B-3CDE-4F73-9580-BC32C87BCF24}"/>
                </a:ext>
              </a:extLst>
            </p:cNvPr>
            <p:cNvSpPr/>
            <p:nvPr/>
          </p:nvSpPr>
          <p:spPr>
            <a:xfrm>
              <a:off x="7186101" y="1678752"/>
              <a:ext cx="723225" cy="527745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5" name="Полилиния: фигура 172">
              <a:extLst>
                <a:ext uri="{FF2B5EF4-FFF2-40B4-BE49-F238E27FC236}">
                  <a16:creationId xmlns:a16="http://schemas.microsoft.com/office/drawing/2014/main" id="{8568DFA3-9807-49F2-940F-400D5EB27CB7}"/>
                </a:ext>
              </a:extLst>
            </p:cNvPr>
            <p:cNvSpPr/>
            <p:nvPr/>
          </p:nvSpPr>
          <p:spPr>
            <a:xfrm>
              <a:off x="7186101" y="1678752"/>
              <a:ext cx="723225" cy="527745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6" name="Полилиния: фигура 173">
              <a:extLst>
                <a:ext uri="{FF2B5EF4-FFF2-40B4-BE49-F238E27FC236}">
                  <a16:creationId xmlns:a16="http://schemas.microsoft.com/office/drawing/2014/main" id="{8D8D6851-9ABC-49FD-8FE8-47CF6419D741}"/>
                </a:ext>
              </a:extLst>
            </p:cNvPr>
            <p:cNvSpPr/>
            <p:nvPr/>
          </p:nvSpPr>
          <p:spPr>
            <a:xfrm>
              <a:off x="6724494" y="1798609"/>
              <a:ext cx="720913" cy="569272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7" name="Полилиния: фигура 174">
              <a:extLst>
                <a:ext uri="{FF2B5EF4-FFF2-40B4-BE49-F238E27FC236}">
                  <a16:creationId xmlns:a16="http://schemas.microsoft.com/office/drawing/2014/main" id="{3CCB8005-81E6-4B94-9C7C-A5EC43906018}"/>
                </a:ext>
              </a:extLst>
            </p:cNvPr>
            <p:cNvSpPr/>
            <p:nvPr/>
          </p:nvSpPr>
          <p:spPr>
            <a:xfrm>
              <a:off x="6724494" y="1798609"/>
              <a:ext cx="720913" cy="569272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 dirty="0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8A2EDC81-BB48-46A1-B73E-95A3FCCF69EB}"/>
                </a:ext>
              </a:extLst>
            </p:cNvPr>
            <p:cNvSpPr/>
            <p:nvPr/>
          </p:nvSpPr>
          <p:spPr>
            <a:xfrm>
              <a:off x="6116387" y="195334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5E2E7808-C19E-4493-BAD4-0B79A0D67BD0}"/>
                </a:ext>
              </a:extLst>
            </p:cNvPr>
            <p:cNvSpPr/>
            <p:nvPr/>
          </p:nvSpPr>
          <p:spPr>
            <a:xfrm>
              <a:off x="5598160" y="1481147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DEBC6E6B-21BC-4DCD-B785-DE27C9433125}"/>
                </a:ext>
              </a:extLst>
            </p:cNvPr>
            <p:cNvSpPr/>
            <p:nvPr/>
          </p:nvSpPr>
          <p:spPr>
            <a:xfrm>
              <a:off x="4963718" y="1245664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03BBBBA-02AB-41E1-83FE-96D66CB5C656}"/>
                </a:ext>
              </a:extLst>
            </p:cNvPr>
            <p:cNvSpPr/>
            <p:nvPr/>
          </p:nvSpPr>
          <p:spPr>
            <a:xfrm>
              <a:off x="5078110" y="1574038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78FB1CB1-F013-4E29-B3DE-5DD5F3254A6D}"/>
                </a:ext>
              </a:extLst>
            </p:cNvPr>
            <p:cNvSpPr/>
            <p:nvPr/>
          </p:nvSpPr>
          <p:spPr>
            <a:xfrm>
              <a:off x="5177518" y="2134821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0D26D6FE-0BA3-475C-8858-FCCA098FFABD}"/>
                </a:ext>
              </a:extLst>
            </p:cNvPr>
            <p:cNvSpPr/>
            <p:nvPr/>
          </p:nvSpPr>
          <p:spPr>
            <a:xfrm>
              <a:off x="6652629" y="2205610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53ABD660-FFC0-4CCF-887B-3A2BB6B6C6DD}"/>
                </a:ext>
              </a:extLst>
            </p:cNvPr>
            <p:cNvSpPr/>
            <p:nvPr/>
          </p:nvSpPr>
          <p:spPr>
            <a:xfrm>
              <a:off x="6616437" y="2385027"/>
              <a:ext cx="99315" cy="99315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CB39AF45-112B-4879-AA1C-5248A1296E29}"/>
                </a:ext>
              </a:extLst>
            </p:cNvPr>
            <p:cNvSpPr/>
            <p:nvPr/>
          </p:nvSpPr>
          <p:spPr>
            <a:xfrm>
              <a:off x="6112118" y="103928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2EC2923E-93BD-4E89-B867-2BF0D97AC6D0}"/>
                </a:ext>
              </a:extLst>
            </p:cNvPr>
            <p:cNvSpPr/>
            <p:nvPr/>
          </p:nvSpPr>
          <p:spPr>
            <a:xfrm>
              <a:off x="6454765" y="672222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8A89F1AA-DCF8-4389-BE5C-22D37713C9F7}"/>
                </a:ext>
              </a:extLst>
            </p:cNvPr>
            <p:cNvSpPr/>
            <p:nvPr/>
          </p:nvSpPr>
          <p:spPr>
            <a:xfrm>
              <a:off x="6533943" y="1013613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ED87F9A4-AC12-4692-9A6F-A02C702FCFED}"/>
                </a:ext>
              </a:extLst>
            </p:cNvPr>
            <p:cNvSpPr/>
            <p:nvPr/>
          </p:nvSpPr>
          <p:spPr>
            <a:xfrm>
              <a:off x="7149349" y="84909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DA05B750-F36F-444C-8187-AF13BD14A6E3}"/>
                </a:ext>
              </a:extLst>
            </p:cNvPr>
            <p:cNvSpPr/>
            <p:nvPr/>
          </p:nvSpPr>
          <p:spPr>
            <a:xfrm>
              <a:off x="6630225" y="168963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79DC3B2D-947E-452B-974D-997F9561B902}"/>
                </a:ext>
              </a:extLst>
            </p:cNvPr>
            <p:cNvSpPr/>
            <p:nvPr/>
          </p:nvSpPr>
          <p:spPr>
            <a:xfrm>
              <a:off x="6823175" y="1318205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86F3A2C9-9507-4469-AD4E-39C7BE93DD9C}"/>
                </a:ext>
              </a:extLst>
            </p:cNvPr>
            <p:cNvSpPr/>
            <p:nvPr/>
          </p:nvSpPr>
          <p:spPr>
            <a:xfrm>
              <a:off x="6989997" y="2007410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F503846-61B3-4158-8784-DA1B030AAEBC}"/>
                </a:ext>
              </a:extLst>
            </p:cNvPr>
            <p:cNvSpPr/>
            <p:nvPr/>
          </p:nvSpPr>
          <p:spPr>
            <a:xfrm>
              <a:off x="7424733" y="1891994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10D17BDD-F5C5-4E40-80AB-00029C1F05F2}"/>
                </a:ext>
              </a:extLst>
            </p:cNvPr>
            <p:cNvSpPr/>
            <p:nvPr/>
          </p:nvSpPr>
          <p:spPr>
            <a:xfrm>
              <a:off x="7593336" y="1657350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C3DAB525-12CD-4957-A89E-AAD8805F2935}"/>
                </a:ext>
              </a:extLst>
            </p:cNvPr>
            <p:cNvSpPr/>
            <p:nvPr/>
          </p:nvSpPr>
          <p:spPr>
            <a:xfrm>
              <a:off x="7560644" y="1297604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B2831435-8D97-4CEF-BA47-C82406D5D1E9}"/>
                </a:ext>
              </a:extLst>
            </p:cNvPr>
            <p:cNvSpPr/>
            <p:nvPr/>
          </p:nvSpPr>
          <p:spPr>
            <a:xfrm>
              <a:off x="7922474" y="1108465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CC0E77F-0BF3-46A4-889A-745C4BBD3830}"/>
                </a:ext>
              </a:extLst>
            </p:cNvPr>
            <p:cNvSpPr/>
            <p:nvPr/>
          </p:nvSpPr>
          <p:spPr>
            <a:xfrm>
              <a:off x="6691653" y="985514"/>
              <a:ext cx="99315" cy="99315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87EEA0A-71C5-4333-970C-DE66CCC57B91}"/>
              </a:ext>
            </a:extLst>
          </p:cNvPr>
          <p:cNvCxnSpPr>
            <a:cxnSpLocks/>
          </p:cNvCxnSpPr>
          <p:nvPr/>
        </p:nvCxnSpPr>
        <p:spPr>
          <a:xfrm>
            <a:off x="6702873" y="852703"/>
            <a:ext cx="0" cy="6005297"/>
          </a:xfrm>
          <a:prstGeom prst="line">
            <a:avLst/>
          </a:prstGeom>
          <a:ln w="19050">
            <a:solidFill>
              <a:srgbClr val="388E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-38487" y="2886894"/>
            <a:ext cx="57512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ОСНОВНЫЕ НАПРАВЛЕНИЯ ДЕЯТЕЛЬНОСТИ:</a:t>
            </a:r>
            <a:endParaRPr lang="ru-RU" altLang="en-US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B9541748-DB93-44BC-8453-50641CED00F3}"/>
              </a:ext>
            </a:extLst>
          </p:cNvPr>
          <p:cNvSpPr txBox="1">
            <a:spLocks/>
          </p:cNvSpPr>
          <p:nvPr/>
        </p:nvSpPr>
        <p:spPr>
          <a:xfrm>
            <a:off x="382764" y="2730754"/>
            <a:ext cx="599415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9994A"/>
                </a:solidFill>
              </a:rPr>
              <a:t>03</a:t>
            </a:r>
            <a:endParaRPr lang="en-US" sz="3600" dirty="0">
              <a:solidFill>
                <a:srgbClr val="09994A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DA54DB-B54B-4A46-B0D5-8BF4A4868A2A}"/>
              </a:ext>
            </a:extLst>
          </p:cNvPr>
          <p:cNvSpPr txBox="1"/>
          <p:nvPr/>
        </p:nvSpPr>
        <p:spPr>
          <a:xfrm>
            <a:off x="885202" y="3443628"/>
            <a:ext cx="23238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400" b="1" dirty="0">
                <a:solidFill>
                  <a:srgbClr val="B4975A"/>
                </a:solidFill>
                <a:latin typeface="Arial Narrow" panose="020B0606020202030204" pitchFamily="34" charset="0"/>
              </a:rPr>
              <a:t>ПРЯМОЕ </a:t>
            </a:r>
            <a:r>
              <a:rPr lang="ru-RU" altLang="ru-RU" sz="1400" b="1" dirty="0" smtClean="0">
                <a:solidFill>
                  <a:srgbClr val="B4975A"/>
                </a:solidFill>
                <a:latin typeface="Arial Narrow" panose="020B0606020202030204" pitchFamily="34" charset="0"/>
              </a:rPr>
              <a:t>КРЕДИТОВАНИЕ</a:t>
            </a:r>
            <a:endParaRPr lang="ru-RU" altLang="ru-RU" sz="1400" b="1" dirty="0">
              <a:latin typeface="Arial Narrow" panose="020B0606020202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E6B5F41-DD50-494D-A0B6-441494DC5FAE}"/>
              </a:ext>
            </a:extLst>
          </p:cNvPr>
          <p:cNvSpPr txBox="1"/>
          <p:nvPr/>
        </p:nvSpPr>
        <p:spPr>
          <a:xfrm>
            <a:off x="893572" y="4611847"/>
            <a:ext cx="3203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400" b="1" dirty="0">
                <a:solidFill>
                  <a:srgbClr val="B4975A"/>
                </a:solidFill>
                <a:latin typeface="Arial Narrow" panose="020B0606020202030204" pitchFamily="34" charset="0"/>
              </a:rPr>
              <a:t>КРЕДИТОВАНИЕ ВЕСЕННЕ-ПОЛЕВЫХ И УБОРОЧНЫХ РАБОТ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5092DA9-E6AE-46C0-AE8C-65ACE095F5CD}"/>
              </a:ext>
            </a:extLst>
          </p:cNvPr>
          <p:cNvSpPr txBox="1"/>
          <p:nvPr/>
        </p:nvSpPr>
        <p:spPr>
          <a:xfrm>
            <a:off x="893572" y="5227875"/>
            <a:ext cx="32462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400" b="1" dirty="0">
                <a:solidFill>
                  <a:srgbClr val="388E3C"/>
                </a:solidFill>
                <a:latin typeface="Arial Narrow" panose="020B0606020202030204" pitchFamily="34" charset="0"/>
              </a:rPr>
              <a:t>ФОНДИРОВАНИЕ КТ, БВУ, МФО, ЛИЗИНГОВЫХ КОМПАНИЙ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4ACA097-7117-4CCC-82E7-068B1EDF9C05}"/>
              </a:ext>
            </a:extLst>
          </p:cNvPr>
          <p:cNvSpPr/>
          <p:nvPr/>
        </p:nvSpPr>
        <p:spPr>
          <a:xfrm>
            <a:off x="910130" y="6002082"/>
            <a:ext cx="32038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400" b="1" dirty="0">
                <a:solidFill>
                  <a:srgbClr val="B4975A"/>
                </a:solidFill>
                <a:latin typeface="Arial Narrow" panose="020B0606020202030204" pitchFamily="34" charset="0"/>
              </a:rPr>
              <a:t>МИКРОКРЕДИТОВАНИЕ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24ACA097-7117-4CCC-82E7-068B1EDF9C05}"/>
              </a:ext>
            </a:extLst>
          </p:cNvPr>
          <p:cNvSpPr/>
          <p:nvPr/>
        </p:nvSpPr>
        <p:spPr>
          <a:xfrm>
            <a:off x="877809" y="4039932"/>
            <a:ext cx="3717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400" b="1" dirty="0" smtClean="0">
                <a:solidFill>
                  <a:srgbClr val="2C7F42"/>
                </a:solidFill>
                <a:latin typeface="Arial Narrow" panose="020B0606020202030204" pitchFamily="34" charset="0"/>
              </a:rPr>
              <a:t>ЛИЗИНГ С/Х ТЕХНИКИ И ОБОРУДОВАНИЯ</a:t>
            </a:r>
            <a:endParaRPr lang="ru-RU" altLang="ru-RU" sz="1400" b="1" dirty="0">
              <a:solidFill>
                <a:srgbClr val="2C7F42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FA2D1B03-9B30-477C-9118-626F618FB93A}"/>
              </a:ext>
            </a:extLst>
          </p:cNvPr>
          <p:cNvGrpSpPr/>
          <p:nvPr/>
        </p:nvGrpSpPr>
        <p:grpSpPr>
          <a:xfrm>
            <a:off x="341288" y="3356966"/>
            <a:ext cx="544212" cy="492379"/>
            <a:chOff x="-552656" y="2504036"/>
            <a:chExt cx="899422" cy="899422"/>
          </a:xfrm>
        </p:grpSpPr>
        <p:sp>
          <p:nvSpPr>
            <p:cNvPr id="126" name="Oval 71">
              <a:extLst>
                <a:ext uri="{FF2B5EF4-FFF2-40B4-BE49-F238E27FC236}">
                  <a16:creationId xmlns:a16="http://schemas.microsoft.com/office/drawing/2014/main" id="{C0C6D715-521F-4811-89CD-1AF649C21570}"/>
                </a:ext>
              </a:extLst>
            </p:cNvPr>
            <p:cNvSpPr/>
            <p:nvPr/>
          </p:nvSpPr>
          <p:spPr bwMode="auto">
            <a:xfrm>
              <a:off x="-552656" y="2504036"/>
              <a:ext cx="899422" cy="899422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65A0C170-DA35-434D-99E6-C31EA7EFE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-343030" y="2709751"/>
              <a:ext cx="479678" cy="4796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BA248EE3-C259-4E5D-AD93-38D8E5F36543}"/>
              </a:ext>
            </a:extLst>
          </p:cNvPr>
          <p:cNvGrpSpPr/>
          <p:nvPr/>
        </p:nvGrpSpPr>
        <p:grpSpPr>
          <a:xfrm>
            <a:off x="322654" y="4607922"/>
            <a:ext cx="544212" cy="492379"/>
            <a:chOff x="1698841" y="2504036"/>
            <a:chExt cx="1426246" cy="1426246"/>
          </a:xfrm>
        </p:grpSpPr>
        <p:sp>
          <p:nvSpPr>
            <p:cNvPr id="129" name="Oval 68">
              <a:extLst>
                <a:ext uri="{FF2B5EF4-FFF2-40B4-BE49-F238E27FC236}">
                  <a16:creationId xmlns:a16="http://schemas.microsoft.com/office/drawing/2014/main" id="{87CB015F-52AC-482A-8CEB-E25C97C6A459}"/>
                </a:ext>
              </a:extLst>
            </p:cNvPr>
            <p:cNvSpPr/>
            <p:nvPr/>
          </p:nvSpPr>
          <p:spPr bwMode="auto">
            <a:xfrm>
              <a:off x="1698841" y="2504036"/>
              <a:ext cx="1426246" cy="1426246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D77EE483-3285-4761-A643-AF8879E1E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118958" y="2924153"/>
              <a:ext cx="586012" cy="5860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0BC6BDF8-66B2-4F69-8208-E67F26A45BFF}"/>
              </a:ext>
            </a:extLst>
          </p:cNvPr>
          <p:cNvGrpSpPr/>
          <p:nvPr/>
        </p:nvGrpSpPr>
        <p:grpSpPr>
          <a:xfrm>
            <a:off x="329189" y="5268892"/>
            <a:ext cx="532965" cy="482203"/>
            <a:chOff x="4003413" y="2504036"/>
            <a:chExt cx="1426246" cy="1426246"/>
          </a:xfrm>
        </p:grpSpPr>
        <p:sp>
          <p:nvSpPr>
            <p:cNvPr id="132" name="Oval 91">
              <a:extLst>
                <a:ext uri="{FF2B5EF4-FFF2-40B4-BE49-F238E27FC236}">
                  <a16:creationId xmlns:a16="http://schemas.microsoft.com/office/drawing/2014/main" id="{6ED0302F-F376-4221-B529-D4F973B4B641}"/>
                </a:ext>
              </a:extLst>
            </p:cNvPr>
            <p:cNvSpPr/>
            <p:nvPr/>
          </p:nvSpPr>
          <p:spPr bwMode="auto">
            <a:xfrm>
              <a:off x="4003413" y="2504036"/>
              <a:ext cx="1426246" cy="1426246"/>
            </a:xfrm>
            <a:prstGeom prst="ellipse">
              <a:avLst/>
            </a:prstGeom>
            <a:solidFill>
              <a:srgbClr val="388E3C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E5F91670-0850-4045-B141-E93813C7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4382243" y="2886988"/>
              <a:ext cx="673278" cy="673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85186B07-2BE6-4F0A-B593-C8B5E12C6D79}"/>
              </a:ext>
            </a:extLst>
          </p:cNvPr>
          <p:cNvGrpSpPr/>
          <p:nvPr/>
        </p:nvGrpSpPr>
        <p:grpSpPr>
          <a:xfrm>
            <a:off x="323794" y="5944495"/>
            <a:ext cx="532966" cy="482204"/>
            <a:chOff x="6572738" y="2504036"/>
            <a:chExt cx="1426246" cy="1426246"/>
          </a:xfrm>
        </p:grpSpPr>
        <p:sp>
          <p:nvSpPr>
            <p:cNvPr id="135" name="Oval 95">
              <a:extLst>
                <a:ext uri="{FF2B5EF4-FFF2-40B4-BE49-F238E27FC236}">
                  <a16:creationId xmlns:a16="http://schemas.microsoft.com/office/drawing/2014/main" id="{8A5C9764-A904-4D94-9AA3-4A6948A751FE}"/>
                </a:ext>
              </a:extLst>
            </p:cNvPr>
            <p:cNvSpPr/>
            <p:nvPr/>
          </p:nvSpPr>
          <p:spPr bwMode="auto">
            <a:xfrm>
              <a:off x="6572738" y="2504036"/>
              <a:ext cx="1426246" cy="1426246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AEBF9797-2E66-4FD0-8706-8F2E8E62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958783" y="2907534"/>
              <a:ext cx="656037" cy="637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0" name="Рисунок 1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6" y="4032676"/>
            <a:ext cx="352939" cy="363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902" y="3289597"/>
            <a:ext cx="6124755" cy="3388801"/>
          </a:xfrm>
          <a:prstGeom prst="rect">
            <a:avLst/>
          </a:prstGeom>
          <a:noFill/>
          <a:ln w="19050">
            <a:solidFill>
              <a:srgbClr val="B89C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499339" y="230040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2022 ГОДА: ОХВАТ СХТП И ДОЛЯ ПОРТФЕЛЯ В АПК</a:t>
            </a:r>
            <a:endParaRPr lang="ru-RU" altLang="en-US" sz="2000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загнутый угол 3">
            <a:extLst>
              <a:ext uri="{FF2B5EF4-FFF2-40B4-BE49-F238E27FC236}">
                <a16:creationId xmlns:a16="http://schemas.microsoft.com/office/drawing/2014/main" id="{B056DEB0-4698-4253-BB87-DF5FA493EFF6}"/>
              </a:ext>
            </a:extLst>
          </p:cNvPr>
          <p:cNvSpPr/>
          <p:nvPr/>
        </p:nvSpPr>
        <p:spPr>
          <a:xfrm>
            <a:off x="9378070" y="1011203"/>
            <a:ext cx="2442375" cy="248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Can 9">
            <a:extLst>
              <a:ext uri="{FF2B5EF4-FFF2-40B4-BE49-F238E27FC236}">
                <a16:creationId xmlns:a16="http://schemas.microsoft.com/office/drawing/2014/main" id="{164F4087-A653-4716-856F-5D26C533E23D}"/>
              </a:ext>
            </a:extLst>
          </p:cNvPr>
          <p:cNvSpPr/>
          <p:nvPr/>
        </p:nvSpPr>
        <p:spPr bwMode="auto">
          <a:xfrm>
            <a:off x="2241876" y="2527712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Can 10">
            <a:extLst>
              <a:ext uri="{FF2B5EF4-FFF2-40B4-BE49-F238E27FC236}">
                <a16:creationId xmlns:a16="http://schemas.microsoft.com/office/drawing/2014/main" id="{6F167554-5C3C-4781-93FD-8BB2B0D99651}"/>
              </a:ext>
            </a:extLst>
          </p:cNvPr>
          <p:cNvSpPr/>
          <p:nvPr/>
        </p:nvSpPr>
        <p:spPr bwMode="auto">
          <a:xfrm>
            <a:off x="2344295" y="2112491"/>
            <a:ext cx="532580" cy="517640"/>
          </a:xfrm>
          <a:prstGeom prst="can">
            <a:avLst>
              <a:gd name="adj" fmla="val 16784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an 10">
            <a:extLst>
              <a:ext uri="{FF2B5EF4-FFF2-40B4-BE49-F238E27FC236}">
                <a16:creationId xmlns:a16="http://schemas.microsoft.com/office/drawing/2014/main" id="{6FB30346-FE5F-4BA4-8ABE-4E45B0EA1154}"/>
              </a:ext>
            </a:extLst>
          </p:cNvPr>
          <p:cNvSpPr/>
          <p:nvPr/>
        </p:nvSpPr>
        <p:spPr bwMode="auto">
          <a:xfrm>
            <a:off x="2344294" y="1905000"/>
            <a:ext cx="532580" cy="240480"/>
          </a:xfrm>
          <a:prstGeom prst="can">
            <a:avLst>
              <a:gd name="adj" fmla="val 24382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an 9">
            <a:extLst>
              <a:ext uri="{FF2B5EF4-FFF2-40B4-BE49-F238E27FC236}">
                <a16:creationId xmlns:a16="http://schemas.microsoft.com/office/drawing/2014/main" id="{3B054242-A22C-4E35-AC0B-84EBFB08042C}"/>
              </a:ext>
            </a:extLst>
          </p:cNvPr>
          <p:cNvSpPr/>
          <p:nvPr/>
        </p:nvSpPr>
        <p:spPr bwMode="auto">
          <a:xfrm>
            <a:off x="3779540" y="2527712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Can 10">
            <a:extLst>
              <a:ext uri="{FF2B5EF4-FFF2-40B4-BE49-F238E27FC236}">
                <a16:creationId xmlns:a16="http://schemas.microsoft.com/office/drawing/2014/main" id="{7EED348D-10FD-4913-B5B0-38E6D6047720}"/>
              </a:ext>
            </a:extLst>
          </p:cNvPr>
          <p:cNvSpPr/>
          <p:nvPr/>
        </p:nvSpPr>
        <p:spPr bwMode="auto">
          <a:xfrm>
            <a:off x="3881959" y="2032937"/>
            <a:ext cx="532580" cy="597192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Can 10">
            <a:extLst>
              <a:ext uri="{FF2B5EF4-FFF2-40B4-BE49-F238E27FC236}">
                <a16:creationId xmlns:a16="http://schemas.microsoft.com/office/drawing/2014/main" id="{95D84A2B-5E11-4F06-91D9-0A027069ACD3}"/>
              </a:ext>
            </a:extLst>
          </p:cNvPr>
          <p:cNvSpPr/>
          <p:nvPr/>
        </p:nvSpPr>
        <p:spPr bwMode="auto">
          <a:xfrm>
            <a:off x="3881958" y="1612651"/>
            <a:ext cx="532580" cy="445116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an 9">
            <a:extLst>
              <a:ext uri="{FF2B5EF4-FFF2-40B4-BE49-F238E27FC236}">
                <a16:creationId xmlns:a16="http://schemas.microsoft.com/office/drawing/2014/main" id="{7CB8279F-FEBE-47DE-A70E-A37558C2D468}"/>
              </a:ext>
            </a:extLst>
          </p:cNvPr>
          <p:cNvSpPr/>
          <p:nvPr/>
        </p:nvSpPr>
        <p:spPr bwMode="auto">
          <a:xfrm>
            <a:off x="5368429" y="2527712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Can 10">
            <a:extLst>
              <a:ext uri="{FF2B5EF4-FFF2-40B4-BE49-F238E27FC236}">
                <a16:creationId xmlns:a16="http://schemas.microsoft.com/office/drawing/2014/main" id="{FCF7C2F3-2955-4441-BC30-DC18226E0436}"/>
              </a:ext>
            </a:extLst>
          </p:cNvPr>
          <p:cNvSpPr/>
          <p:nvPr/>
        </p:nvSpPr>
        <p:spPr bwMode="auto">
          <a:xfrm>
            <a:off x="5470849" y="1803401"/>
            <a:ext cx="532580" cy="826729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an 10">
            <a:extLst>
              <a:ext uri="{FF2B5EF4-FFF2-40B4-BE49-F238E27FC236}">
                <a16:creationId xmlns:a16="http://schemas.microsoft.com/office/drawing/2014/main" id="{AE973564-9EEE-4799-9DC0-0F3E24B544C1}"/>
              </a:ext>
            </a:extLst>
          </p:cNvPr>
          <p:cNvSpPr/>
          <p:nvPr/>
        </p:nvSpPr>
        <p:spPr bwMode="auto">
          <a:xfrm>
            <a:off x="5470847" y="1270432"/>
            <a:ext cx="532580" cy="558843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32AEBF4-6652-4273-A3B3-E69148D370DE}"/>
              </a:ext>
            </a:extLst>
          </p:cNvPr>
          <p:cNvSpPr/>
          <p:nvPr/>
        </p:nvSpPr>
        <p:spPr>
          <a:xfrm>
            <a:off x="515159" y="2530991"/>
            <a:ext cx="1887888" cy="923328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КРЕДИТНЫЙ ПОРТФЕЛЬ, </a:t>
            </a:r>
            <a:r>
              <a:rPr lang="ru-RU" dirty="0">
                <a:cs typeface="Times New Roman" pitchFamily="18" charset="0"/>
              </a:rPr>
              <a:t>млрд. тенге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38F1E81-DED1-438D-8863-E92902ECFBA6}"/>
              </a:ext>
            </a:extLst>
          </p:cNvPr>
          <p:cNvSpPr/>
          <p:nvPr/>
        </p:nvSpPr>
        <p:spPr>
          <a:xfrm>
            <a:off x="515160" y="5615840"/>
            <a:ext cx="1887888" cy="892550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КОНЕЧНЫЕ ЗАЕМЩИКИ</a:t>
            </a:r>
            <a:r>
              <a:rPr lang="ru-RU" sz="1600" b="1" dirty="0">
                <a:cs typeface="Times New Roman" pitchFamily="18" charset="0"/>
              </a:rPr>
              <a:t>,</a:t>
            </a:r>
          </a:p>
          <a:p>
            <a:r>
              <a:rPr lang="ru-RU" sz="1600" dirty="0">
                <a:cs typeface="Times New Roman" pitchFamily="18" charset="0"/>
              </a:rPr>
              <a:t>ед. </a:t>
            </a:r>
          </a:p>
        </p:txBody>
      </p:sp>
      <p:sp>
        <p:nvSpPr>
          <p:cNvPr id="49" name="Can 9">
            <a:extLst>
              <a:ext uri="{FF2B5EF4-FFF2-40B4-BE49-F238E27FC236}">
                <a16:creationId xmlns:a16="http://schemas.microsoft.com/office/drawing/2014/main" id="{FD6F8DB2-08ED-4AB0-A795-D5071FAE8EF8}"/>
              </a:ext>
            </a:extLst>
          </p:cNvPr>
          <p:cNvSpPr/>
          <p:nvPr/>
        </p:nvSpPr>
        <p:spPr bwMode="auto">
          <a:xfrm>
            <a:off x="2241876" y="5565766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an 10">
            <a:extLst>
              <a:ext uri="{FF2B5EF4-FFF2-40B4-BE49-F238E27FC236}">
                <a16:creationId xmlns:a16="http://schemas.microsoft.com/office/drawing/2014/main" id="{A605AC5B-260D-4E89-B3A0-911A8185D167}"/>
              </a:ext>
            </a:extLst>
          </p:cNvPr>
          <p:cNvSpPr/>
          <p:nvPr/>
        </p:nvSpPr>
        <p:spPr bwMode="auto">
          <a:xfrm>
            <a:off x="2344295" y="5070992"/>
            <a:ext cx="532580" cy="597192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Can 10">
            <a:extLst>
              <a:ext uri="{FF2B5EF4-FFF2-40B4-BE49-F238E27FC236}">
                <a16:creationId xmlns:a16="http://schemas.microsoft.com/office/drawing/2014/main" id="{C498473F-DED1-496B-865E-9CD521A02014}"/>
              </a:ext>
            </a:extLst>
          </p:cNvPr>
          <p:cNvSpPr/>
          <p:nvPr/>
        </p:nvSpPr>
        <p:spPr bwMode="auto">
          <a:xfrm>
            <a:off x="2344294" y="4650706"/>
            <a:ext cx="532580" cy="445116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Can 9">
            <a:extLst>
              <a:ext uri="{FF2B5EF4-FFF2-40B4-BE49-F238E27FC236}">
                <a16:creationId xmlns:a16="http://schemas.microsoft.com/office/drawing/2014/main" id="{837A9B78-B60C-41BD-B7A9-FA5E9F2A21F7}"/>
              </a:ext>
            </a:extLst>
          </p:cNvPr>
          <p:cNvSpPr/>
          <p:nvPr/>
        </p:nvSpPr>
        <p:spPr bwMode="auto">
          <a:xfrm>
            <a:off x="3779540" y="5565766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Can 10">
            <a:extLst>
              <a:ext uri="{FF2B5EF4-FFF2-40B4-BE49-F238E27FC236}">
                <a16:creationId xmlns:a16="http://schemas.microsoft.com/office/drawing/2014/main" id="{FCD6E8BA-5D13-46E6-BEAF-EAC1E453D296}"/>
              </a:ext>
            </a:extLst>
          </p:cNvPr>
          <p:cNvSpPr/>
          <p:nvPr/>
        </p:nvSpPr>
        <p:spPr bwMode="auto">
          <a:xfrm>
            <a:off x="3881959" y="4933483"/>
            <a:ext cx="532580" cy="734701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Can 10">
            <a:extLst>
              <a:ext uri="{FF2B5EF4-FFF2-40B4-BE49-F238E27FC236}">
                <a16:creationId xmlns:a16="http://schemas.microsoft.com/office/drawing/2014/main" id="{7E7092C3-3E37-469F-929D-535DF120D64F}"/>
              </a:ext>
            </a:extLst>
          </p:cNvPr>
          <p:cNvSpPr/>
          <p:nvPr/>
        </p:nvSpPr>
        <p:spPr bwMode="auto">
          <a:xfrm>
            <a:off x="3881958" y="4435547"/>
            <a:ext cx="532580" cy="519103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Can 9">
            <a:extLst>
              <a:ext uri="{FF2B5EF4-FFF2-40B4-BE49-F238E27FC236}">
                <a16:creationId xmlns:a16="http://schemas.microsoft.com/office/drawing/2014/main" id="{EB1847E8-67EA-4983-B010-FFF22F990BC4}"/>
              </a:ext>
            </a:extLst>
          </p:cNvPr>
          <p:cNvSpPr/>
          <p:nvPr/>
        </p:nvSpPr>
        <p:spPr bwMode="auto">
          <a:xfrm>
            <a:off x="5368429" y="5566556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Can 10">
            <a:extLst>
              <a:ext uri="{FF2B5EF4-FFF2-40B4-BE49-F238E27FC236}">
                <a16:creationId xmlns:a16="http://schemas.microsoft.com/office/drawing/2014/main" id="{38F00C9C-9133-4506-89D1-D701FB683B88}"/>
              </a:ext>
            </a:extLst>
          </p:cNvPr>
          <p:cNvSpPr/>
          <p:nvPr/>
        </p:nvSpPr>
        <p:spPr bwMode="auto">
          <a:xfrm>
            <a:off x="5470849" y="4824733"/>
            <a:ext cx="532580" cy="844240"/>
          </a:xfrm>
          <a:prstGeom prst="can">
            <a:avLst>
              <a:gd name="adj" fmla="val 15679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Can 10">
            <a:extLst>
              <a:ext uri="{FF2B5EF4-FFF2-40B4-BE49-F238E27FC236}">
                <a16:creationId xmlns:a16="http://schemas.microsoft.com/office/drawing/2014/main" id="{08ABE6FA-97F7-46E7-8C91-3F89AB75AEA9}"/>
              </a:ext>
            </a:extLst>
          </p:cNvPr>
          <p:cNvSpPr/>
          <p:nvPr/>
        </p:nvSpPr>
        <p:spPr bwMode="auto">
          <a:xfrm>
            <a:off x="5470847" y="4210513"/>
            <a:ext cx="532580" cy="647289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781EA4E9-CE2E-4F13-AC22-7D0161792926}"/>
              </a:ext>
            </a:extLst>
          </p:cNvPr>
          <p:cNvCxnSpPr/>
          <p:nvPr/>
        </p:nvCxnSpPr>
        <p:spPr>
          <a:xfrm>
            <a:off x="304800" y="3733800"/>
            <a:ext cx="11582400" cy="0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94B7D940-0E7C-43D5-9534-B2A8E91E51D1}"/>
              </a:ext>
            </a:extLst>
          </p:cNvPr>
          <p:cNvSpPr/>
          <p:nvPr/>
        </p:nvSpPr>
        <p:spPr bwMode="auto">
          <a:xfrm>
            <a:off x="308507" y="3602960"/>
            <a:ext cx="266744" cy="266744"/>
          </a:xfrm>
          <a:prstGeom prst="ellipse">
            <a:avLst/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1263A26-59B1-4564-B293-11CF9C715106}"/>
              </a:ext>
            </a:extLst>
          </p:cNvPr>
          <p:cNvSpPr/>
          <p:nvPr/>
        </p:nvSpPr>
        <p:spPr>
          <a:xfrm>
            <a:off x="575251" y="3545899"/>
            <a:ext cx="634003" cy="369330"/>
          </a:xfrm>
          <a:prstGeom prst="rect">
            <a:avLst/>
          </a:prstGeom>
          <a:solidFill>
            <a:schemeClr val="bg1"/>
          </a:solidFill>
        </p:spPr>
        <p:txBody>
          <a:bodyPr wrap="square" lIns="91439" tIns="45719" rIns="91439" bIns="45719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18" charset="0"/>
              </a:rPr>
              <a:t>АКК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06D67C55-FEAC-466E-8C73-D4D1740FB6F3}"/>
              </a:ext>
            </a:extLst>
          </p:cNvPr>
          <p:cNvSpPr/>
          <p:nvPr/>
        </p:nvSpPr>
        <p:spPr bwMode="auto">
          <a:xfrm>
            <a:off x="1434689" y="3605203"/>
            <a:ext cx="266744" cy="266744"/>
          </a:xfrm>
          <a:prstGeom prst="ellipse">
            <a:avLst/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6C453B9-B08C-4C70-9A8E-795977CC17BE}"/>
              </a:ext>
            </a:extLst>
          </p:cNvPr>
          <p:cNvSpPr/>
          <p:nvPr/>
        </p:nvSpPr>
        <p:spPr>
          <a:xfrm>
            <a:off x="1701433" y="3548141"/>
            <a:ext cx="634003" cy="369330"/>
          </a:xfrm>
          <a:prstGeom prst="rect">
            <a:avLst/>
          </a:prstGeom>
          <a:solidFill>
            <a:schemeClr val="bg1"/>
          </a:solidFill>
        </p:spPr>
        <p:txBody>
          <a:bodyPr wrap="square" lIns="91439" tIns="45719" rIns="91439" bIns="45719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18" charset="0"/>
              </a:rPr>
              <a:t>КАФ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7" name="TextBox 100">
            <a:extLst>
              <a:ext uri="{FF2B5EF4-FFF2-40B4-BE49-F238E27FC236}">
                <a16:creationId xmlns:a16="http://schemas.microsoft.com/office/drawing/2014/main" id="{9A70BF08-8879-448C-A8FB-012B09A96FEA}"/>
              </a:ext>
            </a:extLst>
          </p:cNvPr>
          <p:cNvSpPr txBox="1"/>
          <p:nvPr/>
        </p:nvSpPr>
        <p:spPr>
          <a:xfrm>
            <a:off x="2130873" y="1615636"/>
            <a:ext cx="103380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1 033,7</a:t>
            </a:r>
            <a:r>
              <a:rPr lang="ru-RU" sz="1867" dirty="0"/>
              <a:t> </a:t>
            </a:r>
            <a:endParaRPr lang="ru-RU" altLang="ru-RU" sz="18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8" name="TextBox 100">
            <a:extLst>
              <a:ext uri="{FF2B5EF4-FFF2-40B4-BE49-F238E27FC236}">
                <a16:creationId xmlns:a16="http://schemas.microsoft.com/office/drawing/2014/main" id="{C61CE7A1-95BB-4DF3-986E-3858AC9DE865}"/>
              </a:ext>
            </a:extLst>
          </p:cNvPr>
          <p:cNvSpPr txBox="1"/>
          <p:nvPr/>
        </p:nvSpPr>
        <p:spPr>
          <a:xfrm>
            <a:off x="3626542" y="1270432"/>
            <a:ext cx="98744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1 166,7</a:t>
            </a:r>
            <a:r>
              <a:rPr lang="ru-RU" sz="1867" dirty="0"/>
              <a:t> </a:t>
            </a:r>
            <a:endParaRPr lang="ru-RU" altLang="ru-RU" sz="18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9" name="TextBox 100">
            <a:extLst>
              <a:ext uri="{FF2B5EF4-FFF2-40B4-BE49-F238E27FC236}">
                <a16:creationId xmlns:a16="http://schemas.microsoft.com/office/drawing/2014/main" id="{42282EF3-2D04-4FDB-B60C-ABCE602C40E2}"/>
              </a:ext>
            </a:extLst>
          </p:cNvPr>
          <p:cNvSpPr txBox="1"/>
          <p:nvPr/>
        </p:nvSpPr>
        <p:spPr>
          <a:xfrm>
            <a:off x="5234664" y="948233"/>
            <a:ext cx="98744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1 341,2</a:t>
            </a:r>
            <a:r>
              <a:rPr lang="ru-RU" sz="1867" dirty="0"/>
              <a:t> </a:t>
            </a:r>
            <a:endParaRPr lang="ru-RU" altLang="ru-RU" sz="18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0" name="TextBox 100">
            <a:extLst>
              <a:ext uri="{FF2B5EF4-FFF2-40B4-BE49-F238E27FC236}">
                <a16:creationId xmlns:a16="http://schemas.microsoft.com/office/drawing/2014/main" id="{FA7191CE-8DC7-41CC-9942-63E4DB9F03FE}"/>
              </a:ext>
            </a:extLst>
          </p:cNvPr>
          <p:cNvSpPr txBox="1"/>
          <p:nvPr/>
        </p:nvSpPr>
        <p:spPr>
          <a:xfrm>
            <a:off x="2046686" y="4315021"/>
            <a:ext cx="112779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80 360 </a:t>
            </a:r>
            <a:endParaRPr lang="ru-RU" altLang="ru-RU" sz="1867" b="1" dirty="0">
              <a:solidFill>
                <a:srgbClr val="0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F7E1B1F-F8B8-4DE9-8717-5E09D19FB674}"/>
              </a:ext>
            </a:extLst>
          </p:cNvPr>
          <p:cNvSpPr txBox="1"/>
          <p:nvPr/>
        </p:nvSpPr>
        <p:spPr>
          <a:xfrm>
            <a:off x="3584349" y="4118713"/>
            <a:ext cx="112779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85 051 </a:t>
            </a:r>
            <a:endParaRPr lang="ru-RU" altLang="ru-RU" sz="1867" b="1" dirty="0">
              <a:solidFill>
                <a:srgbClr val="000000"/>
              </a:solidFill>
            </a:endParaRPr>
          </a:p>
        </p:txBody>
      </p:sp>
      <p:sp>
        <p:nvSpPr>
          <p:cNvPr id="102" name="TextBox 100">
            <a:extLst>
              <a:ext uri="{FF2B5EF4-FFF2-40B4-BE49-F238E27FC236}">
                <a16:creationId xmlns:a16="http://schemas.microsoft.com/office/drawing/2014/main" id="{F9F0F5A2-2B91-42BD-BEAD-BF87F8D04005}"/>
              </a:ext>
            </a:extLst>
          </p:cNvPr>
          <p:cNvSpPr txBox="1"/>
          <p:nvPr/>
        </p:nvSpPr>
        <p:spPr>
          <a:xfrm>
            <a:off x="5173239" y="3906221"/>
            <a:ext cx="112779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87 563 </a:t>
            </a:r>
            <a:endParaRPr lang="ru-RU" altLang="ru-RU" sz="1867" b="1" dirty="0">
              <a:solidFill>
                <a:srgbClr val="000000"/>
              </a:solidFill>
            </a:endParaRPr>
          </a:p>
        </p:txBody>
      </p:sp>
      <p:sp>
        <p:nvSpPr>
          <p:cNvPr id="103" name="TextBox 100">
            <a:extLst>
              <a:ext uri="{FF2B5EF4-FFF2-40B4-BE49-F238E27FC236}">
                <a16:creationId xmlns:a16="http://schemas.microsoft.com/office/drawing/2014/main" id="{E5F1454C-2092-4E1E-97FF-E17B6D5D9B2D}"/>
              </a:ext>
            </a:extLst>
          </p:cNvPr>
          <p:cNvSpPr txBox="1"/>
          <p:nvPr/>
        </p:nvSpPr>
        <p:spPr>
          <a:xfrm>
            <a:off x="2809891" y="1905000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298,8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04" name="TextBox 100">
            <a:extLst>
              <a:ext uri="{FF2B5EF4-FFF2-40B4-BE49-F238E27FC236}">
                <a16:creationId xmlns:a16="http://schemas.microsoft.com/office/drawing/2014/main" id="{0DDC2066-8C2E-444D-9A17-9095C2C381A4}"/>
              </a:ext>
            </a:extLst>
          </p:cNvPr>
          <p:cNvSpPr txBox="1"/>
          <p:nvPr/>
        </p:nvSpPr>
        <p:spPr>
          <a:xfrm>
            <a:off x="2809891" y="2293777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734,9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05" name="TextBox 100">
            <a:extLst>
              <a:ext uri="{FF2B5EF4-FFF2-40B4-BE49-F238E27FC236}">
                <a16:creationId xmlns:a16="http://schemas.microsoft.com/office/drawing/2014/main" id="{210B6DFD-A8D3-4DAD-B5E0-0D5D280B6BBC}"/>
              </a:ext>
            </a:extLst>
          </p:cNvPr>
          <p:cNvSpPr txBox="1"/>
          <p:nvPr/>
        </p:nvSpPr>
        <p:spPr>
          <a:xfrm>
            <a:off x="4338438" y="1727229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349,0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E71AFB14-385C-4935-9321-3E0EA7D84427}"/>
              </a:ext>
            </a:extLst>
          </p:cNvPr>
          <p:cNvSpPr txBox="1"/>
          <p:nvPr/>
        </p:nvSpPr>
        <p:spPr>
          <a:xfrm>
            <a:off x="4338438" y="2186364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817,7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83D64A69-8D24-439B-9E19-9008215B6E9B}"/>
              </a:ext>
            </a:extLst>
          </p:cNvPr>
          <p:cNvSpPr txBox="1"/>
          <p:nvPr/>
        </p:nvSpPr>
        <p:spPr>
          <a:xfrm>
            <a:off x="5937075" y="1427569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422,8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08" name="TextBox 100">
            <a:extLst>
              <a:ext uri="{FF2B5EF4-FFF2-40B4-BE49-F238E27FC236}">
                <a16:creationId xmlns:a16="http://schemas.microsoft.com/office/drawing/2014/main" id="{082DAE64-FE5E-40E3-A540-F76A8A4ECB84}"/>
              </a:ext>
            </a:extLst>
          </p:cNvPr>
          <p:cNvSpPr txBox="1"/>
          <p:nvPr/>
        </p:nvSpPr>
        <p:spPr>
          <a:xfrm>
            <a:off x="5937075" y="2088039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918,4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09" name="TextBox 100">
            <a:extLst>
              <a:ext uri="{FF2B5EF4-FFF2-40B4-BE49-F238E27FC236}">
                <a16:creationId xmlns:a16="http://schemas.microsoft.com/office/drawing/2014/main" id="{47376F66-E50E-4C3F-86BE-3D6C2EA75E52}"/>
              </a:ext>
            </a:extLst>
          </p:cNvPr>
          <p:cNvSpPr txBox="1"/>
          <p:nvPr/>
        </p:nvSpPr>
        <p:spPr>
          <a:xfrm>
            <a:off x="2820503" y="4724557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8 263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10" name="TextBox 100">
            <a:extLst>
              <a:ext uri="{FF2B5EF4-FFF2-40B4-BE49-F238E27FC236}">
                <a16:creationId xmlns:a16="http://schemas.microsoft.com/office/drawing/2014/main" id="{95A20E68-0E4B-488F-885E-A89E1F0F551A}"/>
              </a:ext>
            </a:extLst>
          </p:cNvPr>
          <p:cNvSpPr txBox="1"/>
          <p:nvPr/>
        </p:nvSpPr>
        <p:spPr>
          <a:xfrm>
            <a:off x="2820503" y="5211852"/>
            <a:ext cx="80603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72 097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11" name="TextBox 100">
            <a:extLst>
              <a:ext uri="{FF2B5EF4-FFF2-40B4-BE49-F238E27FC236}">
                <a16:creationId xmlns:a16="http://schemas.microsoft.com/office/drawing/2014/main" id="{593895F1-1A5F-4D13-8655-21FCC10BF02D}"/>
              </a:ext>
            </a:extLst>
          </p:cNvPr>
          <p:cNvSpPr txBox="1"/>
          <p:nvPr/>
        </p:nvSpPr>
        <p:spPr>
          <a:xfrm>
            <a:off x="4349050" y="4561740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9 583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12" name="TextBox 100">
            <a:extLst>
              <a:ext uri="{FF2B5EF4-FFF2-40B4-BE49-F238E27FC236}">
                <a16:creationId xmlns:a16="http://schemas.microsoft.com/office/drawing/2014/main" id="{91890192-948E-4D45-B863-85B3EF201C76}"/>
              </a:ext>
            </a:extLst>
          </p:cNvPr>
          <p:cNvSpPr txBox="1"/>
          <p:nvPr/>
        </p:nvSpPr>
        <p:spPr>
          <a:xfrm>
            <a:off x="4349050" y="5122751"/>
            <a:ext cx="82418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75 468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13" name="TextBox 100">
            <a:extLst>
              <a:ext uri="{FF2B5EF4-FFF2-40B4-BE49-F238E27FC236}">
                <a16:creationId xmlns:a16="http://schemas.microsoft.com/office/drawing/2014/main" id="{521C7BCC-653A-42C5-8D36-FD1C86397317}"/>
              </a:ext>
            </a:extLst>
          </p:cNvPr>
          <p:cNvSpPr txBox="1"/>
          <p:nvPr/>
        </p:nvSpPr>
        <p:spPr>
          <a:xfrm>
            <a:off x="5947687" y="4383145"/>
            <a:ext cx="814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10 983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14" name="TextBox 100">
            <a:extLst>
              <a:ext uri="{FF2B5EF4-FFF2-40B4-BE49-F238E27FC236}">
                <a16:creationId xmlns:a16="http://schemas.microsoft.com/office/drawing/2014/main" id="{D80DC679-9652-438E-90DB-F5038D40EB26}"/>
              </a:ext>
            </a:extLst>
          </p:cNvPr>
          <p:cNvSpPr txBox="1"/>
          <p:nvPr/>
        </p:nvSpPr>
        <p:spPr>
          <a:xfrm>
            <a:off x="5947687" y="5043337"/>
            <a:ext cx="814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76 580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CD47FD0B-AEF3-46CA-9E62-2B36864F96DA}"/>
              </a:ext>
            </a:extLst>
          </p:cNvPr>
          <p:cNvCxnSpPr>
            <a:cxnSpLocks/>
          </p:cNvCxnSpPr>
          <p:nvPr/>
        </p:nvCxnSpPr>
        <p:spPr>
          <a:xfrm flipV="1">
            <a:off x="6908800" y="948233"/>
            <a:ext cx="0" cy="5560155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0D7D3EE-799A-4844-A852-6F5D49981C1B}"/>
              </a:ext>
            </a:extLst>
          </p:cNvPr>
          <p:cNvSpPr/>
          <p:nvPr/>
        </p:nvSpPr>
        <p:spPr>
          <a:xfrm>
            <a:off x="7190459" y="2524796"/>
            <a:ext cx="1947364" cy="64632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ПОРТФЕЛЬ ПО КРЕДИТАМ В АПК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DA5041DD-387E-4077-82CF-35D1D145E49E}"/>
              </a:ext>
            </a:extLst>
          </p:cNvPr>
          <p:cNvSpPr/>
          <p:nvPr/>
        </p:nvSpPr>
        <p:spPr>
          <a:xfrm>
            <a:off x="7190461" y="5609643"/>
            <a:ext cx="2197121" cy="64632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ДЕЙСТВУЮЩИЕ СХТП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6CA63D13-C3DC-4942-9E00-B9E78635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78804" y="4094921"/>
            <a:ext cx="1432403" cy="1432403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F347864C-0A1B-439E-BED8-778F6111C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3138" y="4094922"/>
            <a:ext cx="557465" cy="143445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82BF6D8D-0218-4EB5-9C84-E7E19117A4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6910" y="1145238"/>
            <a:ext cx="1280436" cy="1280436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FAA59746-E6D2-45DB-93D8-A211C7F2B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82896" y="1145239"/>
            <a:ext cx="1271251" cy="1271251"/>
          </a:xfrm>
          <a:prstGeom prst="rect">
            <a:avLst/>
          </a:prstGeom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CA2F55E-DC81-48C1-9634-FCFA10ECA882}"/>
              </a:ext>
            </a:extLst>
          </p:cNvPr>
          <p:cNvSpPr/>
          <p:nvPr/>
        </p:nvSpPr>
        <p:spPr>
          <a:xfrm>
            <a:off x="9438702" y="1334678"/>
            <a:ext cx="2321108" cy="1939247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>
              <a:spcAft>
                <a:spcPts val="1600"/>
              </a:spcAft>
            </a:pPr>
            <a:r>
              <a:rPr lang="ru-RU" sz="1867" b="1" dirty="0">
                <a:cs typeface="Times New Roman" pitchFamily="18" charset="0"/>
              </a:rPr>
              <a:t>Всего портфель АКК, КАФ, БВУ в АПК – </a:t>
            </a:r>
            <a:r>
              <a:rPr lang="ru-RU" sz="2400" b="1" dirty="0">
                <a:solidFill>
                  <a:srgbClr val="A08542"/>
                </a:solidFill>
                <a:cs typeface="Times New Roman" pitchFamily="18" charset="0"/>
              </a:rPr>
              <a:t>1,7</a:t>
            </a:r>
            <a:r>
              <a:rPr lang="ru-RU" sz="1867" b="1" dirty="0">
                <a:solidFill>
                  <a:srgbClr val="A08542"/>
                </a:solidFill>
                <a:cs typeface="Times New Roman" pitchFamily="18" charset="0"/>
              </a:rPr>
              <a:t> </a:t>
            </a:r>
            <a:r>
              <a:rPr lang="ru-RU" sz="1867" b="1" dirty="0" err="1" smtClean="0">
                <a:solidFill>
                  <a:srgbClr val="A08542"/>
                </a:solidFill>
                <a:cs typeface="Times New Roman" pitchFamily="18" charset="0"/>
              </a:rPr>
              <a:t>трлн.тенге</a:t>
            </a:r>
            <a:endParaRPr lang="ru-RU" sz="1867" b="1" dirty="0">
              <a:cs typeface="Times New Roman" pitchFamily="18" charset="0"/>
            </a:endParaRPr>
          </a:p>
          <a:p>
            <a:pPr algn="ctr"/>
            <a:r>
              <a:rPr lang="ru-RU" sz="1867" b="1" dirty="0">
                <a:cs typeface="Times New Roman" pitchFamily="18" charset="0"/>
              </a:rPr>
              <a:t>доля АКК</a:t>
            </a:r>
            <a:r>
              <a:rPr lang="en-US" sz="1867" b="1" dirty="0">
                <a:cs typeface="Times New Roman" pitchFamily="18" charset="0"/>
              </a:rPr>
              <a:t> </a:t>
            </a:r>
            <a:r>
              <a:rPr lang="ru-RU" sz="1867" dirty="0">
                <a:cs typeface="Times New Roman" pitchFamily="18" charset="0"/>
              </a:rPr>
              <a:t>(в т.ч КАФ) </a:t>
            </a:r>
            <a:r>
              <a:rPr lang="ru-RU" sz="1867" b="1" dirty="0">
                <a:cs typeface="Times New Roman" pitchFamily="18" charset="0"/>
              </a:rPr>
              <a:t>– </a:t>
            </a:r>
            <a:r>
              <a:rPr lang="ru-RU" sz="2667" b="1" dirty="0">
                <a:solidFill>
                  <a:srgbClr val="088A43"/>
                </a:solidFill>
                <a:cs typeface="Times New Roman" pitchFamily="18" charset="0"/>
              </a:rPr>
              <a:t>76,6%</a:t>
            </a:r>
            <a:r>
              <a:rPr lang="en-US" sz="1867" b="1" dirty="0">
                <a:solidFill>
                  <a:srgbClr val="088A43"/>
                </a:solidFill>
                <a:cs typeface="Times New Roman" pitchFamily="18" charset="0"/>
              </a:rPr>
              <a:t> </a:t>
            </a:r>
            <a:endParaRPr lang="ru-RU" sz="1867" b="1" dirty="0">
              <a:solidFill>
                <a:srgbClr val="088A43"/>
              </a:solidFill>
              <a:cs typeface="Times New Roman" pitchFamily="18" charset="0"/>
            </a:endParaRPr>
          </a:p>
        </p:txBody>
      </p:sp>
      <p:sp>
        <p:nvSpPr>
          <p:cNvPr id="123" name="Прямоугольник: загнутый угол 3">
            <a:extLst>
              <a:ext uri="{FF2B5EF4-FFF2-40B4-BE49-F238E27FC236}">
                <a16:creationId xmlns:a16="http://schemas.microsoft.com/office/drawing/2014/main" id="{F84AFD1D-4777-4166-9098-449AF0529822}"/>
              </a:ext>
            </a:extLst>
          </p:cNvPr>
          <p:cNvSpPr/>
          <p:nvPr/>
        </p:nvSpPr>
        <p:spPr>
          <a:xfrm>
            <a:off x="9378070" y="4118713"/>
            <a:ext cx="2442375" cy="21790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BA387DC3-38E9-477A-8E04-E9B1317D5A96}"/>
              </a:ext>
            </a:extLst>
          </p:cNvPr>
          <p:cNvSpPr/>
          <p:nvPr/>
        </p:nvSpPr>
        <p:spPr>
          <a:xfrm>
            <a:off x="9438702" y="4385985"/>
            <a:ext cx="2321108" cy="1734062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kk-KZ" sz="1867" b="1" dirty="0">
                <a:cs typeface="Times New Roman" pitchFamily="18" charset="0"/>
              </a:rPr>
              <a:t>Всего СХТП – </a:t>
            </a:r>
            <a:endParaRPr lang="en-US" sz="1867" b="1" dirty="0"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08542"/>
                </a:solidFill>
                <a:cs typeface="Times New Roman" pitchFamily="18" charset="0"/>
              </a:rPr>
              <a:t>279 038</a:t>
            </a:r>
            <a:r>
              <a:rPr lang="kk-KZ" sz="2400" b="1" dirty="0" smtClean="0">
                <a:solidFill>
                  <a:srgbClr val="A08542"/>
                </a:solidFill>
                <a:cs typeface="Times New Roman" pitchFamily="18" charset="0"/>
              </a:rPr>
              <a:t> </a:t>
            </a:r>
            <a:r>
              <a:rPr lang="kk-KZ" sz="1867" b="1" dirty="0">
                <a:solidFill>
                  <a:srgbClr val="A08542"/>
                </a:solidFill>
                <a:cs typeface="Times New Roman" pitchFamily="18" charset="0"/>
              </a:rPr>
              <a:t>единиц</a:t>
            </a:r>
          </a:p>
          <a:p>
            <a:pPr algn="ctr"/>
            <a:endParaRPr lang="en-US" sz="1867" b="1" dirty="0">
              <a:solidFill>
                <a:srgbClr val="A08542"/>
              </a:solidFill>
              <a:cs typeface="Times New Roman" pitchFamily="18" charset="0"/>
            </a:endParaRPr>
          </a:p>
          <a:p>
            <a:pPr algn="ctr"/>
            <a:r>
              <a:rPr lang="ru-RU" sz="1867" b="1" dirty="0">
                <a:cs typeface="Times New Roman" pitchFamily="18" charset="0"/>
              </a:rPr>
              <a:t>Охват СХТП – </a:t>
            </a:r>
            <a:r>
              <a:rPr lang="ru-RU" sz="2667" b="1" dirty="0" smtClean="0">
                <a:solidFill>
                  <a:srgbClr val="088A43"/>
                </a:solidFill>
                <a:cs typeface="Times New Roman" pitchFamily="18" charset="0"/>
              </a:rPr>
              <a:t>31,4%</a:t>
            </a:r>
            <a:endParaRPr lang="ru-RU" sz="1867" b="1" dirty="0">
              <a:solidFill>
                <a:srgbClr val="088A4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3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314594"/>
              </p:ext>
            </p:extLst>
          </p:nvPr>
        </p:nvGraphicFramePr>
        <p:xfrm>
          <a:off x="209935" y="1427121"/>
          <a:ext cx="11582477" cy="467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451068"/>
              </p:ext>
            </p:extLst>
          </p:nvPr>
        </p:nvGraphicFramePr>
        <p:xfrm>
          <a:off x="661095" y="1458134"/>
          <a:ext cx="11582477" cy="449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499339" y="230040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2022 ГОДА: ФИНАНСИРОВАНИЕ </a:t>
            </a:r>
            <a:r>
              <a:rPr lang="ru-RU" altLang="en-US" sz="20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АПК</a:t>
            </a:r>
            <a:endParaRPr lang="ru-RU" altLang="en-US" sz="2000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DEAA74E8-EEDF-48F2-A256-1537D4158055}"/>
              </a:ext>
            </a:extLst>
          </p:cNvPr>
          <p:cNvCxnSpPr>
            <a:cxnSpLocks/>
          </p:cNvCxnSpPr>
          <p:nvPr/>
        </p:nvCxnSpPr>
        <p:spPr>
          <a:xfrm>
            <a:off x="155575" y="6272123"/>
            <a:ext cx="11880850" cy="0"/>
          </a:xfrm>
          <a:prstGeom prst="line">
            <a:avLst/>
          </a:prstGeom>
          <a:ln w="19050">
            <a:solidFill>
              <a:srgbClr val="388E3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F8B5D3B0-63FF-4369-BC10-C131747DE791}"/>
              </a:ext>
            </a:extLst>
          </p:cNvPr>
          <p:cNvSpPr/>
          <p:nvPr/>
        </p:nvSpPr>
        <p:spPr>
          <a:xfrm>
            <a:off x="0" y="6324095"/>
            <a:ext cx="1200234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b="1" dirty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</a:t>
            </a:r>
            <a:r>
              <a:rPr lang="ru-RU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АКК и КАФ </a:t>
            </a:r>
            <a:r>
              <a:rPr lang="ru-RU" b="1" dirty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2022 г. – </a:t>
            </a:r>
            <a:r>
              <a:rPr lang="ru-RU" sz="24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522,3</a:t>
            </a:r>
            <a:r>
              <a:rPr lang="ru-RU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МЛРД.ТЕНГЕ </a:t>
            </a:r>
            <a:r>
              <a:rPr lang="ru-RU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(АБСОЛЮТНЫЙ ИСТОРИЧЕСКИЙ МАКСИМУМ)</a:t>
            </a:r>
            <a:endParaRPr lang="ru-RU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6777DAA-FC7C-4C06-B9D9-692E1D2A59E7}"/>
              </a:ext>
            </a:extLst>
          </p:cNvPr>
          <p:cNvSpPr/>
          <p:nvPr/>
        </p:nvSpPr>
        <p:spPr>
          <a:xfrm>
            <a:off x="3807047" y="900263"/>
            <a:ext cx="5802779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Times New Roman" pitchFamily="18" charset="0"/>
              </a:rPr>
              <a:t>ДИНАМИКА ОБЪЕМОВ ФИНАНСИРОВАНИЯ АПК, в </a:t>
            </a:r>
            <a:r>
              <a:rPr lang="ru-RU" sz="1600" b="1" dirty="0" err="1" smtClean="0">
                <a:solidFill>
                  <a:srgbClr val="B4975A"/>
                </a:solidFill>
                <a:latin typeface="Arial Narrow" panose="020B0606020202030204" pitchFamily="34" charset="0"/>
                <a:cs typeface="Times New Roman" pitchFamily="18" charset="0"/>
              </a:rPr>
              <a:t>млн.тенге</a:t>
            </a:r>
            <a:endParaRPr lang="ru-RU" sz="1600" b="1" dirty="0">
              <a:solidFill>
                <a:srgbClr val="B4975A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4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09935" y="1096818"/>
            <a:ext cx="281771" cy="271577"/>
          </a:xfrm>
          <a:prstGeom prst="ellipse">
            <a:avLst/>
          </a:prstGeom>
          <a:solidFill>
            <a:srgbClr val="088A4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318" y="1113540"/>
            <a:ext cx="2906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/>
              <a:t>АКК</a:t>
            </a:r>
            <a:endParaRPr lang="ru-RU" sz="1100" dirty="0"/>
          </a:p>
        </p:txBody>
      </p:sp>
      <p:sp>
        <p:nvSpPr>
          <p:cNvPr id="18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09935" y="1418934"/>
            <a:ext cx="281771" cy="271577"/>
          </a:xfrm>
          <a:prstGeom prst="ellipse">
            <a:avLst/>
          </a:prstGeom>
          <a:solidFill>
            <a:srgbClr val="B89B5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318" y="1435656"/>
            <a:ext cx="2906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/>
              <a:t>КАФ</a:t>
            </a:r>
            <a:endParaRPr lang="ru-RU" sz="1100" dirty="0"/>
          </a:p>
        </p:txBody>
      </p:sp>
      <p:sp>
        <p:nvSpPr>
          <p:cNvPr id="25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10538" y="2115740"/>
            <a:ext cx="281771" cy="2715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319" y="1777850"/>
            <a:ext cx="586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100" b="1" dirty="0" smtClean="0"/>
              <a:t>БВУ</a:t>
            </a:r>
            <a:endParaRPr lang="ru-RU" sz="1100" dirty="0"/>
          </a:p>
        </p:txBody>
      </p:sp>
      <p:sp>
        <p:nvSpPr>
          <p:cNvPr id="27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331513" y="5474465"/>
            <a:ext cx="435429" cy="4290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30,3%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10639420" y="5474465"/>
            <a:ext cx="435429" cy="4290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68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,0%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03901" y="1778000"/>
            <a:ext cx="281771" cy="271577"/>
          </a:xfrm>
          <a:prstGeom prst="ellipse">
            <a:avLst/>
          </a:prstGeom>
          <a:solidFill>
            <a:srgbClr val="CC6600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921" y="2126252"/>
            <a:ext cx="13968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100" b="1" dirty="0" smtClean="0"/>
              <a:t>Доля АКК и КАФ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011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: скругленные верхние углы 89">
            <a:extLst>
              <a:ext uri="{FF2B5EF4-FFF2-40B4-BE49-F238E27FC236}">
                <a16:creationId xmlns:a16="http://schemas.microsoft.com/office/drawing/2014/main" id="{B9ACF84B-63D8-4E9C-A2A7-9F0DF23E41C3}"/>
              </a:ext>
            </a:extLst>
          </p:cNvPr>
          <p:cNvSpPr/>
          <p:nvPr/>
        </p:nvSpPr>
        <p:spPr>
          <a:xfrm rot="5400000">
            <a:off x="2610560" y="-325712"/>
            <a:ext cx="876599" cy="3493470"/>
          </a:xfrm>
          <a:prstGeom prst="round2SameRect">
            <a:avLst>
              <a:gd name="adj1" fmla="val 3660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8EBB9BC-9EF1-432E-B539-B051ADD46B43}"/>
              </a:ext>
            </a:extLst>
          </p:cNvPr>
          <p:cNvSpPr txBox="1"/>
          <p:nvPr/>
        </p:nvSpPr>
        <p:spPr>
          <a:xfrm>
            <a:off x="1893693" y="1218400"/>
            <a:ext cx="271361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 ТЕНГЕ СОСТАВИЛ ОБЩИЙ ОБЪЕМ ФИНАНСИРОВАНИЯ 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3969" y="234917"/>
            <a:ext cx="8323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ФИНАНСИРОВАНИЕ АПК ПО РЕГИОНАМ В 2022 ГОДУ</a:t>
            </a:r>
            <a:endParaRPr lang="ru-RU" altLang="en-US" sz="2000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Прямоугольник: скругленные углы 179">
            <a:extLst>
              <a:ext uri="{FF2B5EF4-FFF2-40B4-BE49-F238E27FC236}">
                <a16:creationId xmlns:a16="http://schemas.microsoft.com/office/drawing/2014/main" id="{60310E7A-1929-4983-BA76-0FA62CF3EAAE}"/>
              </a:ext>
            </a:extLst>
          </p:cNvPr>
          <p:cNvSpPr/>
          <p:nvPr/>
        </p:nvSpPr>
        <p:spPr>
          <a:xfrm rot="16200000">
            <a:off x="544672" y="545874"/>
            <a:ext cx="962580" cy="1667737"/>
          </a:xfrm>
          <a:prstGeom prst="roundRect">
            <a:avLst/>
          </a:prstGeom>
          <a:solidFill>
            <a:srgbClr val="B4975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764C8C1-2E5F-4085-A500-C92CEB5268EA}"/>
              </a:ext>
            </a:extLst>
          </p:cNvPr>
          <p:cNvSpPr txBox="1"/>
          <p:nvPr/>
        </p:nvSpPr>
        <p:spPr>
          <a:xfrm>
            <a:off x="192091" y="935990"/>
            <a:ext cx="1625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522,3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15363F60-8C27-4B7A-A3C9-ABB94D6B255A}"/>
              </a:ext>
            </a:extLst>
          </p:cNvPr>
          <p:cNvGrpSpPr/>
          <p:nvPr/>
        </p:nvGrpSpPr>
        <p:grpSpPr>
          <a:xfrm>
            <a:off x="251398" y="2627332"/>
            <a:ext cx="3986494" cy="432753"/>
            <a:chOff x="7810228" y="762362"/>
            <a:chExt cx="3986494" cy="432753"/>
          </a:xfrm>
        </p:grpSpPr>
        <p:sp>
          <p:nvSpPr>
            <p:cNvPr id="90" name="Прямоугольник: скругленные верхние углы 89">
              <a:extLst>
                <a:ext uri="{FF2B5EF4-FFF2-40B4-BE49-F238E27FC236}">
                  <a16:creationId xmlns:a16="http://schemas.microsoft.com/office/drawing/2014/main" id="{B9ACF84B-63D8-4E9C-A2A7-9F0DF23E41C3}"/>
                </a:ext>
              </a:extLst>
            </p:cNvPr>
            <p:cNvSpPr/>
            <p:nvPr/>
          </p:nvSpPr>
          <p:spPr>
            <a:xfrm rot="5400000">
              <a:off x="9841580" y="-760026"/>
              <a:ext cx="416813" cy="3493470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8EBB9BC-9EF1-432E-B539-B051ADD46B43}"/>
                </a:ext>
              </a:extLst>
            </p:cNvPr>
            <p:cNvSpPr txBox="1"/>
            <p:nvPr/>
          </p:nvSpPr>
          <p:spPr>
            <a:xfrm>
              <a:off x="8860955" y="850875"/>
              <a:ext cx="2713615" cy="271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latin typeface="Arial Narrow" panose="020B0606020202030204" pitchFamily="34" charset="0"/>
                </a:rPr>
                <a:t>СХТП ПРОФИНАНСИРОВАНО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41499FED-BC3D-437B-9A72-EE8041FDFD8B}"/>
                </a:ext>
              </a:extLst>
            </p:cNvPr>
            <p:cNvSpPr/>
            <p:nvPr/>
          </p:nvSpPr>
          <p:spPr>
            <a:xfrm rot="16200000">
              <a:off x="8107868" y="464722"/>
              <a:ext cx="416812" cy="1012091"/>
            </a:xfrm>
            <a:prstGeom prst="roundRect">
              <a:avLst/>
            </a:prstGeom>
            <a:solidFill>
              <a:srgbClr val="B4975A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1E1EF8A-B8F8-49D8-8FD8-F5149932E87B}"/>
                </a:ext>
              </a:extLst>
            </p:cNvPr>
            <p:cNvSpPr txBox="1"/>
            <p:nvPr/>
          </p:nvSpPr>
          <p:spPr>
            <a:xfrm>
              <a:off x="7841976" y="816983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18,5 тыс.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CC0742AC-AE59-4E67-B078-21A6EF0C1E8C}"/>
              </a:ext>
            </a:extLst>
          </p:cNvPr>
          <p:cNvGrpSpPr/>
          <p:nvPr/>
        </p:nvGrpSpPr>
        <p:grpSpPr>
          <a:xfrm>
            <a:off x="117968" y="3183932"/>
            <a:ext cx="4120287" cy="435346"/>
            <a:chOff x="7676798" y="1282058"/>
            <a:chExt cx="4120287" cy="435346"/>
          </a:xfrm>
        </p:grpSpPr>
        <p:sp>
          <p:nvSpPr>
            <p:cNvPr id="95" name="Прямоугольник: скругленные верхние углы 94">
              <a:extLst>
                <a:ext uri="{FF2B5EF4-FFF2-40B4-BE49-F238E27FC236}">
                  <a16:creationId xmlns:a16="http://schemas.microsoft.com/office/drawing/2014/main" id="{37E0FA6A-5F1A-41F2-AE1F-0D9383DB4A99}"/>
                </a:ext>
              </a:extLst>
            </p:cNvPr>
            <p:cNvSpPr/>
            <p:nvPr/>
          </p:nvSpPr>
          <p:spPr>
            <a:xfrm rot="5400000">
              <a:off x="9836487" y="-243194"/>
              <a:ext cx="427727" cy="3493469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5ACCA8E-5A61-4774-BF2F-770A0066AF4E}"/>
                </a:ext>
              </a:extLst>
            </p:cNvPr>
            <p:cNvSpPr txBox="1"/>
            <p:nvPr/>
          </p:nvSpPr>
          <p:spPr>
            <a:xfrm>
              <a:off x="8860954" y="1379058"/>
              <a:ext cx="293576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latin typeface="Arial Narrow" panose="020B0606020202030204" pitchFamily="34" charset="0"/>
                </a:rPr>
                <a:t>МЛРД ТЕНГЕ СОСТАВИЛ ОБЪЕМ ЛИЗИНГА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FEE30879-A0B3-48A9-8397-50F87972E3A2}"/>
                </a:ext>
              </a:extLst>
            </p:cNvPr>
            <p:cNvSpPr/>
            <p:nvPr/>
          </p:nvSpPr>
          <p:spPr>
            <a:xfrm rot="16200000">
              <a:off x="8107868" y="984418"/>
              <a:ext cx="416812" cy="1012091"/>
            </a:xfrm>
            <a:prstGeom prst="roundRect">
              <a:avLst/>
            </a:prstGeom>
            <a:solidFill>
              <a:srgbClr val="388E3C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EC4D937-EA57-429E-92DF-3433F0C95B72}"/>
                </a:ext>
              </a:extLst>
            </p:cNvPr>
            <p:cNvSpPr txBox="1"/>
            <p:nvPr/>
          </p:nvSpPr>
          <p:spPr>
            <a:xfrm>
              <a:off x="7676798" y="1327942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171,1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13" name="Стрелка: влево 112">
            <a:extLst>
              <a:ext uri="{FF2B5EF4-FFF2-40B4-BE49-F238E27FC236}">
                <a16:creationId xmlns:a16="http://schemas.microsoft.com/office/drawing/2014/main" id="{392AA5CB-0A94-44A1-9133-3C0B94B2D7ED}"/>
              </a:ext>
            </a:extLst>
          </p:cNvPr>
          <p:cNvSpPr/>
          <p:nvPr/>
        </p:nvSpPr>
        <p:spPr>
          <a:xfrm rot="16200000">
            <a:off x="382304" y="2092556"/>
            <a:ext cx="719459" cy="358433"/>
          </a:xfrm>
          <a:prstGeom prst="leftArrow">
            <a:avLst>
              <a:gd name="adj1" fmla="val 30138"/>
              <a:gd name="adj2" fmla="val 936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19829088-080A-4BDA-9BC8-9039BFA48E81}"/>
              </a:ext>
            </a:extLst>
          </p:cNvPr>
          <p:cNvGrpSpPr>
            <a:grpSpLocks noChangeAspect="1"/>
          </p:cNvGrpSpPr>
          <p:nvPr/>
        </p:nvGrpSpPr>
        <p:grpSpPr>
          <a:xfrm>
            <a:off x="4342858" y="1608508"/>
            <a:ext cx="7700087" cy="4414601"/>
            <a:chOff x="2824814" y="1743770"/>
            <a:chExt cx="6500357" cy="3726773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F29ED42-93A7-4B94-9170-3A75D40EA825}"/>
                </a:ext>
              </a:extLst>
            </p:cNvPr>
            <p:cNvSpPr/>
            <p:nvPr/>
          </p:nvSpPr>
          <p:spPr>
            <a:xfrm>
              <a:off x="2824814" y="2624980"/>
              <a:ext cx="1358044" cy="903136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8ACAFEAA-67F7-4A6B-A37A-3B0EA4EAE77F}"/>
                </a:ext>
              </a:extLst>
            </p:cNvPr>
            <p:cNvSpPr/>
            <p:nvPr/>
          </p:nvSpPr>
          <p:spPr>
            <a:xfrm>
              <a:off x="2824814" y="2624980"/>
              <a:ext cx="1358044" cy="903136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F3CA45F-47BD-4937-B2CE-740A0020E06A}"/>
                </a:ext>
              </a:extLst>
            </p:cNvPr>
            <p:cNvSpPr/>
            <p:nvPr/>
          </p:nvSpPr>
          <p:spPr>
            <a:xfrm>
              <a:off x="2888359" y="3287475"/>
              <a:ext cx="1532051" cy="817734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DA773C3-340E-41F7-A993-55FF01BF5BB3}"/>
                </a:ext>
              </a:extLst>
            </p:cNvPr>
            <p:cNvSpPr/>
            <p:nvPr/>
          </p:nvSpPr>
          <p:spPr>
            <a:xfrm>
              <a:off x="2888359" y="3287475"/>
              <a:ext cx="1532051" cy="817734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6950BA3-11ED-4B12-8952-CC8FE83C9CC9}"/>
                </a:ext>
              </a:extLst>
            </p:cNvPr>
            <p:cNvSpPr/>
            <p:nvPr/>
          </p:nvSpPr>
          <p:spPr>
            <a:xfrm>
              <a:off x="3291834" y="4028996"/>
              <a:ext cx="1169632" cy="1318400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5AFD568-EE06-4078-8886-D73686CBB9E1}"/>
                </a:ext>
              </a:extLst>
            </p:cNvPr>
            <p:cNvSpPr/>
            <p:nvPr/>
          </p:nvSpPr>
          <p:spPr>
            <a:xfrm>
              <a:off x="3291834" y="4028996"/>
              <a:ext cx="1169632" cy="1318400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8D8DA95-3974-4805-9B44-D319D7D826C0}"/>
                </a:ext>
              </a:extLst>
            </p:cNvPr>
            <p:cNvSpPr/>
            <p:nvPr/>
          </p:nvSpPr>
          <p:spPr>
            <a:xfrm>
              <a:off x="3993746" y="2817916"/>
              <a:ext cx="1775723" cy="154802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D54E48E-4D41-4F03-83EA-A6ABE6D6FE73}"/>
                </a:ext>
              </a:extLst>
            </p:cNvPr>
            <p:cNvSpPr/>
            <p:nvPr/>
          </p:nvSpPr>
          <p:spPr>
            <a:xfrm>
              <a:off x="3993746" y="2817916"/>
              <a:ext cx="1775723" cy="154802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8E87C67-29DA-4CBF-B42A-96AC8ED58A62}"/>
                </a:ext>
              </a:extLst>
            </p:cNvPr>
            <p:cNvSpPr/>
            <p:nvPr/>
          </p:nvSpPr>
          <p:spPr>
            <a:xfrm>
              <a:off x="5069659" y="1951889"/>
              <a:ext cx="1285139" cy="1644117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F6AF76DE-0F27-4445-BB35-18541036170C}"/>
                </a:ext>
              </a:extLst>
            </p:cNvPr>
            <p:cNvSpPr/>
            <p:nvPr/>
          </p:nvSpPr>
          <p:spPr>
            <a:xfrm>
              <a:off x="5069659" y="1951889"/>
              <a:ext cx="1285139" cy="1644117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6ADD35F3-C7F1-4DED-A185-AA26787DC1C9}"/>
                </a:ext>
              </a:extLst>
            </p:cNvPr>
            <p:cNvSpPr/>
            <p:nvPr/>
          </p:nvSpPr>
          <p:spPr>
            <a:xfrm>
              <a:off x="5957221" y="1743770"/>
              <a:ext cx="1222473" cy="817832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D0C53E20-DCA4-45C9-B62D-642145D596EF}"/>
                </a:ext>
              </a:extLst>
            </p:cNvPr>
            <p:cNvSpPr/>
            <p:nvPr/>
          </p:nvSpPr>
          <p:spPr>
            <a:xfrm>
              <a:off x="5957221" y="1743770"/>
              <a:ext cx="1222473" cy="817832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EB9EEAC8-3214-4863-A33E-5C3E1CFDB835}"/>
                </a:ext>
              </a:extLst>
            </p:cNvPr>
            <p:cNvSpPr/>
            <p:nvPr/>
          </p:nvSpPr>
          <p:spPr>
            <a:xfrm>
              <a:off x="5898810" y="2154474"/>
              <a:ext cx="1368871" cy="901295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A46DEA6-EA91-4C1E-8C5C-342369FCD31E}"/>
                </a:ext>
              </a:extLst>
            </p:cNvPr>
            <p:cNvSpPr/>
            <p:nvPr/>
          </p:nvSpPr>
          <p:spPr>
            <a:xfrm>
              <a:off x="5898810" y="2154474"/>
              <a:ext cx="1368871" cy="901295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B29DA3-CE60-4A98-AD4E-583D8E016799}"/>
                </a:ext>
              </a:extLst>
            </p:cNvPr>
            <p:cNvSpPr/>
            <p:nvPr/>
          </p:nvSpPr>
          <p:spPr>
            <a:xfrm>
              <a:off x="7050297" y="1819737"/>
              <a:ext cx="1017509" cy="1140465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FBFE716-4AD0-40C4-8F4A-210BBA450F80}"/>
                </a:ext>
              </a:extLst>
            </p:cNvPr>
            <p:cNvSpPr/>
            <p:nvPr/>
          </p:nvSpPr>
          <p:spPr>
            <a:xfrm>
              <a:off x="7050297" y="1819737"/>
              <a:ext cx="1017509" cy="1140465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3AC1F9C-171D-4DC0-9F9C-C81E088E1498}"/>
                </a:ext>
              </a:extLst>
            </p:cNvPr>
            <p:cNvSpPr/>
            <p:nvPr/>
          </p:nvSpPr>
          <p:spPr>
            <a:xfrm>
              <a:off x="7795602" y="2424608"/>
              <a:ext cx="1529569" cy="1335899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9F1ECFA-F95C-40EE-B2E8-EAC56981D8E6}"/>
                </a:ext>
              </a:extLst>
            </p:cNvPr>
            <p:cNvSpPr/>
            <p:nvPr/>
          </p:nvSpPr>
          <p:spPr>
            <a:xfrm>
              <a:off x="7795602" y="2424608"/>
              <a:ext cx="1529569" cy="1335899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2986731A-010D-44BD-9E2A-B6D804324A75}"/>
                </a:ext>
              </a:extLst>
            </p:cNvPr>
            <p:cNvSpPr/>
            <p:nvPr/>
          </p:nvSpPr>
          <p:spPr>
            <a:xfrm>
              <a:off x="7795602" y="2453530"/>
              <a:ext cx="1084031" cy="1306976"/>
            </a:xfrm>
            <a:custGeom>
              <a:avLst/>
              <a:gdLst>
                <a:gd name="connsiteX0" fmla="*/ 1068721 w 1084031"/>
                <a:gd name="connsiteY0" fmla="*/ 651365 h 1306976"/>
                <a:gd name="connsiteX1" fmla="*/ 1084031 w 1084031"/>
                <a:gd name="connsiteY1" fmla="*/ 885928 h 1306976"/>
                <a:gd name="connsiteX2" fmla="*/ 1066746 w 1084031"/>
                <a:gd name="connsiteY2" fmla="*/ 1216270 h 1306976"/>
                <a:gd name="connsiteX3" fmla="*/ 1051397 w 1084031"/>
                <a:gd name="connsiteY3" fmla="*/ 1233829 h 1306976"/>
                <a:gd name="connsiteX4" fmla="*/ 1063212 w 1084031"/>
                <a:gd name="connsiteY4" fmla="*/ 1306977 h 1306976"/>
                <a:gd name="connsiteX5" fmla="*/ 1037113 w 1084031"/>
                <a:gd name="connsiteY5" fmla="*/ 1306069 h 1306976"/>
                <a:gd name="connsiteX6" fmla="*/ 1034909 w 1084031"/>
                <a:gd name="connsiteY6" fmla="*/ 1288775 h 1306976"/>
                <a:gd name="connsiteX7" fmla="*/ 900915 w 1084031"/>
                <a:gd name="connsiteY7" fmla="*/ 1170122 h 1306976"/>
                <a:gd name="connsiteX8" fmla="*/ 899282 w 1084031"/>
                <a:gd name="connsiteY8" fmla="*/ 1127816 h 1306976"/>
                <a:gd name="connsiteX9" fmla="*/ 764224 w 1084031"/>
                <a:gd name="connsiteY9" fmla="*/ 1133887 h 1306976"/>
                <a:gd name="connsiteX10" fmla="*/ 725778 w 1084031"/>
                <a:gd name="connsiteY10" fmla="*/ 1121243 h 1306976"/>
                <a:gd name="connsiteX11" fmla="*/ 668943 w 1084031"/>
                <a:gd name="connsiteY11" fmla="*/ 1117874 h 1306976"/>
                <a:gd name="connsiteX12" fmla="*/ 634333 w 1084031"/>
                <a:gd name="connsiteY12" fmla="*/ 1094817 h 1306976"/>
                <a:gd name="connsiteX13" fmla="*/ 533734 w 1084031"/>
                <a:gd name="connsiteY13" fmla="*/ 1140999 h 1306976"/>
                <a:gd name="connsiteX14" fmla="*/ 469529 w 1084031"/>
                <a:gd name="connsiteY14" fmla="*/ 1075100 h 1306976"/>
                <a:gd name="connsiteX15" fmla="*/ 427511 w 1084031"/>
                <a:gd name="connsiteY15" fmla="*/ 1091580 h 1306976"/>
                <a:gd name="connsiteX16" fmla="*/ 308904 w 1084031"/>
                <a:gd name="connsiteY16" fmla="*/ 1060264 h 1306976"/>
                <a:gd name="connsiteX17" fmla="*/ 295721 w 1084031"/>
                <a:gd name="connsiteY17" fmla="*/ 1094885 h 1306976"/>
                <a:gd name="connsiteX18" fmla="*/ 255298 w 1084031"/>
                <a:gd name="connsiteY18" fmla="*/ 1095695 h 1306976"/>
                <a:gd name="connsiteX19" fmla="*/ 242116 w 1084031"/>
                <a:gd name="connsiteY19" fmla="*/ 1118785 h 1306976"/>
                <a:gd name="connsiteX20" fmla="*/ 163057 w 1084031"/>
                <a:gd name="connsiteY20" fmla="*/ 1121243 h 1306976"/>
                <a:gd name="connsiteX21" fmla="*/ 130119 w 1084031"/>
                <a:gd name="connsiteY21" fmla="*/ 1145953 h 1306976"/>
                <a:gd name="connsiteX22" fmla="*/ 102081 w 1084031"/>
                <a:gd name="connsiteY22" fmla="*/ 1126201 h 1306976"/>
                <a:gd name="connsiteX23" fmla="*/ 107058 w 1084031"/>
                <a:gd name="connsiteY23" fmla="*/ 1059459 h 1306976"/>
                <a:gd name="connsiteX24" fmla="*/ 93078 w 1084031"/>
                <a:gd name="connsiteY24" fmla="*/ 963893 h 1306976"/>
                <a:gd name="connsiteX25" fmla="*/ 116936 w 1084031"/>
                <a:gd name="connsiteY25" fmla="*/ 911139 h 1306976"/>
                <a:gd name="connsiteX26" fmla="*/ 104589 w 1084031"/>
                <a:gd name="connsiteY26" fmla="*/ 884781 h 1306976"/>
                <a:gd name="connsiteX27" fmla="*/ 32900 w 1084031"/>
                <a:gd name="connsiteY27" fmla="*/ 833713 h 1306976"/>
                <a:gd name="connsiteX28" fmla="*/ 84795 w 1084031"/>
                <a:gd name="connsiteY28" fmla="*/ 781803 h 1306976"/>
                <a:gd name="connsiteX29" fmla="*/ 84795 w 1084031"/>
                <a:gd name="connsiteY29" fmla="*/ 714384 h 1306976"/>
                <a:gd name="connsiteX30" fmla="*/ 32900 w 1084031"/>
                <a:gd name="connsiteY30" fmla="*/ 661664 h 1306976"/>
                <a:gd name="connsiteX31" fmla="*/ 65876 w 1084031"/>
                <a:gd name="connsiteY31" fmla="*/ 621215 h 1306976"/>
                <a:gd name="connsiteX32" fmla="*/ 65078 w 1084031"/>
                <a:gd name="connsiteY32" fmla="*/ 563538 h 1306976"/>
                <a:gd name="connsiteX33" fmla="*/ 18084 w 1084031"/>
                <a:gd name="connsiteY33" fmla="*/ 551202 h 1306976"/>
                <a:gd name="connsiteX34" fmla="*/ 0 w 1084031"/>
                <a:gd name="connsiteY34" fmla="*/ 435850 h 1306976"/>
                <a:gd name="connsiteX35" fmla="*/ 62799 w 1084031"/>
                <a:gd name="connsiteY35" fmla="*/ 360849 h 1306976"/>
                <a:gd name="connsiteX36" fmla="*/ 64205 w 1084031"/>
                <a:gd name="connsiteY36" fmla="*/ 363345 h 1306976"/>
                <a:gd name="connsiteX37" fmla="*/ 129283 w 1084031"/>
                <a:gd name="connsiteY37" fmla="*/ 404436 h 1306976"/>
                <a:gd name="connsiteX38" fmla="*/ 215750 w 1084031"/>
                <a:gd name="connsiteY38" fmla="*/ 365738 h 1306976"/>
                <a:gd name="connsiteX39" fmla="*/ 223158 w 1084031"/>
                <a:gd name="connsiteY39" fmla="*/ 327006 h 1306976"/>
                <a:gd name="connsiteX40" fmla="*/ 202605 w 1084031"/>
                <a:gd name="connsiteY40" fmla="*/ 211659 h 1306976"/>
                <a:gd name="connsiteX41" fmla="*/ 163779 w 1084031"/>
                <a:gd name="connsiteY41" fmla="*/ 131095 h 1306976"/>
                <a:gd name="connsiteX42" fmla="*/ 176961 w 1084031"/>
                <a:gd name="connsiteY42" fmla="*/ 88249 h 1306976"/>
                <a:gd name="connsiteX43" fmla="*/ 272091 w 1084031"/>
                <a:gd name="connsiteY43" fmla="*/ 14091 h 1306976"/>
                <a:gd name="connsiteX44" fmla="*/ 382872 w 1084031"/>
                <a:gd name="connsiteY44" fmla="*/ 149129 h 1306976"/>
                <a:gd name="connsiteX45" fmla="*/ 395219 w 1084031"/>
                <a:gd name="connsiteY45" fmla="*/ 139218 h 1306976"/>
                <a:gd name="connsiteX46" fmla="*/ 400956 w 1084031"/>
                <a:gd name="connsiteY46" fmla="*/ 117813 h 1306976"/>
                <a:gd name="connsiteX47" fmla="*/ 435565 w 1084031"/>
                <a:gd name="connsiteY47" fmla="*/ 88959 h 1306976"/>
                <a:gd name="connsiteX48" fmla="*/ 413341 w 1084031"/>
                <a:gd name="connsiteY48" fmla="*/ 41194 h 1306976"/>
                <a:gd name="connsiteX49" fmla="*/ 441340 w 1084031"/>
                <a:gd name="connsiteY49" fmla="*/ 39541 h 1306976"/>
                <a:gd name="connsiteX50" fmla="*/ 438871 w 1084031"/>
                <a:gd name="connsiteY50" fmla="*/ 0 h 1306976"/>
                <a:gd name="connsiteX51" fmla="*/ 485371 w 1084031"/>
                <a:gd name="connsiteY51" fmla="*/ 17161 h 1306976"/>
                <a:gd name="connsiteX52" fmla="*/ 518310 w 1084031"/>
                <a:gd name="connsiteY52" fmla="*/ 19618 h 1306976"/>
                <a:gd name="connsiteX53" fmla="*/ 519145 w 1084031"/>
                <a:gd name="connsiteY53" fmla="*/ 78945 h 1306976"/>
                <a:gd name="connsiteX54" fmla="*/ 569369 w 1084031"/>
                <a:gd name="connsiteY54" fmla="*/ 51778 h 1306976"/>
                <a:gd name="connsiteX55" fmla="*/ 592961 w 1084031"/>
                <a:gd name="connsiteY55" fmla="*/ 106690 h 1306976"/>
                <a:gd name="connsiteX56" fmla="*/ 644021 w 1084031"/>
                <a:gd name="connsiteY56" fmla="*/ 84173 h 1306976"/>
                <a:gd name="connsiteX57" fmla="*/ 696753 w 1084031"/>
                <a:gd name="connsiteY57" fmla="*/ 87542 h 1306976"/>
                <a:gd name="connsiteX58" fmla="*/ 714380 w 1084031"/>
                <a:gd name="connsiteY58" fmla="*/ 72137 h 1306976"/>
                <a:gd name="connsiteX59" fmla="*/ 746406 w 1084031"/>
                <a:gd name="connsiteY59" fmla="*/ 72137 h 1306976"/>
                <a:gd name="connsiteX60" fmla="*/ 696753 w 1084031"/>
                <a:gd name="connsiteY60" fmla="*/ 250592 h 1306976"/>
                <a:gd name="connsiteX61" fmla="*/ 660205 w 1084031"/>
                <a:gd name="connsiteY61" fmla="*/ 292093 h 1306976"/>
                <a:gd name="connsiteX62" fmla="*/ 668943 w 1084031"/>
                <a:gd name="connsiteY62" fmla="*/ 385626 h 1306976"/>
                <a:gd name="connsiteX63" fmla="*/ 764224 w 1084031"/>
                <a:gd name="connsiteY63" fmla="*/ 458098 h 1306976"/>
                <a:gd name="connsiteX64" fmla="*/ 925116 w 1084031"/>
                <a:gd name="connsiteY64" fmla="*/ 512466 h 1306976"/>
                <a:gd name="connsiteX65" fmla="*/ 993613 w 1084031"/>
                <a:gd name="connsiteY65" fmla="*/ 553261 h 1306976"/>
                <a:gd name="connsiteX66" fmla="*/ 1044635 w 1084031"/>
                <a:gd name="connsiteY66" fmla="*/ 600651 h 1306976"/>
                <a:gd name="connsiteX67" fmla="*/ 1068721 w 1084031"/>
                <a:gd name="connsiteY67" fmla="*/ 651365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84031" h="1306976">
                  <a:moveTo>
                    <a:pt x="1068721" y="651365"/>
                  </a:moveTo>
                  <a:lnTo>
                    <a:pt x="1084031" y="885928"/>
                  </a:lnTo>
                  <a:lnTo>
                    <a:pt x="1066746" y="1216270"/>
                  </a:lnTo>
                  <a:lnTo>
                    <a:pt x="1051397" y="1233829"/>
                  </a:lnTo>
                  <a:lnTo>
                    <a:pt x="1063212" y="1306977"/>
                  </a:lnTo>
                  <a:lnTo>
                    <a:pt x="1037113" y="1306069"/>
                  </a:lnTo>
                  <a:lnTo>
                    <a:pt x="1034909" y="1288775"/>
                  </a:lnTo>
                  <a:lnTo>
                    <a:pt x="900915" y="1170122"/>
                  </a:lnTo>
                  <a:lnTo>
                    <a:pt x="899282" y="1127816"/>
                  </a:lnTo>
                  <a:lnTo>
                    <a:pt x="764224" y="1133887"/>
                  </a:lnTo>
                  <a:lnTo>
                    <a:pt x="725778" y="1121243"/>
                  </a:lnTo>
                  <a:lnTo>
                    <a:pt x="668943" y="1117874"/>
                  </a:lnTo>
                  <a:lnTo>
                    <a:pt x="634333" y="1094817"/>
                  </a:lnTo>
                  <a:lnTo>
                    <a:pt x="533734" y="1140999"/>
                  </a:lnTo>
                  <a:lnTo>
                    <a:pt x="469529" y="1075100"/>
                  </a:lnTo>
                  <a:lnTo>
                    <a:pt x="427511" y="1091580"/>
                  </a:lnTo>
                  <a:lnTo>
                    <a:pt x="308904" y="1060264"/>
                  </a:lnTo>
                  <a:lnTo>
                    <a:pt x="295721" y="1094885"/>
                  </a:lnTo>
                  <a:lnTo>
                    <a:pt x="255298" y="1095695"/>
                  </a:lnTo>
                  <a:lnTo>
                    <a:pt x="242116" y="1118785"/>
                  </a:lnTo>
                  <a:lnTo>
                    <a:pt x="163057" y="1121243"/>
                  </a:lnTo>
                  <a:lnTo>
                    <a:pt x="130119" y="1145953"/>
                  </a:lnTo>
                  <a:lnTo>
                    <a:pt x="102081" y="1126201"/>
                  </a:lnTo>
                  <a:lnTo>
                    <a:pt x="107058" y="1059459"/>
                  </a:lnTo>
                  <a:lnTo>
                    <a:pt x="93078" y="963893"/>
                  </a:lnTo>
                  <a:lnTo>
                    <a:pt x="116936" y="911139"/>
                  </a:lnTo>
                  <a:lnTo>
                    <a:pt x="104589" y="884781"/>
                  </a:lnTo>
                  <a:lnTo>
                    <a:pt x="32900" y="833713"/>
                  </a:lnTo>
                  <a:lnTo>
                    <a:pt x="84795" y="781803"/>
                  </a:lnTo>
                  <a:lnTo>
                    <a:pt x="84795" y="714384"/>
                  </a:lnTo>
                  <a:lnTo>
                    <a:pt x="32900" y="661664"/>
                  </a:lnTo>
                  <a:lnTo>
                    <a:pt x="65876" y="621215"/>
                  </a:lnTo>
                  <a:lnTo>
                    <a:pt x="65078" y="563538"/>
                  </a:lnTo>
                  <a:lnTo>
                    <a:pt x="18084" y="551202"/>
                  </a:lnTo>
                  <a:lnTo>
                    <a:pt x="0" y="435850"/>
                  </a:lnTo>
                  <a:lnTo>
                    <a:pt x="62799" y="360849"/>
                  </a:lnTo>
                  <a:lnTo>
                    <a:pt x="64205" y="363345"/>
                  </a:lnTo>
                  <a:lnTo>
                    <a:pt x="129283" y="404436"/>
                  </a:lnTo>
                  <a:lnTo>
                    <a:pt x="215750" y="365738"/>
                  </a:lnTo>
                  <a:lnTo>
                    <a:pt x="223158" y="327006"/>
                  </a:lnTo>
                  <a:lnTo>
                    <a:pt x="202605" y="211659"/>
                  </a:lnTo>
                  <a:lnTo>
                    <a:pt x="163779" y="131095"/>
                  </a:lnTo>
                  <a:lnTo>
                    <a:pt x="176961" y="88249"/>
                  </a:lnTo>
                  <a:lnTo>
                    <a:pt x="272091" y="14091"/>
                  </a:lnTo>
                  <a:lnTo>
                    <a:pt x="382872" y="149129"/>
                  </a:lnTo>
                  <a:lnTo>
                    <a:pt x="395219" y="139218"/>
                  </a:lnTo>
                  <a:lnTo>
                    <a:pt x="400956" y="117813"/>
                  </a:lnTo>
                  <a:lnTo>
                    <a:pt x="435565" y="88959"/>
                  </a:lnTo>
                  <a:lnTo>
                    <a:pt x="413341" y="41194"/>
                  </a:lnTo>
                  <a:lnTo>
                    <a:pt x="441340" y="39541"/>
                  </a:lnTo>
                  <a:lnTo>
                    <a:pt x="438871" y="0"/>
                  </a:lnTo>
                  <a:lnTo>
                    <a:pt x="485371" y="17161"/>
                  </a:lnTo>
                  <a:lnTo>
                    <a:pt x="518310" y="19618"/>
                  </a:lnTo>
                  <a:lnTo>
                    <a:pt x="519145" y="78945"/>
                  </a:lnTo>
                  <a:lnTo>
                    <a:pt x="569369" y="51778"/>
                  </a:lnTo>
                  <a:lnTo>
                    <a:pt x="592961" y="106690"/>
                  </a:lnTo>
                  <a:lnTo>
                    <a:pt x="644021" y="84173"/>
                  </a:lnTo>
                  <a:lnTo>
                    <a:pt x="696753" y="87542"/>
                  </a:lnTo>
                  <a:lnTo>
                    <a:pt x="714380" y="72137"/>
                  </a:lnTo>
                  <a:lnTo>
                    <a:pt x="746406" y="72137"/>
                  </a:lnTo>
                  <a:lnTo>
                    <a:pt x="696753" y="250592"/>
                  </a:lnTo>
                  <a:lnTo>
                    <a:pt x="660205" y="292093"/>
                  </a:lnTo>
                  <a:cubicBezTo>
                    <a:pt x="635663" y="319974"/>
                    <a:pt x="639652" y="362767"/>
                    <a:pt x="668943" y="385626"/>
                  </a:cubicBezTo>
                  <a:lnTo>
                    <a:pt x="764224" y="458098"/>
                  </a:lnTo>
                  <a:lnTo>
                    <a:pt x="925116" y="512466"/>
                  </a:lnTo>
                  <a:cubicBezTo>
                    <a:pt x="950569" y="521068"/>
                    <a:pt x="973934" y="534972"/>
                    <a:pt x="993613" y="553261"/>
                  </a:cubicBezTo>
                  <a:lnTo>
                    <a:pt x="1044635" y="600651"/>
                  </a:lnTo>
                  <a:cubicBezTo>
                    <a:pt x="1058843" y="613856"/>
                    <a:pt x="1067467" y="632001"/>
                    <a:pt x="1068721" y="651365"/>
                  </a:cubicBez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47B3601-2C74-4FBF-ABCA-7947BAC07736}"/>
                </a:ext>
              </a:extLst>
            </p:cNvPr>
            <p:cNvSpPr/>
            <p:nvPr/>
          </p:nvSpPr>
          <p:spPr>
            <a:xfrm>
              <a:off x="7795602" y="2453530"/>
              <a:ext cx="1085288" cy="1306976"/>
            </a:xfrm>
            <a:custGeom>
              <a:avLst/>
              <a:gdLst>
                <a:gd name="connsiteX0" fmla="*/ 1084031 w 1085288"/>
                <a:gd name="connsiteY0" fmla="*/ 885928 h 1306976"/>
                <a:gd name="connsiteX1" fmla="*/ 1068721 w 1085288"/>
                <a:gd name="connsiteY1" fmla="*/ 651365 h 1306976"/>
                <a:gd name="connsiteX2" fmla="*/ 1044635 w 1085288"/>
                <a:gd name="connsiteY2" fmla="*/ 600651 h 1306976"/>
                <a:gd name="connsiteX3" fmla="*/ 993613 w 1085288"/>
                <a:gd name="connsiteY3" fmla="*/ 553261 h 1306976"/>
                <a:gd name="connsiteX4" fmla="*/ 925116 w 1085288"/>
                <a:gd name="connsiteY4" fmla="*/ 512466 h 1306976"/>
                <a:gd name="connsiteX5" fmla="*/ 764224 w 1085288"/>
                <a:gd name="connsiteY5" fmla="*/ 458098 h 1306976"/>
                <a:gd name="connsiteX6" fmla="*/ 668943 w 1085288"/>
                <a:gd name="connsiteY6" fmla="*/ 385626 h 1306976"/>
                <a:gd name="connsiteX7" fmla="*/ 668943 w 1085288"/>
                <a:gd name="connsiteY7" fmla="*/ 385626 h 1306976"/>
                <a:gd name="connsiteX8" fmla="*/ 660205 w 1085288"/>
                <a:gd name="connsiteY8" fmla="*/ 292093 h 1306976"/>
                <a:gd name="connsiteX9" fmla="*/ 696753 w 1085288"/>
                <a:gd name="connsiteY9" fmla="*/ 250592 h 1306976"/>
                <a:gd name="connsiteX10" fmla="*/ 746406 w 1085288"/>
                <a:gd name="connsiteY10" fmla="*/ 72137 h 1306976"/>
                <a:gd name="connsiteX11" fmla="*/ 714380 w 1085288"/>
                <a:gd name="connsiteY11" fmla="*/ 72137 h 1306976"/>
                <a:gd name="connsiteX12" fmla="*/ 696753 w 1085288"/>
                <a:gd name="connsiteY12" fmla="*/ 87542 h 1306976"/>
                <a:gd name="connsiteX13" fmla="*/ 644021 w 1085288"/>
                <a:gd name="connsiteY13" fmla="*/ 84173 h 1306976"/>
                <a:gd name="connsiteX14" fmla="*/ 592961 w 1085288"/>
                <a:gd name="connsiteY14" fmla="*/ 106690 h 1306976"/>
                <a:gd name="connsiteX15" fmla="*/ 569369 w 1085288"/>
                <a:gd name="connsiteY15" fmla="*/ 51778 h 1306976"/>
                <a:gd name="connsiteX16" fmla="*/ 519145 w 1085288"/>
                <a:gd name="connsiteY16" fmla="*/ 78945 h 1306976"/>
                <a:gd name="connsiteX17" fmla="*/ 518310 w 1085288"/>
                <a:gd name="connsiteY17" fmla="*/ 19618 h 1306976"/>
                <a:gd name="connsiteX18" fmla="*/ 485371 w 1085288"/>
                <a:gd name="connsiteY18" fmla="*/ 17161 h 1306976"/>
                <a:gd name="connsiteX19" fmla="*/ 438871 w 1085288"/>
                <a:gd name="connsiteY19" fmla="*/ 0 h 1306976"/>
                <a:gd name="connsiteX20" fmla="*/ 441340 w 1085288"/>
                <a:gd name="connsiteY20" fmla="*/ 39541 h 1306976"/>
                <a:gd name="connsiteX21" fmla="*/ 413341 w 1085288"/>
                <a:gd name="connsiteY21" fmla="*/ 41194 h 1306976"/>
                <a:gd name="connsiteX22" fmla="*/ 435565 w 1085288"/>
                <a:gd name="connsiteY22" fmla="*/ 88959 h 1306976"/>
                <a:gd name="connsiteX23" fmla="*/ 400956 w 1085288"/>
                <a:gd name="connsiteY23" fmla="*/ 117813 h 1306976"/>
                <a:gd name="connsiteX24" fmla="*/ 395219 w 1085288"/>
                <a:gd name="connsiteY24" fmla="*/ 139218 h 1306976"/>
                <a:gd name="connsiteX25" fmla="*/ 382872 w 1085288"/>
                <a:gd name="connsiteY25" fmla="*/ 149129 h 1306976"/>
                <a:gd name="connsiteX26" fmla="*/ 272091 w 1085288"/>
                <a:gd name="connsiteY26" fmla="*/ 14091 h 1306976"/>
                <a:gd name="connsiteX27" fmla="*/ 176961 w 1085288"/>
                <a:gd name="connsiteY27" fmla="*/ 88249 h 1306976"/>
                <a:gd name="connsiteX28" fmla="*/ 163779 w 1085288"/>
                <a:gd name="connsiteY28" fmla="*/ 131095 h 1306976"/>
                <a:gd name="connsiteX29" fmla="*/ 202605 w 1085288"/>
                <a:gd name="connsiteY29" fmla="*/ 211659 h 1306976"/>
                <a:gd name="connsiteX30" fmla="*/ 223158 w 1085288"/>
                <a:gd name="connsiteY30" fmla="*/ 327006 h 1306976"/>
                <a:gd name="connsiteX31" fmla="*/ 215750 w 1085288"/>
                <a:gd name="connsiteY31" fmla="*/ 365738 h 1306976"/>
                <a:gd name="connsiteX32" fmla="*/ 129283 w 1085288"/>
                <a:gd name="connsiteY32" fmla="*/ 404436 h 1306976"/>
                <a:gd name="connsiteX33" fmla="*/ 64205 w 1085288"/>
                <a:gd name="connsiteY33" fmla="*/ 363345 h 1306976"/>
                <a:gd name="connsiteX34" fmla="*/ 62799 w 1085288"/>
                <a:gd name="connsiteY34" fmla="*/ 360849 h 1306976"/>
                <a:gd name="connsiteX35" fmla="*/ 0 w 1085288"/>
                <a:gd name="connsiteY35" fmla="*/ 435850 h 1306976"/>
                <a:gd name="connsiteX36" fmla="*/ 18084 w 1085288"/>
                <a:gd name="connsiteY36" fmla="*/ 551202 h 1306976"/>
                <a:gd name="connsiteX37" fmla="*/ 65078 w 1085288"/>
                <a:gd name="connsiteY37" fmla="*/ 563538 h 1306976"/>
                <a:gd name="connsiteX38" fmla="*/ 65876 w 1085288"/>
                <a:gd name="connsiteY38" fmla="*/ 621215 h 1306976"/>
                <a:gd name="connsiteX39" fmla="*/ 32900 w 1085288"/>
                <a:gd name="connsiteY39" fmla="*/ 661664 h 1306976"/>
                <a:gd name="connsiteX40" fmla="*/ 84795 w 1085288"/>
                <a:gd name="connsiteY40" fmla="*/ 714384 h 1306976"/>
                <a:gd name="connsiteX41" fmla="*/ 84795 w 1085288"/>
                <a:gd name="connsiteY41" fmla="*/ 781803 h 1306976"/>
                <a:gd name="connsiteX42" fmla="*/ 32900 w 1085288"/>
                <a:gd name="connsiteY42" fmla="*/ 833713 h 1306976"/>
                <a:gd name="connsiteX43" fmla="*/ 104589 w 1085288"/>
                <a:gd name="connsiteY43" fmla="*/ 884781 h 1306976"/>
                <a:gd name="connsiteX44" fmla="*/ 116936 w 1085288"/>
                <a:gd name="connsiteY44" fmla="*/ 911139 h 1306976"/>
                <a:gd name="connsiteX45" fmla="*/ 93078 w 1085288"/>
                <a:gd name="connsiteY45" fmla="*/ 963893 h 1306976"/>
                <a:gd name="connsiteX46" fmla="*/ 107058 w 1085288"/>
                <a:gd name="connsiteY46" fmla="*/ 1059459 h 1306976"/>
                <a:gd name="connsiteX47" fmla="*/ 102081 w 1085288"/>
                <a:gd name="connsiteY47" fmla="*/ 1126201 h 1306976"/>
                <a:gd name="connsiteX48" fmla="*/ 130119 w 1085288"/>
                <a:gd name="connsiteY48" fmla="*/ 1145953 h 1306976"/>
                <a:gd name="connsiteX49" fmla="*/ 163057 w 1085288"/>
                <a:gd name="connsiteY49" fmla="*/ 1121243 h 1306976"/>
                <a:gd name="connsiteX50" fmla="*/ 242116 w 1085288"/>
                <a:gd name="connsiteY50" fmla="*/ 1118785 h 1306976"/>
                <a:gd name="connsiteX51" fmla="*/ 255298 w 1085288"/>
                <a:gd name="connsiteY51" fmla="*/ 1095695 h 1306976"/>
                <a:gd name="connsiteX52" fmla="*/ 295721 w 1085288"/>
                <a:gd name="connsiteY52" fmla="*/ 1094885 h 1306976"/>
                <a:gd name="connsiteX53" fmla="*/ 308904 w 1085288"/>
                <a:gd name="connsiteY53" fmla="*/ 1060264 h 1306976"/>
                <a:gd name="connsiteX54" fmla="*/ 427511 w 1085288"/>
                <a:gd name="connsiteY54" fmla="*/ 1091580 h 1306976"/>
                <a:gd name="connsiteX55" fmla="*/ 469529 w 1085288"/>
                <a:gd name="connsiteY55" fmla="*/ 1075100 h 1306976"/>
                <a:gd name="connsiteX56" fmla="*/ 533734 w 1085288"/>
                <a:gd name="connsiteY56" fmla="*/ 1140999 h 1306976"/>
                <a:gd name="connsiteX57" fmla="*/ 634333 w 1085288"/>
                <a:gd name="connsiteY57" fmla="*/ 1094817 h 1306976"/>
                <a:gd name="connsiteX58" fmla="*/ 668943 w 1085288"/>
                <a:gd name="connsiteY58" fmla="*/ 1117874 h 1306976"/>
                <a:gd name="connsiteX59" fmla="*/ 725778 w 1085288"/>
                <a:gd name="connsiteY59" fmla="*/ 1121243 h 1306976"/>
                <a:gd name="connsiteX60" fmla="*/ 764224 w 1085288"/>
                <a:gd name="connsiteY60" fmla="*/ 1133887 h 1306976"/>
                <a:gd name="connsiteX61" fmla="*/ 899282 w 1085288"/>
                <a:gd name="connsiteY61" fmla="*/ 1127816 h 1306976"/>
                <a:gd name="connsiteX62" fmla="*/ 900915 w 1085288"/>
                <a:gd name="connsiteY62" fmla="*/ 1170122 h 1306976"/>
                <a:gd name="connsiteX63" fmla="*/ 1034909 w 1085288"/>
                <a:gd name="connsiteY63" fmla="*/ 1288775 h 1306976"/>
                <a:gd name="connsiteX64" fmla="*/ 1037113 w 1085288"/>
                <a:gd name="connsiteY64" fmla="*/ 1306069 h 1306976"/>
                <a:gd name="connsiteX65" fmla="*/ 1063212 w 1085288"/>
                <a:gd name="connsiteY65" fmla="*/ 1306977 h 1306976"/>
                <a:gd name="connsiteX66" fmla="*/ 1051397 w 1085288"/>
                <a:gd name="connsiteY66" fmla="*/ 1233829 h 1306976"/>
                <a:gd name="connsiteX67" fmla="*/ 1066746 w 1085288"/>
                <a:gd name="connsiteY67" fmla="*/ 1216270 h 1306976"/>
                <a:gd name="connsiteX68" fmla="*/ 1084031 w 1085288"/>
                <a:gd name="connsiteY68" fmla="*/ 885928 h 1306976"/>
                <a:gd name="connsiteX69" fmla="*/ 1084031 w 1085288"/>
                <a:gd name="connsiteY69" fmla="*/ 885928 h 1306976"/>
                <a:gd name="connsiteX70" fmla="*/ 1084031 w 1085288"/>
                <a:gd name="connsiteY70" fmla="*/ 885928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85288" h="1306976">
                  <a:moveTo>
                    <a:pt x="1084031" y="885928"/>
                  </a:moveTo>
                  <a:lnTo>
                    <a:pt x="1068721" y="651365"/>
                  </a:lnTo>
                  <a:cubicBezTo>
                    <a:pt x="1067467" y="632001"/>
                    <a:pt x="1058843" y="613856"/>
                    <a:pt x="1044635" y="600651"/>
                  </a:cubicBezTo>
                  <a:lnTo>
                    <a:pt x="993613" y="553261"/>
                  </a:lnTo>
                  <a:cubicBezTo>
                    <a:pt x="973934" y="534972"/>
                    <a:pt x="950569" y="521068"/>
                    <a:pt x="925116" y="512466"/>
                  </a:cubicBezTo>
                  <a:lnTo>
                    <a:pt x="764224" y="458098"/>
                  </a:lnTo>
                  <a:lnTo>
                    <a:pt x="668943" y="385626"/>
                  </a:lnTo>
                  <a:lnTo>
                    <a:pt x="668943" y="385626"/>
                  </a:lnTo>
                  <a:cubicBezTo>
                    <a:pt x="639652" y="362767"/>
                    <a:pt x="635663" y="319974"/>
                    <a:pt x="660205" y="292093"/>
                  </a:cubicBezTo>
                  <a:lnTo>
                    <a:pt x="696753" y="250592"/>
                  </a:lnTo>
                  <a:lnTo>
                    <a:pt x="746406" y="72137"/>
                  </a:lnTo>
                  <a:lnTo>
                    <a:pt x="714380" y="72137"/>
                  </a:lnTo>
                  <a:lnTo>
                    <a:pt x="696753" y="87542"/>
                  </a:lnTo>
                  <a:lnTo>
                    <a:pt x="644021" y="84173"/>
                  </a:lnTo>
                  <a:lnTo>
                    <a:pt x="592961" y="106690"/>
                  </a:lnTo>
                  <a:lnTo>
                    <a:pt x="569369" y="51778"/>
                  </a:lnTo>
                  <a:lnTo>
                    <a:pt x="519145" y="78945"/>
                  </a:lnTo>
                  <a:lnTo>
                    <a:pt x="518310" y="19618"/>
                  </a:lnTo>
                  <a:lnTo>
                    <a:pt x="485371" y="17161"/>
                  </a:lnTo>
                  <a:lnTo>
                    <a:pt x="438871" y="0"/>
                  </a:lnTo>
                  <a:lnTo>
                    <a:pt x="441340" y="39541"/>
                  </a:lnTo>
                  <a:lnTo>
                    <a:pt x="413341" y="41194"/>
                  </a:lnTo>
                  <a:lnTo>
                    <a:pt x="435565" y="88959"/>
                  </a:lnTo>
                  <a:lnTo>
                    <a:pt x="400956" y="117813"/>
                  </a:lnTo>
                  <a:lnTo>
                    <a:pt x="395219" y="139218"/>
                  </a:lnTo>
                  <a:lnTo>
                    <a:pt x="382872" y="149129"/>
                  </a:lnTo>
                  <a:lnTo>
                    <a:pt x="272091" y="14091"/>
                  </a:lnTo>
                  <a:lnTo>
                    <a:pt x="176961" y="88249"/>
                  </a:lnTo>
                  <a:lnTo>
                    <a:pt x="163779" y="131095"/>
                  </a:lnTo>
                  <a:lnTo>
                    <a:pt x="202605" y="211659"/>
                  </a:lnTo>
                  <a:lnTo>
                    <a:pt x="223158" y="327006"/>
                  </a:lnTo>
                  <a:lnTo>
                    <a:pt x="215750" y="365738"/>
                  </a:lnTo>
                  <a:lnTo>
                    <a:pt x="129283" y="404436"/>
                  </a:lnTo>
                  <a:lnTo>
                    <a:pt x="64205" y="363345"/>
                  </a:lnTo>
                  <a:lnTo>
                    <a:pt x="62799" y="360849"/>
                  </a:lnTo>
                  <a:lnTo>
                    <a:pt x="0" y="435850"/>
                  </a:lnTo>
                  <a:lnTo>
                    <a:pt x="18084" y="551202"/>
                  </a:lnTo>
                  <a:lnTo>
                    <a:pt x="65078" y="563538"/>
                  </a:lnTo>
                  <a:lnTo>
                    <a:pt x="65876" y="621215"/>
                  </a:lnTo>
                  <a:lnTo>
                    <a:pt x="32900" y="661664"/>
                  </a:lnTo>
                  <a:lnTo>
                    <a:pt x="84795" y="714384"/>
                  </a:lnTo>
                  <a:lnTo>
                    <a:pt x="84795" y="781803"/>
                  </a:lnTo>
                  <a:lnTo>
                    <a:pt x="32900" y="833713"/>
                  </a:lnTo>
                  <a:lnTo>
                    <a:pt x="104589" y="884781"/>
                  </a:lnTo>
                  <a:lnTo>
                    <a:pt x="116936" y="911139"/>
                  </a:lnTo>
                  <a:lnTo>
                    <a:pt x="93078" y="963893"/>
                  </a:lnTo>
                  <a:lnTo>
                    <a:pt x="107058" y="1059459"/>
                  </a:lnTo>
                  <a:lnTo>
                    <a:pt x="102081" y="1126201"/>
                  </a:lnTo>
                  <a:lnTo>
                    <a:pt x="130119" y="1145953"/>
                  </a:lnTo>
                  <a:lnTo>
                    <a:pt x="163057" y="1121243"/>
                  </a:lnTo>
                  <a:lnTo>
                    <a:pt x="242116" y="1118785"/>
                  </a:lnTo>
                  <a:lnTo>
                    <a:pt x="255298" y="1095695"/>
                  </a:lnTo>
                  <a:lnTo>
                    <a:pt x="295721" y="1094885"/>
                  </a:lnTo>
                  <a:lnTo>
                    <a:pt x="308904" y="1060264"/>
                  </a:lnTo>
                  <a:lnTo>
                    <a:pt x="427511" y="1091580"/>
                  </a:lnTo>
                  <a:lnTo>
                    <a:pt x="469529" y="1075100"/>
                  </a:lnTo>
                  <a:lnTo>
                    <a:pt x="533734" y="1140999"/>
                  </a:lnTo>
                  <a:lnTo>
                    <a:pt x="634333" y="1094817"/>
                  </a:lnTo>
                  <a:lnTo>
                    <a:pt x="668943" y="1117874"/>
                  </a:lnTo>
                  <a:lnTo>
                    <a:pt x="725778" y="1121243"/>
                  </a:lnTo>
                  <a:lnTo>
                    <a:pt x="764224" y="1133887"/>
                  </a:lnTo>
                  <a:lnTo>
                    <a:pt x="899282" y="1127816"/>
                  </a:lnTo>
                  <a:lnTo>
                    <a:pt x="900915" y="1170122"/>
                  </a:lnTo>
                  <a:lnTo>
                    <a:pt x="1034909" y="1288775"/>
                  </a:lnTo>
                  <a:lnTo>
                    <a:pt x="1037113" y="1306069"/>
                  </a:lnTo>
                  <a:lnTo>
                    <a:pt x="1063212" y="1306977"/>
                  </a:lnTo>
                  <a:lnTo>
                    <a:pt x="1051397" y="1233829"/>
                  </a:lnTo>
                  <a:lnTo>
                    <a:pt x="1066746" y="1216270"/>
                  </a:lnTo>
                  <a:lnTo>
                    <a:pt x="1084031" y="885928"/>
                  </a:lnTo>
                  <a:close/>
                  <a:moveTo>
                    <a:pt x="1084031" y="885928"/>
                  </a:moveTo>
                  <a:cubicBezTo>
                    <a:pt x="1088400" y="886870"/>
                    <a:pt x="1079625" y="885502"/>
                    <a:pt x="1084031" y="885928"/>
                  </a:cubicBez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CD51F98-A434-4400-8DB9-78A93E4EB3A9}"/>
                </a:ext>
              </a:extLst>
            </p:cNvPr>
            <p:cNvSpPr/>
            <p:nvPr/>
          </p:nvSpPr>
          <p:spPr>
            <a:xfrm>
              <a:off x="5506733" y="2649346"/>
              <a:ext cx="2529085" cy="1465372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AE38DC6-9B25-445D-AF7C-EA35EAEBC72F}"/>
                </a:ext>
              </a:extLst>
            </p:cNvPr>
            <p:cNvSpPr/>
            <p:nvPr/>
          </p:nvSpPr>
          <p:spPr>
            <a:xfrm>
              <a:off x="5506733" y="2649346"/>
              <a:ext cx="2529085" cy="1465372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A1EEC6D-8955-4753-A4FA-54F5345232EB}"/>
                </a:ext>
              </a:extLst>
            </p:cNvPr>
            <p:cNvSpPr/>
            <p:nvPr/>
          </p:nvSpPr>
          <p:spPr>
            <a:xfrm>
              <a:off x="5506733" y="3400973"/>
              <a:ext cx="2529085" cy="713741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CEA27CF-EC3B-4F71-8D0C-F9AE57A29B27}"/>
                </a:ext>
              </a:extLst>
            </p:cNvPr>
            <p:cNvSpPr/>
            <p:nvPr/>
          </p:nvSpPr>
          <p:spPr>
            <a:xfrm>
              <a:off x="5506733" y="3400973"/>
              <a:ext cx="2529085" cy="713741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39A91253-26E6-4635-97C2-D33425EED1B7}"/>
                </a:ext>
              </a:extLst>
            </p:cNvPr>
            <p:cNvSpPr/>
            <p:nvPr/>
          </p:nvSpPr>
          <p:spPr>
            <a:xfrm>
              <a:off x="4844768" y="3705804"/>
              <a:ext cx="1667624" cy="1343854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6A869705-21B3-4DE8-9FD9-20E00FAC0FEA}"/>
                </a:ext>
              </a:extLst>
            </p:cNvPr>
            <p:cNvSpPr/>
            <p:nvPr/>
          </p:nvSpPr>
          <p:spPr>
            <a:xfrm>
              <a:off x="4844768" y="3705804"/>
              <a:ext cx="1667624" cy="1343854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94697F20-3D3C-445C-821E-D3C334B07E8D}"/>
                </a:ext>
              </a:extLst>
            </p:cNvPr>
            <p:cNvSpPr/>
            <p:nvPr/>
          </p:nvSpPr>
          <p:spPr>
            <a:xfrm>
              <a:off x="6174984" y="4097231"/>
              <a:ext cx="906921" cy="1373312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FDD656AE-117E-411C-9DD4-4CB94969315B}"/>
                </a:ext>
              </a:extLst>
            </p:cNvPr>
            <p:cNvSpPr/>
            <p:nvPr/>
          </p:nvSpPr>
          <p:spPr>
            <a:xfrm>
              <a:off x="6174984" y="4097231"/>
              <a:ext cx="906921" cy="1373312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3FF66CD8-D8D0-4020-9F4D-1FEDAC371DAE}"/>
                </a:ext>
              </a:extLst>
            </p:cNvPr>
            <p:cNvSpPr/>
            <p:nvPr/>
          </p:nvSpPr>
          <p:spPr>
            <a:xfrm>
              <a:off x="7473592" y="3513832"/>
              <a:ext cx="1460292" cy="118650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332686F3-6C33-457A-90E7-40B818A08013}"/>
                </a:ext>
              </a:extLst>
            </p:cNvPr>
            <p:cNvSpPr/>
            <p:nvPr/>
          </p:nvSpPr>
          <p:spPr>
            <a:xfrm>
              <a:off x="7473592" y="3513832"/>
              <a:ext cx="1460292" cy="118650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129D38CB-160F-4499-871F-1EA5398B8B0E}"/>
                </a:ext>
              </a:extLst>
            </p:cNvPr>
            <p:cNvSpPr/>
            <p:nvPr/>
          </p:nvSpPr>
          <p:spPr>
            <a:xfrm>
              <a:off x="7473592" y="3754957"/>
              <a:ext cx="1295564" cy="945387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00005E7-7DDF-4EA8-A8B0-A4F354C4E6BD}"/>
                </a:ext>
              </a:extLst>
            </p:cNvPr>
            <p:cNvSpPr/>
            <p:nvPr/>
          </p:nvSpPr>
          <p:spPr>
            <a:xfrm>
              <a:off x="7473592" y="3754957"/>
              <a:ext cx="1295564" cy="945387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A1435442-6589-4D86-8BFD-445C02556B0E}"/>
                </a:ext>
              </a:extLst>
            </p:cNvPr>
            <p:cNvSpPr/>
            <p:nvPr/>
          </p:nvSpPr>
          <p:spPr>
            <a:xfrm>
              <a:off x="6646683" y="3969666"/>
              <a:ext cx="1291423" cy="1019777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B7C2CAE4-7C7C-40AD-962E-3401D0B1AD94}"/>
                </a:ext>
              </a:extLst>
            </p:cNvPr>
            <p:cNvSpPr/>
            <p:nvPr/>
          </p:nvSpPr>
          <p:spPr>
            <a:xfrm>
              <a:off x="6646683" y="3969666"/>
              <a:ext cx="1291423" cy="1019777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/>
            </a:p>
          </p:txBody>
        </p: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AEBAF612-6E11-44BD-B4AF-4796D1B2C205}"/>
                </a:ext>
              </a:extLst>
            </p:cNvPr>
            <p:cNvGrpSpPr/>
            <p:nvPr/>
          </p:nvGrpSpPr>
          <p:grpSpPr>
            <a:xfrm>
              <a:off x="3408107" y="2019996"/>
              <a:ext cx="5691830" cy="3087297"/>
              <a:chOff x="3440789" y="936764"/>
              <a:chExt cx="5691830" cy="3087297"/>
            </a:xfrm>
          </p:grpSpPr>
          <p:sp>
            <p:nvSpPr>
              <p:cNvPr id="139" name="Прямоугольник 138">
                <a:extLst>
                  <a:ext uri="{FF2B5EF4-FFF2-40B4-BE49-F238E27FC236}">
                    <a16:creationId xmlns:a16="http://schemas.microsoft.com/office/drawing/2014/main" id="{82860329-4BC4-448D-97FA-1096CA26D7CD}"/>
                  </a:ext>
                </a:extLst>
              </p:cNvPr>
              <p:cNvSpPr/>
              <p:nvPr/>
            </p:nvSpPr>
            <p:spPr>
              <a:xfrm>
                <a:off x="6363268" y="1485329"/>
                <a:ext cx="645768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Акмолинская</a:t>
                </a:r>
              </a:p>
            </p:txBody>
          </p:sp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9D3282B7-6345-4426-BCCD-C402AD689093}"/>
                  </a:ext>
                </a:extLst>
              </p:cNvPr>
              <p:cNvSpPr/>
              <p:nvPr/>
            </p:nvSpPr>
            <p:spPr>
              <a:xfrm>
                <a:off x="6305645" y="3842185"/>
                <a:ext cx="703957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Туркестанская</a:t>
                </a:r>
              </a:p>
            </p:txBody>
          </p:sp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F5B106BB-2FC4-4916-AC6A-C2C5944BF8D5}"/>
                  </a:ext>
                </a:extLst>
              </p:cNvPr>
              <p:cNvSpPr/>
              <p:nvPr/>
            </p:nvSpPr>
            <p:spPr>
              <a:xfrm>
                <a:off x="6854373" y="2039370"/>
                <a:ext cx="759440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Карагандинская</a:t>
                </a:r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id="{B0E78A5B-D041-4C2F-87E4-10B6A6B5C333}"/>
                  </a:ext>
                </a:extLst>
              </p:cNvPr>
              <p:cNvSpPr/>
              <p:nvPr/>
            </p:nvSpPr>
            <p:spPr>
              <a:xfrm>
                <a:off x="7265666" y="1265598"/>
                <a:ext cx="694484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Павлодарская</a:t>
                </a: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CCC8C74A-4B3A-4903-949D-568057D41FFA}"/>
                  </a:ext>
                </a:extLst>
              </p:cNvPr>
              <p:cNvSpPr/>
              <p:nvPr/>
            </p:nvSpPr>
            <p:spPr>
              <a:xfrm>
                <a:off x="8791331" y="1616265"/>
                <a:ext cx="341288" cy="19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900" spc="50" dirty="0">
                    <a:latin typeface="Arial Narrow" panose="020B0606020202030204" pitchFamily="34" charset="0"/>
                  </a:rPr>
                  <a:t>ВКО</a:t>
                </a:r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DEF6D041-736B-42AE-8DB3-46F8371C6096}"/>
                  </a:ext>
                </a:extLst>
              </p:cNvPr>
              <p:cNvSpPr/>
              <p:nvPr/>
            </p:nvSpPr>
            <p:spPr>
              <a:xfrm>
                <a:off x="6091355" y="936764"/>
                <a:ext cx="338582" cy="19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900" b="1" spc="50" dirty="0">
                    <a:latin typeface="Arial Narrow" panose="020B0606020202030204" pitchFamily="34" charset="0"/>
                  </a:rPr>
                  <a:t>СКО</a:t>
                </a: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F0904461-BDF8-43C4-A3ED-53AB9503BEEF}"/>
                  </a:ext>
                </a:extLst>
              </p:cNvPr>
              <p:cNvSpPr/>
              <p:nvPr/>
            </p:nvSpPr>
            <p:spPr>
              <a:xfrm>
                <a:off x="5305700" y="1480924"/>
                <a:ext cx="670126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Костанайская</a:t>
                </a:r>
              </a:p>
            </p:txBody>
          </p:sp>
          <p:sp>
            <p:nvSpPr>
              <p:cNvPr id="153" name="Прямоугольник 152">
                <a:extLst>
                  <a:ext uri="{FF2B5EF4-FFF2-40B4-BE49-F238E27FC236}">
                    <a16:creationId xmlns:a16="http://schemas.microsoft.com/office/drawing/2014/main" id="{BB20C4B2-E490-4548-8B68-0AA5880DD2E2}"/>
                  </a:ext>
                </a:extLst>
              </p:cNvPr>
              <p:cNvSpPr/>
              <p:nvPr/>
            </p:nvSpPr>
            <p:spPr>
              <a:xfrm>
                <a:off x="6959087" y="3267398"/>
                <a:ext cx="641707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Жамбылская</a:t>
                </a:r>
              </a:p>
            </p:txBody>
          </p:sp>
          <p:sp>
            <p:nvSpPr>
              <p:cNvPr id="154" name="Прямоугольник 153">
                <a:extLst>
                  <a:ext uri="{FF2B5EF4-FFF2-40B4-BE49-F238E27FC236}">
                    <a16:creationId xmlns:a16="http://schemas.microsoft.com/office/drawing/2014/main" id="{5E203BEE-EB50-477A-8A18-79556C92F26B}"/>
                  </a:ext>
                </a:extLst>
              </p:cNvPr>
              <p:cNvSpPr/>
              <p:nvPr/>
            </p:nvSpPr>
            <p:spPr>
              <a:xfrm>
                <a:off x="7830495" y="3207503"/>
                <a:ext cx="647122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Алматинская</a:t>
                </a:r>
              </a:p>
            </p:txBody>
          </p:sp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id="{49A72F63-3A8C-4135-B4C5-0FDF3DB7DC9C}"/>
                  </a:ext>
                </a:extLst>
              </p:cNvPr>
              <p:cNvSpPr/>
              <p:nvPr/>
            </p:nvSpPr>
            <p:spPr>
              <a:xfrm>
                <a:off x="5391399" y="3263909"/>
                <a:ext cx="795977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Кызылординская</a:t>
                </a:r>
              </a:p>
            </p:txBody>
          </p:sp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id="{81A3C045-70D9-4A98-BE39-6896EACC3553}"/>
                  </a:ext>
                </a:extLst>
              </p:cNvPr>
              <p:cNvSpPr/>
              <p:nvPr/>
            </p:nvSpPr>
            <p:spPr>
              <a:xfrm>
                <a:off x="4513369" y="2369938"/>
                <a:ext cx="641707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Актюбинская</a:t>
                </a:r>
              </a:p>
            </p:txBody>
          </p:sp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D3AE27E9-0AD9-45BA-B857-B4E23FB90A6A}"/>
                  </a:ext>
                </a:extLst>
              </p:cNvPr>
              <p:cNvSpPr/>
              <p:nvPr/>
            </p:nvSpPr>
            <p:spPr>
              <a:xfrm>
                <a:off x="3567816" y="1939661"/>
                <a:ext cx="333168" cy="19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900" spc="50" dirty="0">
                    <a:latin typeface="Arial Narrow" panose="020B0606020202030204" pitchFamily="34" charset="0"/>
                  </a:rPr>
                  <a:t>ЗКО</a:t>
                </a:r>
              </a:p>
            </p:txBody>
          </p:sp>
          <p:sp>
            <p:nvSpPr>
              <p:cNvPr id="166" name="Прямоугольник 165">
                <a:extLst>
                  <a:ext uri="{FF2B5EF4-FFF2-40B4-BE49-F238E27FC236}">
                    <a16:creationId xmlns:a16="http://schemas.microsoft.com/office/drawing/2014/main" id="{FD465CB8-2328-4FC1-B19B-18D4FF79AB9A}"/>
                  </a:ext>
                </a:extLst>
              </p:cNvPr>
              <p:cNvSpPr/>
              <p:nvPr/>
            </p:nvSpPr>
            <p:spPr>
              <a:xfrm>
                <a:off x="3440789" y="2457703"/>
                <a:ext cx="599758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Атырауская</a:t>
                </a:r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4B86E713-4DFD-4509-9F69-5D9B1D114E0A}"/>
                  </a:ext>
                </a:extLst>
              </p:cNvPr>
              <p:cNvSpPr/>
              <p:nvPr/>
            </p:nvSpPr>
            <p:spPr>
              <a:xfrm>
                <a:off x="3651074" y="3625467"/>
                <a:ext cx="714783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Мангистауская</a:t>
                </a:r>
              </a:p>
            </p:txBody>
          </p:sp>
          <p:sp>
            <p:nvSpPr>
              <p:cNvPr id="172" name="Прямоугольник 171">
                <a:extLst>
                  <a:ext uri="{FF2B5EF4-FFF2-40B4-BE49-F238E27FC236}">
                    <a16:creationId xmlns:a16="http://schemas.microsoft.com/office/drawing/2014/main" id="{F5A02597-4412-48A2-ACDB-27A5B0740B9A}"/>
                  </a:ext>
                </a:extLst>
              </p:cNvPr>
              <p:cNvSpPr/>
              <p:nvPr/>
            </p:nvSpPr>
            <p:spPr>
              <a:xfrm>
                <a:off x="8095871" y="2656579"/>
                <a:ext cx="613290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>
                    <a:latin typeface="Arial Narrow" panose="020B0606020202030204" pitchFamily="34" charset="0"/>
                  </a:rPr>
                  <a:t>Жетысуская</a:t>
                </a:r>
              </a:p>
            </p:txBody>
          </p:sp>
        </p:grp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BFC728C3-84EC-42CD-9EBA-6DB51A947D74}"/>
                </a:ext>
              </a:extLst>
            </p:cNvPr>
            <p:cNvSpPr/>
            <p:nvPr/>
          </p:nvSpPr>
          <p:spPr>
            <a:xfrm>
              <a:off x="8059467" y="3085437"/>
              <a:ext cx="509090" cy="181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ru-RU" sz="800" spc="50" dirty="0">
                  <a:latin typeface="Arial Narrow" panose="020B0606020202030204" pitchFamily="34" charset="0"/>
                </a:rPr>
                <a:t>Абайская</a:t>
              </a:r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083E5E2E-1206-4E9D-A3A8-C845D43CDBE1}"/>
                </a:ext>
              </a:extLst>
            </p:cNvPr>
            <p:cNvSpPr/>
            <p:nvPr/>
          </p:nvSpPr>
          <p:spPr>
            <a:xfrm>
              <a:off x="6508165" y="3746879"/>
              <a:ext cx="599758" cy="181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ru-RU" sz="800" spc="50" dirty="0">
                  <a:latin typeface="Arial Narrow" panose="020B0606020202030204" pitchFamily="34" charset="0"/>
                </a:rPr>
                <a:t>Улытауская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A7EDE5-0A82-492B-9622-23C5E67E3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88" y="4862908"/>
            <a:ext cx="3253067" cy="1862460"/>
          </a:xfrm>
          <a:prstGeom prst="rect">
            <a:avLst/>
          </a:prstGeom>
        </p:spPr>
      </p:pic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15363F60-8C27-4B7A-A3C9-ABB94D6B255A}"/>
              </a:ext>
            </a:extLst>
          </p:cNvPr>
          <p:cNvGrpSpPr/>
          <p:nvPr/>
        </p:nvGrpSpPr>
        <p:grpSpPr>
          <a:xfrm>
            <a:off x="245954" y="3727296"/>
            <a:ext cx="3986494" cy="432753"/>
            <a:chOff x="7810228" y="762362"/>
            <a:chExt cx="3986494" cy="432753"/>
          </a:xfrm>
        </p:grpSpPr>
        <p:sp>
          <p:nvSpPr>
            <p:cNvPr id="188" name="Прямоугольник: скругленные верхние углы 89">
              <a:extLst>
                <a:ext uri="{FF2B5EF4-FFF2-40B4-BE49-F238E27FC236}">
                  <a16:creationId xmlns:a16="http://schemas.microsoft.com/office/drawing/2014/main" id="{B9ACF84B-63D8-4E9C-A2A7-9F0DF23E41C3}"/>
                </a:ext>
              </a:extLst>
            </p:cNvPr>
            <p:cNvSpPr/>
            <p:nvPr/>
          </p:nvSpPr>
          <p:spPr>
            <a:xfrm rot="5400000">
              <a:off x="9841580" y="-760026"/>
              <a:ext cx="416813" cy="3493470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8EBB9BC-9EF1-432E-B539-B051ADD46B43}"/>
                </a:ext>
              </a:extLst>
            </p:cNvPr>
            <p:cNvSpPr txBox="1"/>
            <p:nvPr/>
          </p:nvSpPr>
          <p:spPr>
            <a:xfrm>
              <a:off x="8860955" y="850875"/>
              <a:ext cx="2713615" cy="2718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latin typeface="Arial Narrow" panose="020B0606020202030204" pitchFamily="34" charset="0"/>
                </a:rPr>
                <a:t>НОВЫХ РАБОЧИХ МЕСТ СОЗДАНО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90" name="Прямоугольник: скругленные углы 91">
              <a:extLst>
                <a:ext uri="{FF2B5EF4-FFF2-40B4-BE49-F238E27FC236}">
                  <a16:creationId xmlns:a16="http://schemas.microsoft.com/office/drawing/2014/main" id="{41499FED-BC3D-437B-9A72-EE8041FDFD8B}"/>
                </a:ext>
              </a:extLst>
            </p:cNvPr>
            <p:cNvSpPr/>
            <p:nvPr/>
          </p:nvSpPr>
          <p:spPr>
            <a:xfrm rot="16200000">
              <a:off x="8107868" y="464722"/>
              <a:ext cx="416812" cy="1012091"/>
            </a:xfrm>
            <a:prstGeom prst="roundRect">
              <a:avLst/>
            </a:prstGeom>
            <a:solidFill>
              <a:srgbClr val="B4975A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1E1EF8A-B8F8-49D8-8FD8-F5149932E87B}"/>
                </a:ext>
              </a:extLst>
            </p:cNvPr>
            <p:cNvSpPr txBox="1"/>
            <p:nvPr/>
          </p:nvSpPr>
          <p:spPr>
            <a:xfrm>
              <a:off x="7841976" y="816983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9,1 тыс.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CC0742AC-AE59-4E67-B078-21A6EF0C1E8C}"/>
              </a:ext>
            </a:extLst>
          </p:cNvPr>
          <p:cNvGrpSpPr/>
          <p:nvPr/>
        </p:nvGrpSpPr>
        <p:grpSpPr>
          <a:xfrm>
            <a:off x="248719" y="4268065"/>
            <a:ext cx="3986857" cy="435346"/>
            <a:chOff x="7810228" y="1282058"/>
            <a:chExt cx="3986857" cy="435346"/>
          </a:xfrm>
        </p:grpSpPr>
        <p:sp>
          <p:nvSpPr>
            <p:cNvPr id="193" name="Прямоугольник: скругленные верхние углы 94">
              <a:extLst>
                <a:ext uri="{FF2B5EF4-FFF2-40B4-BE49-F238E27FC236}">
                  <a16:creationId xmlns:a16="http://schemas.microsoft.com/office/drawing/2014/main" id="{37E0FA6A-5F1A-41F2-AE1F-0D9383DB4A99}"/>
                </a:ext>
              </a:extLst>
            </p:cNvPr>
            <p:cNvSpPr/>
            <p:nvPr/>
          </p:nvSpPr>
          <p:spPr>
            <a:xfrm rot="5400000">
              <a:off x="9836487" y="-243194"/>
              <a:ext cx="427727" cy="3493469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5ACCA8E-5A61-4774-BF2F-770A0066AF4E}"/>
                </a:ext>
              </a:extLst>
            </p:cNvPr>
            <p:cNvSpPr txBox="1"/>
            <p:nvPr/>
          </p:nvSpPr>
          <p:spPr>
            <a:xfrm>
              <a:off x="8849160" y="1406307"/>
              <a:ext cx="293576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latin typeface="Arial Narrow" panose="020B0606020202030204" pitchFamily="34" charset="0"/>
                </a:rPr>
                <a:t>ЕДИНИЦ С/Х ТЕХНИКИ ПРИОБРЕТЕНО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95" name="Прямоугольник: скругленные углы 96">
              <a:extLst>
                <a:ext uri="{FF2B5EF4-FFF2-40B4-BE49-F238E27FC236}">
                  <a16:creationId xmlns:a16="http://schemas.microsoft.com/office/drawing/2014/main" id="{FEE30879-A0B3-48A9-8397-50F87972E3A2}"/>
                </a:ext>
              </a:extLst>
            </p:cNvPr>
            <p:cNvSpPr/>
            <p:nvPr/>
          </p:nvSpPr>
          <p:spPr>
            <a:xfrm rot="16200000">
              <a:off x="8107868" y="984418"/>
              <a:ext cx="416812" cy="1012091"/>
            </a:xfrm>
            <a:prstGeom prst="roundRect">
              <a:avLst/>
            </a:prstGeom>
            <a:solidFill>
              <a:srgbClr val="388E3C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EC4D937-EA57-429E-92DF-3433F0C95B72}"/>
                </a:ext>
              </a:extLst>
            </p:cNvPr>
            <p:cNvSpPr txBox="1"/>
            <p:nvPr/>
          </p:nvSpPr>
          <p:spPr>
            <a:xfrm>
              <a:off x="7841976" y="1336678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10,4 тыс.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4544186" y="2906155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1 051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4547369" y="3184009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21,6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38EBB9BC-9EF1-432E-B539-B051ADD46B43}"/>
              </a:ext>
            </a:extLst>
          </p:cNvPr>
          <p:cNvSpPr txBox="1"/>
          <p:nvPr/>
        </p:nvSpPr>
        <p:spPr>
          <a:xfrm>
            <a:off x="11104704" y="6533401"/>
            <a:ext cx="1218469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млрд тенге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8EBB9BC-9EF1-432E-B539-B051ADD46B43}"/>
              </a:ext>
            </a:extLst>
          </p:cNvPr>
          <p:cNvSpPr txBox="1"/>
          <p:nvPr/>
        </p:nvSpPr>
        <p:spPr>
          <a:xfrm>
            <a:off x="11089155" y="6247960"/>
            <a:ext cx="1218469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latin typeface="Arial Narrow" panose="020B0606020202030204" pitchFamily="34" charset="0"/>
              </a:rPr>
              <a:t>кол-во СХТП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4455227" y="3784534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372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4458410" y="4062388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4,1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4658070" y="4832896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301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4661253" y="5110750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3,9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6292784" y="3102075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1 060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95967" y="3379929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23,5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6785045" y="4783199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925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6788228" y="5061053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12,7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123112" y="2006031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1 124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7126295" y="2283885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80,4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8435940" y="1411048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1 067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8439123" y="1688902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68,8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9707889" y="1782032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828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9711072" y="2059886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39,4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8690242" y="2109138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1 431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8693425" y="2386992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97,5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8478204" y="3162944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1 019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8481387" y="3440798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31,1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8072335" y="3911639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8075518" y="4189493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0,7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5" name="Скругленный прямоугольник 254"/>
          <p:cNvSpPr/>
          <p:nvPr/>
        </p:nvSpPr>
        <p:spPr>
          <a:xfrm>
            <a:off x="8444045" y="5610182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4 999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6" name="Скругленный прямоугольник 255"/>
          <p:cNvSpPr/>
          <p:nvPr/>
        </p:nvSpPr>
        <p:spPr>
          <a:xfrm>
            <a:off x="8447228" y="5888036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46,6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9341490" y="4939164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1 347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9344673" y="5217018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18,3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10500894" y="4832896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818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10504077" y="5110750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21,4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11188736" y="4006539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953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11191919" y="4284393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14,2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11560362" y="3006303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521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4" name="Скругленный прямоугольник 263"/>
          <p:cNvSpPr/>
          <p:nvPr/>
        </p:nvSpPr>
        <p:spPr>
          <a:xfrm>
            <a:off x="11563545" y="3284157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19,0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10486162" y="2651835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591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10489345" y="2929689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18,9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0500894" y="6260974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18 464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0506951" y="6555404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522,3</a:t>
            </a:r>
            <a:endParaRPr lang="ru-RU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094782ED-D8FA-429E-82CE-CF35DEAE10E6}"/>
              </a:ext>
            </a:extLst>
          </p:cNvPr>
          <p:cNvSpPr/>
          <p:nvPr/>
        </p:nvSpPr>
        <p:spPr>
          <a:xfrm>
            <a:off x="2824814" y="2282082"/>
            <a:ext cx="1358044" cy="903136"/>
          </a:xfrm>
          <a:custGeom>
            <a:avLst/>
            <a:gdLst>
              <a:gd name="connsiteX0" fmla="*/ 532206 w 1358044"/>
              <a:gd name="connsiteY0" fmla="*/ 903137 h 903136"/>
              <a:gd name="connsiteX1" fmla="*/ 603614 w 1358044"/>
              <a:gd name="connsiteY1" fmla="*/ 835015 h 903136"/>
              <a:gd name="connsiteX2" fmla="*/ 783702 w 1358044"/>
              <a:gd name="connsiteY2" fmla="*/ 760318 h 903136"/>
              <a:gd name="connsiteX3" fmla="*/ 841900 w 1358044"/>
              <a:gd name="connsiteY3" fmla="*/ 775719 h 903136"/>
              <a:gd name="connsiteX4" fmla="*/ 845270 w 1358044"/>
              <a:gd name="connsiteY4" fmla="*/ 803160 h 903136"/>
              <a:gd name="connsiteX5" fmla="*/ 966077 w 1358044"/>
              <a:gd name="connsiteY5" fmla="*/ 840509 h 903136"/>
              <a:gd name="connsiteX6" fmla="*/ 980331 w 1358044"/>
              <a:gd name="connsiteY6" fmla="*/ 785597 h 903136"/>
              <a:gd name="connsiteX7" fmla="*/ 1029769 w 1358044"/>
              <a:gd name="connsiteY7" fmla="*/ 706519 h 903136"/>
              <a:gd name="connsiteX8" fmla="*/ 1132990 w 1358044"/>
              <a:gd name="connsiteY8" fmla="*/ 712012 h 903136"/>
              <a:gd name="connsiteX9" fmla="*/ 1170361 w 1358044"/>
              <a:gd name="connsiteY9" fmla="*/ 660440 h 903136"/>
              <a:gd name="connsiteX10" fmla="*/ 1178043 w 1358044"/>
              <a:gd name="connsiteY10" fmla="*/ 606504 h 903136"/>
              <a:gd name="connsiteX11" fmla="*/ 1232940 w 1358044"/>
              <a:gd name="connsiteY11" fmla="*/ 576841 h 903136"/>
              <a:gd name="connsiteX12" fmla="*/ 1242848 w 1358044"/>
              <a:gd name="connsiteY12" fmla="*/ 586753 h 903136"/>
              <a:gd name="connsiteX13" fmla="*/ 1313108 w 1358044"/>
              <a:gd name="connsiteY13" fmla="*/ 577954 h 903136"/>
              <a:gd name="connsiteX14" fmla="*/ 1314221 w 1358044"/>
              <a:gd name="connsiteY14" fmla="*/ 530762 h 903136"/>
              <a:gd name="connsiteX15" fmla="*/ 1352672 w 1358044"/>
              <a:gd name="connsiteY15" fmla="*/ 475815 h 903136"/>
              <a:gd name="connsiteX16" fmla="*/ 1315266 w 1358044"/>
              <a:gd name="connsiteY16" fmla="*/ 395624 h 903136"/>
              <a:gd name="connsiteX17" fmla="*/ 1342901 w 1358044"/>
              <a:gd name="connsiteY17" fmla="*/ 340310 h 903136"/>
              <a:gd name="connsiteX18" fmla="*/ 1341886 w 1358044"/>
              <a:gd name="connsiteY18" fmla="*/ 331511 h 903136"/>
              <a:gd name="connsiteX19" fmla="*/ 1357523 w 1358044"/>
              <a:gd name="connsiteY19" fmla="*/ 281656 h 903136"/>
              <a:gd name="connsiteX20" fmla="*/ 1314290 w 1358044"/>
              <a:gd name="connsiteY20" fmla="*/ 251992 h 903136"/>
              <a:gd name="connsiteX21" fmla="*/ 1285880 w 1358044"/>
              <a:gd name="connsiteY21" fmla="*/ 194353 h 903136"/>
              <a:gd name="connsiteX22" fmla="*/ 1247160 w 1358044"/>
              <a:gd name="connsiteY22" fmla="*/ 181576 h 903136"/>
              <a:gd name="connsiteX23" fmla="*/ 1229468 w 1358044"/>
              <a:gd name="connsiteY23" fmla="*/ 158485 h 903136"/>
              <a:gd name="connsiteX24" fmla="*/ 1231120 w 1358044"/>
              <a:gd name="connsiteY24" fmla="*/ 143654 h 903136"/>
              <a:gd name="connsiteX25" fmla="*/ 1224920 w 1358044"/>
              <a:gd name="connsiteY25" fmla="*/ 128013 h 903136"/>
              <a:gd name="connsiteX26" fmla="*/ 1203926 w 1358044"/>
              <a:gd name="connsiteY26" fmla="*/ 119351 h 903136"/>
              <a:gd name="connsiteX27" fmla="*/ 1168507 w 1358044"/>
              <a:gd name="connsiteY27" fmla="*/ 95755 h 903136"/>
              <a:gd name="connsiteX28" fmla="*/ 1123180 w 1358044"/>
              <a:gd name="connsiteY28" fmla="*/ 102901 h 903136"/>
              <a:gd name="connsiteX29" fmla="*/ 1100538 w 1358044"/>
              <a:gd name="connsiteY29" fmla="*/ 92586 h 903136"/>
              <a:gd name="connsiteX30" fmla="*/ 1071285 w 1358044"/>
              <a:gd name="connsiteY30" fmla="*/ 100405 h 903136"/>
              <a:gd name="connsiteX31" fmla="*/ 1054436 w 1358044"/>
              <a:gd name="connsiteY31" fmla="*/ 71585 h 903136"/>
              <a:gd name="connsiteX32" fmla="*/ 1042070 w 1358044"/>
              <a:gd name="connsiteY32" fmla="*/ 32044 h 903136"/>
              <a:gd name="connsiteX33" fmla="*/ 1017771 w 1358044"/>
              <a:gd name="connsiteY33" fmla="*/ 31205 h 903136"/>
              <a:gd name="connsiteX34" fmla="*/ 1016122 w 1358044"/>
              <a:gd name="connsiteY34" fmla="*/ 41113 h 903136"/>
              <a:gd name="connsiteX35" fmla="*/ 1003787 w 1358044"/>
              <a:gd name="connsiteY35" fmla="*/ 44786 h 903136"/>
              <a:gd name="connsiteX36" fmla="*/ 993274 w 1358044"/>
              <a:gd name="connsiteY36" fmla="*/ 41417 h 903136"/>
              <a:gd name="connsiteX37" fmla="*/ 964056 w 1358044"/>
              <a:gd name="connsiteY37" fmla="*/ 44281 h 903136"/>
              <a:gd name="connsiteX38" fmla="*/ 945524 w 1358044"/>
              <a:gd name="connsiteY38" fmla="*/ 66327 h 903136"/>
              <a:gd name="connsiteX39" fmla="*/ 948183 w 1358044"/>
              <a:gd name="connsiteY39" fmla="*/ 83822 h 903136"/>
              <a:gd name="connsiteX40" fmla="*/ 927596 w 1358044"/>
              <a:gd name="connsiteY40" fmla="*/ 87731 h 903136"/>
              <a:gd name="connsiteX41" fmla="*/ 917722 w 1358044"/>
              <a:gd name="connsiteY41" fmla="*/ 73542 h 903136"/>
              <a:gd name="connsiteX42" fmla="*/ 899186 w 1358044"/>
              <a:gd name="connsiteY42" fmla="*/ 79506 h 903136"/>
              <a:gd name="connsiteX43" fmla="*/ 871586 w 1358044"/>
              <a:gd name="connsiteY43" fmla="*/ 74552 h 903136"/>
              <a:gd name="connsiteX44" fmla="*/ 870044 w 1358044"/>
              <a:gd name="connsiteY44" fmla="*/ 67125 h 903136"/>
              <a:gd name="connsiteX45" fmla="*/ 873037 w 1358044"/>
              <a:gd name="connsiteY45" fmla="*/ 60157 h 903136"/>
              <a:gd name="connsiteX46" fmla="*/ 889715 w 1358044"/>
              <a:gd name="connsiteY46" fmla="*/ 55811 h 903136"/>
              <a:gd name="connsiteX47" fmla="*/ 890730 w 1358044"/>
              <a:gd name="connsiteY47" fmla="*/ 38955 h 903136"/>
              <a:gd name="connsiteX48" fmla="*/ 851804 w 1358044"/>
              <a:gd name="connsiteY48" fmla="*/ 26418 h 903136"/>
              <a:gd name="connsiteX49" fmla="*/ 818881 w 1358044"/>
              <a:gd name="connsiteY49" fmla="*/ 19674 h 903136"/>
              <a:gd name="connsiteX50" fmla="*/ 812142 w 1358044"/>
              <a:gd name="connsiteY50" fmla="*/ 3190 h 903136"/>
              <a:gd name="connsiteX51" fmla="*/ 798157 w 1358044"/>
              <a:gd name="connsiteY51" fmla="*/ 1541 h 903136"/>
              <a:gd name="connsiteX52" fmla="*/ 799810 w 1358044"/>
              <a:gd name="connsiteY52" fmla="*/ 41113 h 903136"/>
              <a:gd name="connsiteX53" fmla="*/ 784139 w 1358044"/>
              <a:gd name="connsiteY53" fmla="*/ 45227 h 903136"/>
              <a:gd name="connsiteX54" fmla="*/ 783329 w 1358044"/>
              <a:gd name="connsiteY54" fmla="*/ 27899 h 903136"/>
              <a:gd name="connsiteX55" fmla="*/ 758628 w 1358044"/>
              <a:gd name="connsiteY55" fmla="*/ 45227 h 903136"/>
              <a:gd name="connsiteX56" fmla="*/ 756136 w 1358044"/>
              <a:gd name="connsiteY56" fmla="*/ 70742 h 903136"/>
              <a:gd name="connsiteX57" fmla="*/ 720819 w 1358044"/>
              <a:gd name="connsiteY57" fmla="*/ 80653 h 903136"/>
              <a:gd name="connsiteX58" fmla="*/ 721659 w 1358044"/>
              <a:gd name="connsiteY58" fmla="*/ 98756 h 903136"/>
              <a:gd name="connsiteX59" fmla="*/ 673069 w 1358044"/>
              <a:gd name="connsiteY59" fmla="*/ 109473 h 903136"/>
              <a:gd name="connsiteX60" fmla="*/ 626932 w 1358044"/>
              <a:gd name="connsiteY60" fmla="*/ 134183 h 903136"/>
              <a:gd name="connsiteX61" fmla="*/ 580800 w 1358044"/>
              <a:gd name="connsiteY61" fmla="*/ 125114 h 903136"/>
              <a:gd name="connsiteX62" fmla="*/ 551988 w 1358044"/>
              <a:gd name="connsiteY62" fmla="*/ 163846 h 903136"/>
              <a:gd name="connsiteX63" fmla="*/ 560209 w 1358044"/>
              <a:gd name="connsiteY63" fmla="*/ 200116 h 903136"/>
              <a:gd name="connsiteX64" fmla="*/ 518222 w 1358044"/>
              <a:gd name="connsiteY64" fmla="*/ 207532 h 903136"/>
              <a:gd name="connsiteX65" fmla="*/ 456452 w 1358044"/>
              <a:gd name="connsiteY65" fmla="*/ 254488 h 903136"/>
              <a:gd name="connsiteX66" fmla="*/ 423495 w 1358044"/>
              <a:gd name="connsiteY66" fmla="*/ 241305 h 903136"/>
              <a:gd name="connsiteX67" fmla="*/ 425144 w 1358044"/>
              <a:gd name="connsiteY67" fmla="*/ 340173 h 903136"/>
              <a:gd name="connsiteX68" fmla="*/ 435018 w 1358044"/>
              <a:gd name="connsiteY68" fmla="*/ 357466 h 903136"/>
              <a:gd name="connsiteX69" fmla="*/ 425953 w 1358044"/>
              <a:gd name="connsiteY69" fmla="*/ 371455 h 903136"/>
              <a:gd name="connsiteX70" fmla="*/ 446578 w 1358044"/>
              <a:gd name="connsiteY70" fmla="*/ 398660 h 903136"/>
              <a:gd name="connsiteX71" fmla="*/ 367486 w 1358044"/>
              <a:gd name="connsiteY71" fmla="*/ 443155 h 903136"/>
              <a:gd name="connsiteX72" fmla="*/ 353501 w 1358044"/>
              <a:gd name="connsiteY72" fmla="*/ 420064 h 903136"/>
              <a:gd name="connsiteX73" fmla="*/ 332068 w 1358044"/>
              <a:gd name="connsiteY73" fmla="*/ 422556 h 903136"/>
              <a:gd name="connsiteX74" fmla="*/ 331260 w 1358044"/>
              <a:gd name="connsiteY74" fmla="*/ 366535 h 903136"/>
              <a:gd name="connsiteX75" fmla="*/ 258774 w 1358044"/>
              <a:gd name="connsiteY75" fmla="*/ 257755 h 903136"/>
              <a:gd name="connsiteX76" fmla="*/ 201115 w 1358044"/>
              <a:gd name="connsiteY76" fmla="*/ 310510 h 903136"/>
              <a:gd name="connsiteX77" fmla="*/ 214291 w 1358044"/>
              <a:gd name="connsiteY77" fmla="*/ 338524 h 903136"/>
              <a:gd name="connsiteX78" fmla="*/ 170482 w 1358044"/>
              <a:gd name="connsiteY78" fmla="*/ 378061 h 903136"/>
              <a:gd name="connsiteX79" fmla="*/ 128460 w 1358044"/>
              <a:gd name="connsiteY79" fmla="*/ 387130 h 903136"/>
              <a:gd name="connsiteX80" fmla="*/ 89774 w 1358044"/>
              <a:gd name="connsiteY80" fmla="*/ 513164 h 903136"/>
              <a:gd name="connsiteX81" fmla="*/ 121046 w 1358044"/>
              <a:gd name="connsiteY81" fmla="*/ 540370 h 903136"/>
              <a:gd name="connsiteX82" fmla="*/ 121889 w 1358044"/>
              <a:gd name="connsiteY82" fmla="*/ 582368 h 903136"/>
              <a:gd name="connsiteX83" fmla="*/ 79057 w 1358044"/>
              <a:gd name="connsiteY83" fmla="*/ 603807 h 903136"/>
              <a:gd name="connsiteX84" fmla="*/ 57625 w 1358044"/>
              <a:gd name="connsiteY84" fmla="*/ 603807 h 903136"/>
              <a:gd name="connsiteX85" fmla="*/ 0 w 1358044"/>
              <a:gd name="connsiteY85" fmla="*/ 724078 h 903136"/>
              <a:gd name="connsiteX86" fmla="*/ 83978 w 1358044"/>
              <a:gd name="connsiteY86" fmla="*/ 780912 h 903136"/>
              <a:gd name="connsiteX87" fmla="*/ 82461 w 1358044"/>
              <a:gd name="connsiteY87" fmla="*/ 786440 h 903136"/>
              <a:gd name="connsiteX88" fmla="*/ 422819 w 1358044"/>
              <a:gd name="connsiteY88" fmla="*/ 903137 h 903136"/>
              <a:gd name="connsiteX89" fmla="*/ 532206 w 1358044"/>
              <a:gd name="connsiteY89" fmla="*/ 903137 h 9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358044" h="903136">
                <a:moveTo>
                  <a:pt x="532206" y="903137"/>
                </a:moveTo>
                <a:lnTo>
                  <a:pt x="603614" y="835015"/>
                </a:lnTo>
                <a:lnTo>
                  <a:pt x="783702" y="760318"/>
                </a:lnTo>
                <a:lnTo>
                  <a:pt x="841900" y="775719"/>
                </a:lnTo>
                <a:lnTo>
                  <a:pt x="845270" y="803160"/>
                </a:lnTo>
                <a:lnTo>
                  <a:pt x="966077" y="840509"/>
                </a:lnTo>
                <a:lnTo>
                  <a:pt x="980331" y="785597"/>
                </a:lnTo>
                <a:lnTo>
                  <a:pt x="1029769" y="706519"/>
                </a:lnTo>
                <a:lnTo>
                  <a:pt x="1132990" y="712012"/>
                </a:lnTo>
                <a:lnTo>
                  <a:pt x="1170361" y="660440"/>
                </a:lnTo>
                <a:lnTo>
                  <a:pt x="1178043" y="606504"/>
                </a:lnTo>
                <a:lnTo>
                  <a:pt x="1232940" y="576841"/>
                </a:lnTo>
                <a:lnTo>
                  <a:pt x="1242848" y="586753"/>
                </a:lnTo>
                <a:lnTo>
                  <a:pt x="1313108" y="577954"/>
                </a:lnTo>
                <a:lnTo>
                  <a:pt x="1314221" y="530762"/>
                </a:lnTo>
                <a:lnTo>
                  <a:pt x="1352672" y="475815"/>
                </a:lnTo>
                <a:lnTo>
                  <a:pt x="1315266" y="395624"/>
                </a:lnTo>
                <a:lnTo>
                  <a:pt x="1342901" y="340310"/>
                </a:lnTo>
                <a:cubicBezTo>
                  <a:pt x="1342323" y="337407"/>
                  <a:pt x="1341985" y="334467"/>
                  <a:pt x="1341886" y="331511"/>
                </a:cubicBezTo>
                <a:cubicBezTo>
                  <a:pt x="1341047" y="305723"/>
                  <a:pt x="1361535" y="296894"/>
                  <a:pt x="1357523" y="281656"/>
                </a:cubicBezTo>
                <a:cubicBezTo>
                  <a:pt x="1353515" y="266421"/>
                  <a:pt x="1332689" y="272150"/>
                  <a:pt x="1314290" y="251992"/>
                </a:cubicBezTo>
                <a:cubicBezTo>
                  <a:pt x="1293699" y="229441"/>
                  <a:pt x="1305628" y="206890"/>
                  <a:pt x="1285880" y="194353"/>
                </a:cubicBezTo>
                <a:cubicBezTo>
                  <a:pt x="1273108" y="186226"/>
                  <a:pt x="1264750" y="193475"/>
                  <a:pt x="1247160" y="181576"/>
                </a:cubicBezTo>
                <a:cubicBezTo>
                  <a:pt x="1242107" y="178206"/>
                  <a:pt x="1229908" y="169879"/>
                  <a:pt x="1229468" y="158485"/>
                </a:cubicBezTo>
                <a:cubicBezTo>
                  <a:pt x="1229232" y="153125"/>
                  <a:pt x="1231793" y="151035"/>
                  <a:pt x="1231120" y="143654"/>
                </a:cubicBezTo>
                <a:cubicBezTo>
                  <a:pt x="1230641" y="137944"/>
                  <a:pt x="1228484" y="132500"/>
                  <a:pt x="1224920" y="128013"/>
                </a:cubicBezTo>
                <a:cubicBezTo>
                  <a:pt x="1219392" y="121642"/>
                  <a:pt x="1212486" y="121877"/>
                  <a:pt x="1203926" y="119351"/>
                </a:cubicBezTo>
                <a:cubicBezTo>
                  <a:pt x="1182423" y="113048"/>
                  <a:pt x="1184748" y="99497"/>
                  <a:pt x="1168507" y="95755"/>
                </a:cubicBezTo>
                <a:cubicBezTo>
                  <a:pt x="1150143" y="91777"/>
                  <a:pt x="1142727" y="108296"/>
                  <a:pt x="1123180" y="102901"/>
                </a:cubicBezTo>
                <a:cubicBezTo>
                  <a:pt x="1111791" y="99732"/>
                  <a:pt x="1111153" y="93259"/>
                  <a:pt x="1100538" y="92586"/>
                </a:cubicBezTo>
                <a:cubicBezTo>
                  <a:pt x="1086113" y="91675"/>
                  <a:pt x="1080756" y="103171"/>
                  <a:pt x="1071285" y="100405"/>
                </a:cubicBezTo>
                <a:cubicBezTo>
                  <a:pt x="1062828" y="97947"/>
                  <a:pt x="1059154" y="86485"/>
                  <a:pt x="1054436" y="71585"/>
                </a:cubicBezTo>
                <a:cubicBezTo>
                  <a:pt x="1046956" y="47989"/>
                  <a:pt x="1050728" y="38620"/>
                  <a:pt x="1042070" y="32044"/>
                </a:cubicBezTo>
                <a:cubicBezTo>
                  <a:pt x="1034084" y="25943"/>
                  <a:pt x="1020905" y="26482"/>
                  <a:pt x="1017771" y="31205"/>
                </a:cubicBezTo>
                <a:cubicBezTo>
                  <a:pt x="1015818" y="34202"/>
                  <a:pt x="1018717" y="37541"/>
                  <a:pt x="1016122" y="41113"/>
                </a:cubicBezTo>
                <a:cubicBezTo>
                  <a:pt x="1012954" y="45497"/>
                  <a:pt x="1005238" y="44923"/>
                  <a:pt x="1003787" y="44786"/>
                </a:cubicBezTo>
                <a:cubicBezTo>
                  <a:pt x="1000094" y="44376"/>
                  <a:pt x="996519" y="43232"/>
                  <a:pt x="993274" y="41417"/>
                </a:cubicBezTo>
                <a:cubicBezTo>
                  <a:pt x="980601" y="35988"/>
                  <a:pt x="965807" y="43373"/>
                  <a:pt x="964056" y="44281"/>
                </a:cubicBezTo>
                <a:cubicBezTo>
                  <a:pt x="962304" y="45193"/>
                  <a:pt x="946633" y="53281"/>
                  <a:pt x="945524" y="66327"/>
                </a:cubicBezTo>
                <a:cubicBezTo>
                  <a:pt x="944779" y="74890"/>
                  <a:pt x="950846" y="78765"/>
                  <a:pt x="948183" y="83822"/>
                </a:cubicBezTo>
                <a:cubicBezTo>
                  <a:pt x="945220" y="89452"/>
                  <a:pt x="934032" y="91811"/>
                  <a:pt x="927596" y="87731"/>
                </a:cubicBezTo>
                <a:cubicBezTo>
                  <a:pt x="921156" y="83655"/>
                  <a:pt x="923280" y="75867"/>
                  <a:pt x="917722" y="73542"/>
                </a:cubicBezTo>
                <a:cubicBezTo>
                  <a:pt x="912802" y="71482"/>
                  <a:pt x="909463" y="76911"/>
                  <a:pt x="899186" y="79506"/>
                </a:cubicBezTo>
                <a:cubicBezTo>
                  <a:pt x="890460" y="81732"/>
                  <a:pt x="876103" y="82071"/>
                  <a:pt x="871586" y="74552"/>
                </a:cubicBezTo>
                <a:cubicBezTo>
                  <a:pt x="870321" y="72296"/>
                  <a:pt x="869781" y="69701"/>
                  <a:pt x="870044" y="67125"/>
                </a:cubicBezTo>
                <a:cubicBezTo>
                  <a:pt x="870302" y="64553"/>
                  <a:pt x="871347" y="62118"/>
                  <a:pt x="873037" y="60157"/>
                </a:cubicBezTo>
                <a:cubicBezTo>
                  <a:pt x="877786" y="55507"/>
                  <a:pt x="885099" y="60157"/>
                  <a:pt x="889715" y="55811"/>
                </a:cubicBezTo>
                <a:cubicBezTo>
                  <a:pt x="893457" y="52236"/>
                  <a:pt x="893659" y="44247"/>
                  <a:pt x="890730" y="38955"/>
                </a:cubicBezTo>
                <a:cubicBezTo>
                  <a:pt x="885909" y="30126"/>
                  <a:pt x="872464" y="28541"/>
                  <a:pt x="851804" y="26418"/>
                </a:cubicBezTo>
                <a:cubicBezTo>
                  <a:pt x="831889" y="24324"/>
                  <a:pt x="823531" y="26178"/>
                  <a:pt x="818881" y="19674"/>
                </a:cubicBezTo>
                <a:cubicBezTo>
                  <a:pt x="814771" y="14010"/>
                  <a:pt x="817768" y="7673"/>
                  <a:pt x="812142" y="3190"/>
                </a:cubicBezTo>
                <a:cubicBezTo>
                  <a:pt x="808335" y="90"/>
                  <a:pt x="801390" y="-1293"/>
                  <a:pt x="798157" y="1541"/>
                </a:cubicBezTo>
                <a:cubicBezTo>
                  <a:pt x="790912" y="7943"/>
                  <a:pt x="808536" y="29856"/>
                  <a:pt x="799810" y="41113"/>
                </a:cubicBezTo>
                <a:cubicBezTo>
                  <a:pt x="795832" y="46203"/>
                  <a:pt x="787307" y="47856"/>
                  <a:pt x="784139" y="45227"/>
                </a:cubicBezTo>
                <a:cubicBezTo>
                  <a:pt x="779857" y="41519"/>
                  <a:pt x="786866" y="30665"/>
                  <a:pt x="783329" y="27899"/>
                </a:cubicBezTo>
                <a:cubicBezTo>
                  <a:pt x="779792" y="25134"/>
                  <a:pt x="765063" y="32618"/>
                  <a:pt x="758628" y="45227"/>
                </a:cubicBezTo>
                <a:cubicBezTo>
                  <a:pt x="754810" y="53171"/>
                  <a:pt x="753928" y="62209"/>
                  <a:pt x="756136" y="70742"/>
                </a:cubicBezTo>
                <a:lnTo>
                  <a:pt x="720819" y="80653"/>
                </a:lnTo>
                <a:lnTo>
                  <a:pt x="721659" y="98756"/>
                </a:lnTo>
                <a:lnTo>
                  <a:pt x="673069" y="109473"/>
                </a:lnTo>
                <a:lnTo>
                  <a:pt x="626932" y="134183"/>
                </a:lnTo>
                <a:lnTo>
                  <a:pt x="580800" y="125114"/>
                </a:lnTo>
                <a:lnTo>
                  <a:pt x="551988" y="163846"/>
                </a:lnTo>
                <a:lnTo>
                  <a:pt x="560209" y="200116"/>
                </a:lnTo>
                <a:lnTo>
                  <a:pt x="518222" y="207532"/>
                </a:lnTo>
                <a:lnTo>
                  <a:pt x="456452" y="254488"/>
                </a:lnTo>
                <a:lnTo>
                  <a:pt x="423495" y="241305"/>
                </a:lnTo>
                <a:lnTo>
                  <a:pt x="425144" y="340173"/>
                </a:lnTo>
                <a:lnTo>
                  <a:pt x="435018" y="357466"/>
                </a:lnTo>
                <a:lnTo>
                  <a:pt x="425953" y="371455"/>
                </a:lnTo>
                <a:lnTo>
                  <a:pt x="446578" y="398660"/>
                </a:lnTo>
                <a:lnTo>
                  <a:pt x="367486" y="443155"/>
                </a:lnTo>
                <a:lnTo>
                  <a:pt x="353501" y="420064"/>
                </a:lnTo>
                <a:lnTo>
                  <a:pt x="332068" y="422556"/>
                </a:lnTo>
                <a:lnTo>
                  <a:pt x="331260" y="366535"/>
                </a:lnTo>
                <a:lnTo>
                  <a:pt x="258774" y="257755"/>
                </a:lnTo>
                <a:lnTo>
                  <a:pt x="201115" y="310510"/>
                </a:lnTo>
                <a:lnTo>
                  <a:pt x="214291" y="338524"/>
                </a:lnTo>
                <a:lnTo>
                  <a:pt x="170482" y="378061"/>
                </a:lnTo>
                <a:lnTo>
                  <a:pt x="128460" y="387130"/>
                </a:lnTo>
                <a:lnTo>
                  <a:pt x="89774" y="513164"/>
                </a:lnTo>
                <a:cubicBezTo>
                  <a:pt x="103380" y="517746"/>
                  <a:pt x="114623" y="527525"/>
                  <a:pt x="121046" y="540370"/>
                </a:cubicBezTo>
                <a:cubicBezTo>
                  <a:pt x="122832" y="544112"/>
                  <a:pt x="132167" y="564741"/>
                  <a:pt x="121889" y="582368"/>
                </a:cubicBezTo>
                <a:cubicBezTo>
                  <a:pt x="111981" y="599225"/>
                  <a:pt x="90481" y="602257"/>
                  <a:pt x="79057" y="603807"/>
                </a:cubicBezTo>
                <a:cubicBezTo>
                  <a:pt x="71944" y="604749"/>
                  <a:pt x="64738" y="604749"/>
                  <a:pt x="57625" y="603807"/>
                </a:cubicBezTo>
                <a:lnTo>
                  <a:pt x="0" y="724078"/>
                </a:lnTo>
                <a:lnTo>
                  <a:pt x="83978" y="780912"/>
                </a:lnTo>
                <a:lnTo>
                  <a:pt x="82461" y="786440"/>
                </a:lnTo>
                <a:lnTo>
                  <a:pt x="422819" y="903137"/>
                </a:lnTo>
                <a:lnTo>
                  <a:pt x="532206" y="903137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19E1FAB8-5A06-4937-B81F-465EB5BC1741}"/>
              </a:ext>
            </a:extLst>
          </p:cNvPr>
          <p:cNvSpPr/>
          <p:nvPr/>
        </p:nvSpPr>
        <p:spPr>
          <a:xfrm>
            <a:off x="2824814" y="2282082"/>
            <a:ext cx="1358044" cy="903136"/>
          </a:xfrm>
          <a:custGeom>
            <a:avLst/>
            <a:gdLst>
              <a:gd name="connsiteX0" fmla="*/ 532206 w 1358044"/>
              <a:gd name="connsiteY0" fmla="*/ 903137 h 903136"/>
              <a:gd name="connsiteX1" fmla="*/ 603614 w 1358044"/>
              <a:gd name="connsiteY1" fmla="*/ 835015 h 903136"/>
              <a:gd name="connsiteX2" fmla="*/ 783702 w 1358044"/>
              <a:gd name="connsiteY2" fmla="*/ 760318 h 903136"/>
              <a:gd name="connsiteX3" fmla="*/ 841900 w 1358044"/>
              <a:gd name="connsiteY3" fmla="*/ 775719 h 903136"/>
              <a:gd name="connsiteX4" fmla="*/ 845270 w 1358044"/>
              <a:gd name="connsiteY4" fmla="*/ 803160 h 903136"/>
              <a:gd name="connsiteX5" fmla="*/ 966077 w 1358044"/>
              <a:gd name="connsiteY5" fmla="*/ 840509 h 903136"/>
              <a:gd name="connsiteX6" fmla="*/ 980331 w 1358044"/>
              <a:gd name="connsiteY6" fmla="*/ 785597 h 903136"/>
              <a:gd name="connsiteX7" fmla="*/ 1029769 w 1358044"/>
              <a:gd name="connsiteY7" fmla="*/ 706519 h 903136"/>
              <a:gd name="connsiteX8" fmla="*/ 1132990 w 1358044"/>
              <a:gd name="connsiteY8" fmla="*/ 712012 h 903136"/>
              <a:gd name="connsiteX9" fmla="*/ 1170361 w 1358044"/>
              <a:gd name="connsiteY9" fmla="*/ 660440 h 903136"/>
              <a:gd name="connsiteX10" fmla="*/ 1178043 w 1358044"/>
              <a:gd name="connsiteY10" fmla="*/ 606504 h 903136"/>
              <a:gd name="connsiteX11" fmla="*/ 1232940 w 1358044"/>
              <a:gd name="connsiteY11" fmla="*/ 576841 h 903136"/>
              <a:gd name="connsiteX12" fmla="*/ 1242848 w 1358044"/>
              <a:gd name="connsiteY12" fmla="*/ 586753 h 903136"/>
              <a:gd name="connsiteX13" fmla="*/ 1313108 w 1358044"/>
              <a:gd name="connsiteY13" fmla="*/ 577954 h 903136"/>
              <a:gd name="connsiteX14" fmla="*/ 1314221 w 1358044"/>
              <a:gd name="connsiteY14" fmla="*/ 530762 h 903136"/>
              <a:gd name="connsiteX15" fmla="*/ 1352672 w 1358044"/>
              <a:gd name="connsiteY15" fmla="*/ 475815 h 903136"/>
              <a:gd name="connsiteX16" fmla="*/ 1315266 w 1358044"/>
              <a:gd name="connsiteY16" fmla="*/ 395624 h 903136"/>
              <a:gd name="connsiteX17" fmla="*/ 1342901 w 1358044"/>
              <a:gd name="connsiteY17" fmla="*/ 340310 h 903136"/>
              <a:gd name="connsiteX18" fmla="*/ 1341886 w 1358044"/>
              <a:gd name="connsiteY18" fmla="*/ 331511 h 903136"/>
              <a:gd name="connsiteX19" fmla="*/ 1357523 w 1358044"/>
              <a:gd name="connsiteY19" fmla="*/ 281656 h 903136"/>
              <a:gd name="connsiteX20" fmla="*/ 1314290 w 1358044"/>
              <a:gd name="connsiteY20" fmla="*/ 251992 h 903136"/>
              <a:gd name="connsiteX21" fmla="*/ 1285880 w 1358044"/>
              <a:gd name="connsiteY21" fmla="*/ 194353 h 903136"/>
              <a:gd name="connsiteX22" fmla="*/ 1247160 w 1358044"/>
              <a:gd name="connsiteY22" fmla="*/ 181576 h 903136"/>
              <a:gd name="connsiteX23" fmla="*/ 1229468 w 1358044"/>
              <a:gd name="connsiteY23" fmla="*/ 158485 h 903136"/>
              <a:gd name="connsiteX24" fmla="*/ 1231120 w 1358044"/>
              <a:gd name="connsiteY24" fmla="*/ 143654 h 903136"/>
              <a:gd name="connsiteX25" fmla="*/ 1224920 w 1358044"/>
              <a:gd name="connsiteY25" fmla="*/ 128013 h 903136"/>
              <a:gd name="connsiteX26" fmla="*/ 1203926 w 1358044"/>
              <a:gd name="connsiteY26" fmla="*/ 119351 h 903136"/>
              <a:gd name="connsiteX27" fmla="*/ 1168507 w 1358044"/>
              <a:gd name="connsiteY27" fmla="*/ 95755 h 903136"/>
              <a:gd name="connsiteX28" fmla="*/ 1123180 w 1358044"/>
              <a:gd name="connsiteY28" fmla="*/ 102901 h 903136"/>
              <a:gd name="connsiteX29" fmla="*/ 1100538 w 1358044"/>
              <a:gd name="connsiteY29" fmla="*/ 92586 h 903136"/>
              <a:gd name="connsiteX30" fmla="*/ 1071285 w 1358044"/>
              <a:gd name="connsiteY30" fmla="*/ 100405 h 903136"/>
              <a:gd name="connsiteX31" fmla="*/ 1054436 w 1358044"/>
              <a:gd name="connsiteY31" fmla="*/ 71585 h 903136"/>
              <a:gd name="connsiteX32" fmla="*/ 1042070 w 1358044"/>
              <a:gd name="connsiteY32" fmla="*/ 32044 h 903136"/>
              <a:gd name="connsiteX33" fmla="*/ 1017771 w 1358044"/>
              <a:gd name="connsiteY33" fmla="*/ 31205 h 903136"/>
              <a:gd name="connsiteX34" fmla="*/ 1016122 w 1358044"/>
              <a:gd name="connsiteY34" fmla="*/ 41113 h 903136"/>
              <a:gd name="connsiteX35" fmla="*/ 1003787 w 1358044"/>
              <a:gd name="connsiteY35" fmla="*/ 44786 h 903136"/>
              <a:gd name="connsiteX36" fmla="*/ 993274 w 1358044"/>
              <a:gd name="connsiteY36" fmla="*/ 41417 h 903136"/>
              <a:gd name="connsiteX37" fmla="*/ 964056 w 1358044"/>
              <a:gd name="connsiteY37" fmla="*/ 44281 h 903136"/>
              <a:gd name="connsiteX38" fmla="*/ 945524 w 1358044"/>
              <a:gd name="connsiteY38" fmla="*/ 66327 h 903136"/>
              <a:gd name="connsiteX39" fmla="*/ 948183 w 1358044"/>
              <a:gd name="connsiteY39" fmla="*/ 83822 h 903136"/>
              <a:gd name="connsiteX40" fmla="*/ 927596 w 1358044"/>
              <a:gd name="connsiteY40" fmla="*/ 87731 h 903136"/>
              <a:gd name="connsiteX41" fmla="*/ 917722 w 1358044"/>
              <a:gd name="connsiteY41" fmla="*/ 73542 h 903136"/>
              <a:gd name="connsiteX42" fmla="*/ 899186 w 1358044"/>
              <a:gd name="connsiteY42" fmla="*/ 79506 h 903136"/>
              <a:gd name="connsiteX43" fmla="*/ 871586 w 1358044"/>
              <a:gd name="connsiteY43" fmla="*/ 74552 h 903136"/>
              <a:gd name="connsiteX44" fmla="*/ 870044 w 1358044"/>
              <a:gd name="connsiteY44" fmla="*/ 67125 h 903136"/>
              <a:gd name="connsiteX45" fmla="*/ 873037 w 1358044"/>
              <a:gd name="connsiteY45" fmla="*/ 60157 h 903136"/>
              <a:gd name="connsiteX46" fmla="*/ 889715 w 1358044"/>
              <a:gd name="connsiteY46" fmla="*/ 55811 h 903136"/>
              <a:gd name="connsiteX47" fmla="*/ 890730 w 1358044"/>
              <a:gd name="connsiteY47" fmla="*/ 38955 h 903136"/>
              <a:gd name="connsiteX48" fmla="*/ 851804 w 1358044"/>
              <a:gd name="connsiteY48" fmla="*/ 26418 h 903136"/>
              <a:gd name="connsiteX49" fmla="*/ 818881 w 1358044"/>
              <a:gd name="connsiteY49" fmla="*/ 19674 h 903136"/>
              <a:gd name="connsiteX50" fmla="*/ 812142 w 1358044"/>
              <a:gd name="connsiteY50" fmla="*/ 3190 h 903136"/>
              <a:gd name="connsiteX51" fmla="*/ 798157 w 1358044"/>
              <a:gd name="connsiteY51" fmla="*/ 1541 h 903136"/>
              <a:gd name="connsiteX52" fmla="*/ 799810 w 1358044"/>
              <a:gd name="connsiteY52" fmla="*/ 41113 h 903136"/>
              <a:gd name="connsiteX53" fmla="*/ 784139 w 1358044"/>
              <a:gd name="connsiteY53" fmla="*/ 45227 h 903136"/>
              <a:gd name="connsiteX54" fmla="*/ 783329 w 1358044"/>
              <a:gd name="connsiteY54" fmla="*/ 27899 h 903136"/>
              <a:gd name="connsiteX55" fmla="*/ 758628 w 1358044"/>
              <a:gd name="connsiteY55" fmla="*/ 45227 h 903136"/>
              <a:gd name="connsiteX56" fmla="*/ 756136 w 1358044"/>
              <a:gd name="connsiteY56" fmla="*/ 70742 h 903136"/>
              <a:gd name="connsiteX57" fmla="*/ 720819 w 1358044"/>
              <a:gd name="connsiteY57" fmla="*/ 80653 h 903136"/>
              <a:gd name="connsiteX58" fmla="*/ 721659 w 1358044"/>
              <a:gd name="connsiteY58" fmla="*/ 98756 h 903136"/>
              <a:gd name="connsiteX59" fmla="*/ 673069 w 1358044"/>
              <a:gd name="connsiteY59" fmla="*/ 109473 h 903136"/>
              <a:gd name="connsiteX60" fmla="*/ 626932 w 1358044"/>
              <a:gd name="connsiteY60" fmla="*/ 134183 h 903136"/>
              <a:gd name="connsiteX61" fmla="*/ 580800 w 1358044"/>
              <a:gd name="connsiteY61" fmla="*/ 125114 h 903136"/>
              <a:gd name="connsiteX62" fmla="*/ 551988 w 1358044"/>
              <a:gd name="connsiteY62" fmla="*/ 163846 h 903136"/>
              <a:gd name="connsiteX63" fmla="*/ 560209 w 1358044"/>
              <a:gd name="connsiteY63" fmla="*/ 200116 h 903136"/>
              <a:gd name="connsiteX64" fmla="*/ 518222 w 1358044"/>
              <a:gd name="connsiteY64" fmla="*/ 207532 h 903136"/>
              <a:gd name="connsiteX65" fmla="*/ 456452 w 1358044"/>
              <a:gd name="connsiteY65" fmla="*/ 254488 h 903136"/>
              <a:gd name="connsiteX66" fmla="*/ 423495 w 1358044"/>
              <a:gd name="connsiteY66" fmla="*/ 241305 h 903136"/>
              <a:gd name="connsiteX67" fmla="*/ 425144 w 1358044"/>
              <a:gd name="connsiteY67" fmla="*/ 340173 h 903136"/>
              <a:gd name="connsiteX68" fmla="*/ 435018 w 1358044"/>
              <a:gd name="connsiteY68" fmla="*/ 357466 h 903136"/>
              <a:gd name="connsiteX69" fmla="*/ 425953 w 1358044"/>
              <a:gd name="connsiteY69" fmla="*/ 371455 h 903136"/>
              <a:gd name="connsiteX70" fmla="*/ 446578 w 1358044"/>
              <a:gd name="connsiteY70" fmla="*/ 398660 h 903136"/>
              <a:gd name="connsiteX71" fmla="*/ 367486 w 1358044"/>
              <a:gd name="connsiteY71" fmla="*/ 443155 h 903136"/>
              <a:gd name="connsiteX72" fmla="*/ 353501 w 1358044"/>
              <a:gd name="connsiteY72" fmla="*/ 420064 h 903136"/>
              <a:gd name="connsiteX73" fmla="*/ 332068 w 1358044"/>
              <a:gd name="connsiteY73" fmla="*/ 422556 h 903136"/>
              <a:gd name="connsiteX74" fmla="*/ 331260 w 1358044"/>
              <a:gd name="connsiteY74" fmla="*/ 366535 h 903136"/>
              <a:gd name="connsiteX75" fmla="*/ 258774 w 1358044"/>
              <a:gd name="connsiteY75" fmla="*/ 257755 h 903136"/>
              <a:gd name="connsiteX76" fmla="*/ 201115 w 1358044"/>
              <a:gd name="connsiteY76" fmla="*/ 310510 h 903136"/>
              <a:gd name="connsiteX77" fmla="*/ 214291 w 1358044"/>
              <a:gd name="connsiteY77" fmla="*/ 338524 h 903136"/>
              <a:gd name="connsiteX78" fmla="*/ 170482 w 1358044"/>
              <a:gd name="connsiteY78" fmla="*/ 378061 h 903136"/>
              <a:gd name="connsiteX79" fmla="*/ 128460 w 1358044"/>
              <a:gd name="connsiteY79" fmla="*/ 387130 h 903136"/>
              <a:gd name="connsiteX80" fmla="*/ 89774 w 1358044"/>
              <a:gd name="connsiteY80" fmla="*/ 513164 h 903136"/>
              <a:gd name="connsiteX81" fmla="*/ 121046 w 1358044"/>
              <a:gd name="connsiteY81" fmla="*/ 540370 h 903136"/>
              <a:gd name="connsiteX82" fmla="*/ 121889 w 1358044"/>
              <a:gd name="connsiteY82" fmla="*/ 582368 h 903136"/>
              <a:gd name="connsiteX83" fmla="*/ 79057 w 1358044"/>
              <a:gd name="connsiteY83" fmla="*/ 603807 h 903136"/>
              <a:gd name="connsiteX84" fmla="*/ 57625 w 1358044"/>
              <a:gd name="connsiteY84" fmla="*/ 603807 h 903136"/>
              <a:gd name="connsiteX85" fmla="*/ 0 w 1358044"/>
              <a:gd name="connsiteY85" fmla="*/ 724078 h 903136"/>
              <a:gd name="connsiteX86" fmla="*/ 83978 w 1358044"/>
              <a:gd name="connsiteY86" fmla="*/ 780912 h 903136"/>
              <a:gd name="connsiteX87" fmla="*/ 82461 w 1358044"/>
              <a:gd name="connsiteY87" fmla="*/ 786440 h 903136"/>
              <a:gd name="connsiteX88" fmla="*/ 422819 w 1358044"/>
              <a:gd name="connsiteY88" fmla="*/ 903137 h 903136"/>
              <a:gd name="connsiteX89" fmla="*/ 532206 w 1358044"/>
              <a:gd name="connsiteY89" fmla="*/ 903137 h 9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358044" h="903136">
                <a:moveTo>
                  <a:pt x="532206" y="903137"/>
                </a:moveTo>
                <a:lnTo>
                  <a:pt x="603614" y="835015"/>
                </a:lnTo>
                <a:lnTo>
                  <a:pt x="783702" y="760318"/>
                </a:lnTo>
                <a:lnTo>
                  <a:pt x="841900" y="775719"/>
                </a:lnTo>
                <a:lnTo>
                  <a:pt x="845270" y="803160"/>
                </a:lnTo>
                <a:lnTo>
                  <a:pt x="966077" y="840509"/>
                </a:lnTo>
                <a:lnTo>
                  <a:pt x="980331" y="785597"/>
                </a:lnTo>
                <a:lnTo>
                  <a:pt x="1029769" y="706519"/>
                </a:lnTo>
                <a:lnTo>
                  <a:pt x="1132990" y="712012"/>
                </a:lnTo>
                <a:lnTo>
                  <a:pt x="1170361" y="660440"/>
                </a:lnTo>
                <a:lnTo>
                  <a:pt x="1178043" y="606504"/>
                </a:lnTo>
                <a:lnTo>
                  <a:pt x="1232940" y="576841"/>
                </a:lnTo>
                <a:lnTo>
                  <a:pt x="1242848" y="586753"/>
                </a:lnTo>
                <a:lnTo>
                  <a:pt x="1313108" y="577954"/>
                </a:lnTo>
                <a:lnTo>
                  <a:pt x="1314221" y="530762"/>
                </a:lnTo>
                <a:lnTo>
                  <a:pt x="1352672" y="475815"/>
                </a:lnTo>
                <a:lnTo>
                  <a:pt x="1315266" y="395624"/>
                </a:lnTo>
                <a:lnTo>
                  <a:pt x="1342901" y="340310"/>
                </a:lnTo>
                <a:cubicBezTo>
                  <a:pt x="1342323" y="337407"/>
                  <a:pt x="1341985" y="334467"/>
                  <a:pt x="1341886" y="331511"/>
                </a:cubicBezTo>
                <a:cubicBezTo>
                  <a:pt x="1341047" y="305723"/>
                  <a:pt x="1361535" y="296894"/>
                  <a:pt x="1357523" y="281656"/>
                </a:cubicBezTo>
                <a:cubicBezTo>
                  <a:pt x="1353515" y="266421"/>
                  <a:pt x="1332689" y="272150"/>
                  <a:pt x="1314290" y="251992"/>
                </a:cubicBezTo>
                <a:cubicBezTo>
                  <a:pt x="1293699" y="229441"/>
                  <a:pt x="1305628" y="206890"/>
                  <a:pt x="1285880" y="194353"/>
                </a:cubicBezTo>
                <a:cubicBezTo>
                  <a:pt x="1273108" y="186226"/>
                  <a:pt x="1264750" y="193475"/>
                  <a:pt x="1247160" y="181576"/>
                </a:cubicBezTo>
                <a:cubicBezTo>
                  <a:pt x="1242107" y="178206"/>
                  <a:pt x="1229908" y="169879"/>
                  <a:pt x="1229468" y="158485"/>
                </a:cubicBezTo>
                <a:cubicBezTo>
                  <a:pt x="1229232" y="153125"/>
                  <a:pt x="1231793" y="151035"/>
                  <a:pt x="1231120" y="143654"/>
                </a:cubicBezTo>
                <a:cubicBezTo>
                  <a:pt x="1230641" y="137944"/>
                  <a:pt x="1228484" y="132500"/>
                  <a:pt x="1224920" y="128013"/>
                </a:cubicBezTo>
                <a:cubicBezTo>
                  <a:pt x="1219392" y="121642"/>
                  <a:pt x="1212486" y="121877"/>
                  <a:pt x="1203926" y="119351"/>
                </a:cubicBezTo>
                <a:cubicBezTo>
                  <a:pt x="1182423" y="113048"/>
                  <a:pt x="1184748" y="99497"/>
                  <a:pt x="1168507" y="95755"/>
                </a:cubicBezTo>
                <a:cubicBezTo>
                  <a:pt x="1150143" y="91777"/>
                  <a:pt x="1142727" y="108296"/>
                  <a:pt x="1123180" y="102901"/>
                </a:cubicBezTo>
                <a:cubicBezTo>
                  <a:pt x="1111791" y="99732"/>
                  <a:pt x="1111153" y="93259"/>
                  <a:pt x="1100538" y="92586"/>
                </a:cubicBezTo>
                <a:cubicBezTo>
                  <a:pt x="1086113" y="91675"/>
                  <a:pt x="1080756" y="103171"/>
                  <a:pt x="1071285" y="100405"/>
                </a:cubicBezTo>
                <a:cubicBezTo>
                  <a:pt x="1062828" y="97947"/>
                  <a:pt x="1059154" y="86485"/>
                  <a:pt x="1054436" y="71585"/>
                </a:cubicBezTo>
                <a:cubicBezTo>
                  <a:pt x="1046956" y="47989"/>
                  <a:pt x="1050728" y="38620"/>
                  <a:pt x="1042070" y="32044"/>
                </a:cubicBezTo>
                <a:cubicBezTo>
                  <a:pt x="1034084" y="25943"/>
                  <a:pt x="1020905" y="26482"/>
                  <a:pt x="1017771" y="31205"/>
                </a:cubicBezTo>
                <a:cubicBezTo>
                  <a:pt x="1015818" y="34202"/>
                  <a:pt x="1018717" y="37541"/>
                  <a:pt x="1016122" y="41113"/>
                </a:cubicBezTo>
                <a:cubicBezTo>
                  <a:pt x="1012954" y="45497"/>
                  <a:pt x="1005238" y="44923"/>
                  <a:pt x="1003787" y="44786"/>
                </a:cubicBezTo>
                <a:cubicBezTo>
                  <a:pt x="1000094" y="44376"/>
                  <a:pt x="996519" y="43232"/>
                  <a:pt x="993274" y="41417"/>
                </a:cubicBezTo>
                <a:cubicBezTo>
                  <a:pt x="980601" y="35988"/>
                  <a:pt x="965807" y="43373"/>
                  <a:pt x="964056" y="44281"/>
                </a:cubicBezTo>
                <a:cubicBezTo>
                  <a:pt x="962304" y="45193"/>
                  <a:pt x="946633" y="53281"/>
                  <a:pt x="945524" y="66327"/>
                </a:cubicBezTo>
                <a:cubicBezTo>
                  <a:pt x="944779" y="74890"/>
                  <a:pt x="950846" y="78765"/>
                  <a:pt x="948183" y="83822"/>
                </a:cubicBezTo>
                <a:cubicBezTo>
                  <a:pt x="945220" y="89452"/>
                  <a:pt x="934032" y="91811"/>
                  <a:pt x="927596" y="87731"/>
                </a:cubicBezTo>
                <a:cubicBezTo>
                  <a:pt x="921156" y="83655"/>
                  <a:pt x="923280" y="75867"/>
                  <a:pt x="917722" y="73542"/>
                </a:cubicBezTo>
                <a:cubicBezTo>
                  <a:pt x="912802" y="71482"/>
                  <a:pt x="909463" y="76911"/>
                  <a:pt x="899186" y="79506"/>
                </a:cubicBezTo>
                <a:cubicBezTo>
                  <a:pt x="890460" y="81732"/>
                  <a:pt x="876103" y="82071"/>
                  <a:pt x="871586" y="74552"/>
                </a:cubicBezTo>
                <a:cubicBezTo>
                  <a:pt x="870321" y="72296"/>
                  <a:pt x="869781" y="69701"/>
                  <a:pt x="870044" y="67125"/>
                </a:cubicBezTo>
                <a:cubicBezTo>
                  <a:pt x="870302" y="64553"/>
                  <a:pt x="871347" y="62118"/>
                  <a:pt x="873037" y="60157"/>
                </a:cubicBezTo>
                <a:cubicBezTo>
                  <a:pt x="877786" y="55507"/>
                  <a:pt x="885099" y="60157"/>
                  <a:pt x="889715" y="55811"/>
                </a:cubicBezTo>
                <a:cubicBezTo>
                  <a:pt x="893457" y="52236"/>
                  <a:pt x="893659" y="44247"/>
                  <a:pt x="890730" y="38955"/>
                </a:cubicBezTo>
                <a:cubicBezTo>
                  <a:pt x="885909" y="30126"/>
                  <a:pt x="872464" y="28541"/>
                  <a:pt x="851804" y="26418"/>
                </a:cubicBezTo>
                <a:cubicBezTo>
                  <a:pt x="831889" y="24324"/>
                  <a:pt x="823531" y="26178"/>
                  <a:pt x="818881" y="19674"/>
                </a:cubicBezTo>
                <a:cubicBezTo>
                  <a:pt x="814771" y="14010"/>
                  <a:pt x="817768" y="7673"/>
                  <a:pt x="812142" y="3190"/>
                </a:cubicBezTo>
                <a:cubicBezTo>
                  <a:pt x="808335" y="90"/>
                  <a:pt x="801390" y="-1293"/>
                  <a:pt x="798157" y="1541"/>
                </a:cubicBezTo>
                <a:cubicBezTo>
                  <a:pt x="790912" y="7943"/>
                  <a:pt x="808536" y="29856"/>
                  <a:pt x="799810" y="41113"/>
                </a:cubicBezTo>
                <a:cubicBezTo>
                  <a:pt x="795832" y="46203"/>
                  <a:pt x="787307" y="47856"/>
                  <a:pt x="784139" y="45227"/>
                </a:cubicBezTo>
                <a:cubicBezTo>
                  <a:pt x="779857" y="41519"/>
                  <a:pt x="786866" y="30665"/>
                  <a:pt x="783329" y="27899"/>
                </a:cubicBezTo>
                <a:cubicBezTo>
                  <a:pt x="779792" y="25134"/>
                  <a:pt x="765063" y="32618"/>
                  <a:pt x="758628" y="45227"/>
                </a:cubicBezTo>
                <a:cubicBezTo>
                  <a:pt x="754810" y="53171"/>
                  <a:pt x="753928" y="62209"/>
                  <a:pt x="756136" y="70742"/>
                </a:cubicBezTo>
                <a:lnTo>
                  <a:pt x="720819" y="80653"/>
                </a:lnTo>
                <a:lnTo>
                  <a:pt x="721659" y="98756"/>
                </a:lnTo>
                <a:lnTo>
                  <a:pt x="673069" y="109473"/>
                </a:lnTo>
                <a:lnTo>
                  <a:pt x="626932" y="134183"/>
                </a:lnTo>
                <a:lnTo>
                  <a:pt x="580800" y="125114"/>
                </a:lnTo>
                <a:lnTo>
                  <a:pt x="551988" y="163846"/>
                </a:lnTo>
                <a:lnTo>
                  <a:pt x="560209" y="200116"/>
                </a:lnTo>
                <a:lnTo>
                  <a:pt x="518222" y="207532"/>
                </a:lnTo>
                <a:lnTo>
                  <a:pt x="456452" y="254488"/>
                </a:lnTo>
                <a:lnTo>
                  <a:pt x="423495" y="241305"/>
                </a:lnTo>
                <a:lnTo>
                  <a:pt x="425144" y="340173"/>
                </a:lnTo>
                <a:lnTo>
                  <a:pt x="435018" y="357466"/>
                </a:lnTo>
                <a:lnTo>
                  <a:pt x="425953" y="371455"/>
                </a:lnTo>
                <a:lnTo>
                  <a:pt x="446578" y="398660"/>
                </a:lnTo>
                <a:lnTo>
                  <a:pt x="367486" y="443155"/>
                </a:lnTo>
                <a:lnTo>
                  <a:pt x="353501" y="420064"/>
                </a:lnTo>
                <a:lnTo>
                  <a:pt x="332068" y="422556"/>
                </a:lnTo>
                <a:lnTo>
                  <a:pt x="331260" y="366535"/>
                </a:lnTo>
                <a:lnTo>
                  <a:pt x="258774" y="257755"/>
                </a:lnTo>
                <a:lnTo>
                  <a:pt x="201115" y="310510"/>
                </a:lnTo>
                <a:lnTo>
                  <a:pt x="214291" y="338524"/>
                </a:lnTo>
                <a:lnTo>
                  <a:pt x="170482" y="378061"/>
                </a:lnTo>
                <a:lnTo>
                  <a:pt x="128460" y="387130"/>
                </a:lnTo>
                <a:lnTo>
                  <a:pt x="89774" y="513164"/>
                </a:lnTo>
                <a:cubicBezTo>
                  <a:pt x="103380" y="517746"/>
                  <a:pt x="114623" y="527525"/>
                  <a:pt x="121046" y="540370"/>
                </a:cubicBezTo>
                <a:cubicBezTo>
                  <a:pt x="122832" y="544112"/>
                  <a:pt x="132167" y="564741"/>
                  <a:pt x="121889" y="582368"/>
                </a:cubicBezTo>
                <a:cubicBezTo>
                  <a:pt x="111981" y="599225"/>
                  <a:pt x="90481" y="602257"/>
                  <a:pt x="79057" y="603807"/>
                </a:cubicBezTo>
                <a:cubicBezTo>
                  <a:pt x="71944" y="604749"/>
                  <a:pt x="64738" y="604749"/>
                  <a:pt x="57625" y="603807"/>
                </a:cubicBezTo>
                <a:lnTo>
                  <a:pt x="0" y="724078"/>
                </a:lnTo>
                <a:lnTo>
                  <a:pt x="83978" y="780912"/>
                </a:lnTo>
                <a:lnTo>
                  <a:pt x="82461" y="786440"/>
                </a:lnTo>
                <a:lnTo>
                  <a:pt x="422819" y="903137"/>
                </a:lnTo>
                <a:lnTo>
                  <a:pt x="532206" y="903137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2599D743-2766-4040-9657-F83FEFE10F64}"/>
              </a:ext>
            </a:extLst>
          </p:cNvPr>
          <p:cNvSpPr/>
          <p:nvPr/>
        </p:nvSpPr>
        <p:spPr>
          <a:xfrm>
            <a:off x="2888359" y="2944577"/>
            <a:ext cx="1532051" cy="817734"/>
          </a:xfrm>
          <a:custGeom>
            <a:avLst/>
            <a:gdLst>
              <a:gd name="connsiteX0" fmla="*/ 1151759 w 1532051"/>
              <a:gd name="connsiteY0" fmla="*/ 741551 h 817734"/>
              <a:gd name="connsiteX1" fmla="*/ 1372486 w 1532051"/>
              <a:gd name="connsiteY1" fmla="*/ 779979 h 817734"/>
              <a:gd name="connsiteX2" fmla="*/ 1429605 w 1532051"/>
              <a:gd name="connsiteY2" fmla="*/ 742630 h 817734"/>
              <a:gd name="connsiteX3" fmla="*/ 1454846 w 1532051"/>
              <a:gd name="connsiteY3" fmla="*/ 764574 h 817734"/>
              <a:gd name="connsiteX4" fmla="*/ 1465833 w 1532051"/>
              <a:gd name="connsiteY4" fmla="*/ 814027 h 817734"/>
              <a:gd name="connsiteX5" fmla="*/ 1532051 w 1532051"/>
              <a:gd name="connsiteY5" fmla="*/ 817734 h 817734"/>
              <a:gd name="connsiteX6" fmla="*/ 1499869 w 1532051"/>
              <a:gd name="connsiteY6" fmla="*/ 728338 h 817734"/>
              <a:gd name="connsiteX7" fmla="*/ 1373599 w 1532051"/>
              <a:gd name="connsiteY7" fmla="*/ 676697 h 817734"/>
              <a:gd name="connsiteX8" fmla="*/ 1294540 w 1532051"/>
              <a:gd name="connsiteY8" fmla="*/ 541628 h 817734"/>
              <a:gd name="connsiteX9" fmla="*/ 1319781 w 1532051"/>
              <a:gd name="connsiteY9" fmla="*/ 350500 h 817734"/>
              <a:gd name="connsiteX10" fmla="*/ 1302225 w 1532051"/>
              <a:gd name="connsiteY10" fmla="*/ 299938 h 817734"/>
              <a:gd name="connsiteX11" fmla="*/ 1302225 w 1532051"/>
              <a:gd name="connsiteY11" fmla="*/ 248331 h 817734"/>
              <a:gd name="connsiteX12" fmla="*/ 1294540 w 1532051"/>
              <a:gd name="connsiteY12" fmla="*/ 224161 h 817734"/>
              <a:gd name="connsiteX13" fmla="*/ 1313178 w 1532051"/>
              <a:gd name="connsiteY13" fmla="*/ 150577 h 817734"/>
              <a:gd name="connsiteX14" fmla="*/ 1262628 w 1532051"/>
              <a:gd name="connsiteY14" fmla="*/ 129712 h 817734"/>
              <a:gd name="connsiteX15" fmla="*/ 1234085 w 1532051"/>
              <a:gd name="connsiteY15" fmla="*/ 164835 h 817734"/>
              <a:gd name="connsiteX16" fmla="*/ 1160520 w 1532051"/>
              <a:gd name="connsiteY16" fmla="*/ 121012 h 817734"/>
              <a:gd name="connsiteX17" fmla="*/ 1159410 w 1532051"/>
              <a:gd name="connsiteY17" fmla="*/ 28721 h 817734"/>
              <a:gd name="connsiteX18" fmla="*/ 1105254 w 1532051"/>
              <a:gd name="connsiteY18" fmla="*/ 0 h 817734"/>
              <a:gd name="connsiteX19" fmla="*/ 1069398 w 1532051"/>
              <a:gd name="connsiteY19" fmla="*/ 49517 h 817734"/>
              <a:gd name="connsiteX20" fmla="*/ 966181 w 1532051"/>
              <a:gd name="connsiteY20" fmla="*/ 44024 h 817734"/>
              <a:gd name="connsiteX21" fmla="*/ 916743 w 1532051"/>
              <a:gd name="connsiteY21" fmla="*/ 123102 h 817734"/>
              <a:gd name="connsiteX22" fmla="*/ 902489 w 1532051"/>
              <a:gd name="connsiteY22" fmla="*/ 178014 h 817734"/>
              <a:gd name="connsiteX23" fmla="*/ 781678 w 1532051"/>
              <a:gd name="connsiteY23" fmla="*/ 140665 h 817734"/>
              <a:gd name="connsiteX24" fmla="*/ 778309 w 1532051"/>
              <a:gd name="connsiteY24" fmla="*/ 113228 h 817734"/>
              <a:gd name="connsiteX25" fmla="*/ 720110 w 1532051"/>
              <a:gd name="connsiteY25" fmla="*/ 97823 h 817734"/>
              <a:gd name="connsiteX26" fmla="*/ 540022 w 1532051"/>
              <a:gd name="connsiteY26" fmla="*/ 172520 h 817734"/>
              <a:gd name="connsiteX27" fmla="*/ 468683 w 1532051"/>
              <a:gd name="connsiteY27" fmla="*/ 240645 h 817734"/>
              <a:gd name="connsiteX28" fmla="*/ 359433 w 1532051"/>
              <a:gd name="connsiteY28" fmla="*/ 240645 h 817734"/>
              <a:gd name="connsiteX29" fmla="*/ 19073 w 1532051"/>
              <a:gd name="connsiteY29" fmla="*/ 123945 h 817734"/>
              <a:gd name="connsiteX30" fmla="*/ 8256 w 1532051"/>
              <a:gd name="connsiteY30" fmla="*/ 162912 h 817734"/>
              <a:gd name="connsiteX31" fmla="*/ 22241 w 1532051"/>
              <a:gd name="connsiteY31" fmla="*/ 179397 h 817734"/>
              <a:gd name="connsiteX32" fmla="*/ 0 w 1532051"/>
              <a:gd name="connsiteY32" fmla="*/ 184351 h 817734"/>
              <a:gd name="connsiteX33" fmla="*/ 12368 w 1532051"/>
              <a:gd name="connsiteY33" fmla="*/ 222239 h 817734"/>
              <a:gd name="connsiteX34" fmla="*/ 3303 w 1532051"/>
              <a:gd name="connsiteY34" fmla="*/ 237880 h 817734"/>
              <a:gd name="connsiteX35" fmla="*/ 43741 w 1532051"/>
              <a:gd name="connsiteY35" fmla="*/ 278332 h 817734"/>
              <a:gd name="connsiteX36" fmla="*/ 51155 w 1532051"/>
              <a:gd name="connsiteY36" fmla="*/ 244623 h 817734"/>
              <a:gd name="connsiteX37" fmla="*/ 86572 w 1532051"/>
              <a:gd name="connsiteY37" fmla="*/ 268523 h 817734"/>
              <a:gd name="connsiteX38" fmla="*/ 112082 w 1532051"/>
              <a:gd name="connsiteY38" fmla="*/ 271893 h 817734"/>
              <a:gd name="connsiteX39" fmla="*/ 138468 w 1532051"/>
              <a:gd name="connsiteY39" fmla="*/ 272702 h 817734"/>
              <a:gd name="connsiteX40" fmla="*/ 173886 w 1532051"/>
              <a:gd name="connsiteY40" fmla="*/ 304018 h 817734"/>
              <a:gd name="connsiteX41" fmla="*/ 200340 w 1532051"/>
              <a:gd name="connsiteY41" fmla="*/ 363109 h 817734"/>
              <a:gd name="connsiteX42" fmla="*/ 213516 w 1532051"/>
              <a:gd name="connsiteY42" fmla="*/ 373826 h 817734"/>
              <a:gd name="connsiteX43" fmla="*/ 229961 w 1532051"/>
              <a:gd name="connsiteY43" fmla="*/ 453748 h 817734"/>
              <a:gd name="connsiteX44" fmla="*/ 270602 w 1532051"/>
              <a:gd name="connsiteY44" fmla="*/ 550966 h 817734"/>
              <a:gd name="connsiteX45" fmla="*/ 261619 w 1532051"/>
              <a:gd name="connsiteY45" fmla="*/ 560821 h 817734"/>
              <a:gd name="connsiteX46" fmla="*/ 249404 w 1532051"/>
              <a:gd name="connsiteY46" fmla="*/ 566167 h 817734"/>
              <a:gd name="connsiteX47" fmla="*/ 236072 w 1532051"/>
              <a:gd name="connsiteY47" fmla="*/ 566079 h 817734"/>
              <a:gd name="connsiteX48" fmla="*/ 223929 w 1532051"/>
              <a:gd name="connsiteY48" fmla="*/ 560570 h 817734"/>
              <a:gd name="connsiteX49" fmla="*/ 206641 w 1532051"/>
              <a:gd name="connsiteY49" fmla="*/ 539976 h 817734"/>
              <a:gd name="connsiteX50" fmla="*/ 182749 w 1532051"/>
              <a:gd name="connsiteY50" fmla="*/ 556460 h 817734"/>
              <a:gd name="connsiteX51" fmla="*/ 192858 w 1532051"/>
              <a:gd name="connsiteY51" fmla="*/ 571291 h 817734"/>
              <a:gd name="connsiteX52" fmla="*/ 192319 w 1532051"/>
              <a:gd name="connsiteY52" fmla="*/ 588855 h 817734"/>
              <a:gd name="connsiteX53" fmla="*/ 222648 w 1532051"/>
              <a:gd name="connsiteY53" fmla="*/ 598459 h 817734"/>
              <a:gd name="connsiteX54" fmla="*/ 231140 w 1532051"/>
              <a:gd name="connsiteY54" fmla="*/ 613021 h 817734"/>
              <a:gd name="connsiteX55" fmla="*/ 300627 w 1532051"/>
              <a:gd name="connsiteY55" fmla="*/ 666584 h 817734"/>
              <a:gd name="connsiteX56" fmla="*/ 335742 w 1532051"/>
              <a:gd name="connsiteY56" fmla="*/ 705316 h 817734"/>
              <a:gd name="connsiteX57" fmla="*/ 350569 w 1532051"/>
              <a:gd name="connsiteY57" fmla="*/ 702280 h 817734"/>
              <a:gd name="connsiteX58" fmla="*/ 332744 w 1532051"/>
              <a:gd name="connsiteY58" fmla="*/ 674270 h 817734"/>
              <a:gd name="connsiteX59" fmla="*/ 342614 w 1532051"/>
              <a:gd name="connsiteY59" fmla="*/ 672887 h 817734"/>
              <a:gd name="connsiteX60" fmla="*/ 367046 w 1532051"/>
              <a:gd name="connsiteY60" fmla="*/ 696483 h 817734"/>
              <a:gd name="connsiteX61" fmla="*/ 366510 w 1532051"/>
              <a:gd name="connsiteY61" fmla="*/ 687684 h 817734"/>
              <a:gd name="connsiteX62" fmla="*/ 370621 w 1532051"/>
              <a:gd name="connsiteY62" fmla="*/ 680538 h 817734"/>
              <a:gd name="connsiteX63" fmla="*/ 395323 w 1532051"/>
              <a:gd name="connsiteY63" fmla="*/ 709665 h 817734"/>
              <a:gd name="connsiteX64" fmla="*/ 392591 w 1532051"/>
              <a:gd name="connsiteY64" fmla="*/ 670664 h 817734"/>
              <a:gd name="connsiteX65" fmla="*/ 401386 w 1532051"/>
              <a:gd name="connsiteY65" fmla="*/ 666280 h 817734"/>
              <a:gd name="connsiteX66" fmla="*/ 422786 w 1532051"/>
              <a:gd name="connsiteY66" fmla="*/ 612986 h 817734"/>
              <a:gd name="connsiteX67" fmla="*/ 440916 w 1532051"/>
              <a:gd name="connsiteY67" fmla="*/ 610259 h 817734"/>
              <a:gd name="connsiteX68" fmla="*/ 471244 w 1532051"/>
              <a:gd name="connsiteY68" fmla="*/ 581135 h 817734"/>
              <a:gd name="connsiteX69" fmla="*/ 480038 w 1532051"/>
              <a:gd name="connsiteY69" fmla="*/ 584976 h 817734"/>
              <a:gd name="connsiteX70" fmla="*/ 496485 w 1532051"/>
              <a:gd name="connsiteY70" fmla="*/ 564753 h 817734"/>
              <a:gd name="connsiteX71" fmla="*/ 545922 w 1532051"/>
              <a:gd name="connsiteY71" fmla="*/ 551570 h 817734"/>
              <a:gd name="connsiteX72" fmla="*/ 553604 w 1532051"/>
              <a:gd name="connsiteY72" fmla="*/ 536199 h 817734"/>
              <a:gd name="connsiteX73" fmla="*/ 650253 w 1532051"/>
              <a:gd name="connsiteY73" fmla="*/ 509233 h 817734"/>
              <a:gd name="connsiteX74" fmla="*/ 713371 w 1532051"/>
              <a:gd name="connsiteY74" fmla="*/ 524604 h 817734"/>
              <a:gd name="connsiteX75" fmla="*/ 713944 w 1532051"/>
              <a:gd name="connsiteY75" fmla="*/ 546582 h 817734"/>
              <a:gd name="connsiteX76" fmla="*/ 700765 w 1532051"/>
              <a:gd name="connsiteY76" fmla="*/ 546582 h 817734"/>
              <a:gd name="connsiteX77" fmla="*/ 740295 w 1532051"/>
              <a:gd name="connsiteY77" fmla="*/ 596540 h 817734"/>
              <a:gd name="connsiteX78" fmla="*/ 752934 w 1532051"/>
              <a:gd name="connsiteY78" fmla="*/ 581705 h 817734"/>
              <a:gd name="connsiteX79" fmla="*/ 779285 w 1532051"/>
              <a:gd name="connsiteY79" fmla="*/ 593269 h 817734"/>
              <a:gd name="connsiteX80" fmla="*/ 788046 w 1532051"/>
              <a:gd name="connsiteY80" fmla="*/ 582818 h 817734"/>
              <a:gd name="connsiteX81" fmla="*/ 823768 w 1532051"/>
              <a:gd name="connsiteY81" fmla="*/ 613594 h 817734"/>
              <a:gd name="connsiteX82" fmla="*/ 853390 w 1532051"/>
              <a:gd name="connsiteY82" fmla="*/ 577324 h 817734"/>
              <a:gd name="connsiteX83" fmla="*/ 856152 w 1532051"/>
              <a:gd name="connsiteY83" fmla="*/ 552076 h 817734"/>
              <a:gd name="connsiteX84" fmla="*/ 922036 w 1532051"/>
              <a:gd name="connsiteY84" fmla="*/ 575132 h 817734"/>
              <a:gd name="connsiteX85" fmla="*/ 938512 w 1532051"/>
              <a:gd name="connsiteY85" fmla="*/ 565258 h 817734"/>
              <a:gd name="connsiteX86" fmla="*/ 972548 w 1532051"/>
              <a:gd name="connsiteY86" fmla="*/ 598763 h 817734"/>
              <a:gd name="connsiteX87" fmla="*/ 987916 w 1532051"/>
              <a:gd name="connsiteY87" fmla="*/ 739899 h 817734"/>
              <a:gd name="connsiteX88" fmla="*/ 1003856 w 1532051"/>
              <a:gd name="connsiteY88" fmla="*/ 743743 h 817734"/>
              <a:gd name="connsiteX89" fmla="*/ 999776 w 1532051"/>
              <a:gd name="connsiteY89" fmla="*/ 753416 h 817734"/>
              <a:gd name="connsiteX90" fmla="*/ 1097740 w 1532051"/>
              <a:gd name="connsiteY90" fmla="*/ 770272 h 817734"/>
              <a:gd name="connsiteX91" fmla="*/ 1151759 w 1532051"/>
              <a:gd name="connsiteY91" fmla="*/ 741551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532051" h="817734">
                <a:moveTo>
                  <a:pt x="1151759" y="741551"/>
                </a:moveTo>
                <a:lnTo>
                  <a:pt x="1372486" y="779979"/>
                </a:lnTo>
                <a:lnTo>
                  <a:pt x="1429605" y="742630"/>
                </a:lnTo>
                <a:lnTo>
                  <a:pt x="1454846" y="764574"/>
                </a:lnTo>
                <a:lnTo>
                  <a:pt x="1465833" y="814027"/>
                </a:lnTo>
                <a:lnTo>
                  <a:pt x="1532051" y="817734"/>
                </a:lnTo>
                <a:lnTo>
                  <a:pt x="1499869" y="728338"/>
                </a:lnTo>
                <a:lnTo>
                  <a:pt x="1373599" y="676697"/>
                </a:lnTo>
                <a:lnTo>
                  <a:pt x="1294540" y="541628"/>
                </a:lnTo>
                <a:lnTo>
                  <a:pt x="1319781" y="350500"/>
                </a:lnTo>
                <a:lnTo>
                  <a:pt x="1302225" y="299938"/>
                </a:lnTo>
                <a:lnTo>
                  <a:pt x="1302225" y="248331"/>
                </a:lnTo>
                <a:lnTo>
                  <a:pt x="1294540" y="224161"/>
                </a:lnTo>
                <a:lnTo>
                  <a:pt x="1313178" y="150577"/>
                </a:lnTo>
                <a:lnTo>
                  <a:pt x="1262628" y="129712"/>
                </a:lnTo>
                <a:lnTo>
                  <a:pt x="1234085" y="164835"/>
                </a:lnTo>
                <a:lnTo>
                  <a:pt x="1160520" y="121012"/>
                </a:lnTo>
                <a:lnTo>
                  <a:pt x="1159410" y="28721"/>
                </a:lnTo>
                <a:lnTo>
                  <a:pt x="1105254" y="0"/>
                </a:lnTo>
                <a:lnTo>
                  <a:pt x="1069398" y="49517"/>
                </a:lnTo>
                <a:lnTo>
                  <a:pt x="966181" y="44024"/>
                </a:lnTo>
                <a:lnTo>
                  <a:pt x="916743" y="123102"/>
                </a:lnTo>
                <a:lnTo>
                  <a:pt x="902489" y="178014"/>
                </a:lnTo>
                <a:lnTo>
                  <a:pt x="781678" y="140665"/>
                </a:lnTo>
                <a:lnTo>
                  <a:pt x="778309" y="113228"/>
                </a:lnTo>
                <a:lnTo>
                  <a:pt x="720110" y="97823"/>
                </a:lnTo>
                <a:lnTo>
                  <a:pt x="540022" y="172520"/>
                </a:lnTo>
                <a:lnTo>
                  <a:pt x="468683" y="240645"/>
                </a:lnTo>
                <a:lnTo>
                  <a:pt x="359433" y="240645"/>
                </a:lnTo>
                <a:lnTo>
                  <a:pt x="19073" y="123945"/>
                </a:lnTo>
                <a:lnTo>
                  <a:pt x="8256" y="162912"/>
                </a:lnTo>
                <a:lnTo>
                  <a:pt x="22241" y="179397"/>
                </a:lnTo>
                <a:lnTo>
                  <a:pt x="0" y="184351"/>
                </a:lnTo>
                <a:lnTo>
                  <a:pt x="12368" y="222239"/>
                </a:lnTo>
                <a:lnTo>
                  <a:pt x="3303" y="237880"/>
                </a:lnTo>
                <a:lnTo>
                  <a:pt x="43741" y="278332"/>
                </a:lnTo>
                <a:lnTo>
                  <a:pt x="51155" y="244623"/>
                </a:lnTo>
                <a:lnTo>
                  <a:pt x="86572" y="268523"/>
                </a:lnTo>
                <a:lnTo>
                  <a:pt x="112082" y="271893"/>
                </a:lnTo>
                <a:cubicBezTo>
                  <a:pt x="120805" y="269933"/>
                  <a:pt x="129882" y="270210"/>
                  <a:pt x="138468" y="272702"/>
                </a:cubicBezTo>
                <a:cubicBezTo>
                  <a:pt x="155318" y="277725"/>
                  <a:pt x="164315" y="290364"/>
                  <a:pt x="173886" y="304018"/>
                </a:cubicBezTo>
                <a:cubicBezTo>
                  <a:pt x="186357" y="321866"/>
                  <a:pt x="195333" y="341914"/>
                  <a:pt x="200340" y="363109"/>
                </a:cubicBezTo>
                <a:lnTo>
                  <a:pt x="213516" y="373826"/>
                </a:lnTo>
                <a:lnTo>
                  <a:pt x="229961" y="453748"/>
                </a:lnTo>
                <a:lnTo>
                  <a:pt x="270602" y="550966"/>
                </a:lnTo>
                <a:cubicBezTo>
                  <a:pt x="268331" y="554845"/>
                  <a:pt x="265271" y="558200"/>
                  <a:pt x="261619" y="560821"/>
                </a:cubicBezTo>
                <a:cubicBezTo>
                  <a:pt x="257967" y="563439"/>
                  <a:pt x="253806" y="565262"/>
                  <a:pt x="249404" y="566167"/>
                </a:cubicBezTo>
                <a:cubicBezTo>
                  <a:pt x="245003" y="567075"/>
                  <a:pt x="240461" y="567044"/>
                  <a:pt x="236072" y="566079"/>
                </a:cubicBezTo>
                <a:cubicBezTo>
                  <a:pt x="231683" y="565114"/>
                  <a:pt x="227546" y="563237"/>
                  <a:pt x="223929" y="560570"/>
                </a:cubicBezTo>
                <a:cubicBezTo>
                  <a:pt x="212842" y="552649"/>
                  <a:pt x="214898" y="542403"/>
                  <a:pt x="206641" y="539976"/>
                </a:cubicBezTo>
                <a:cubicBezTo>
                  <a:pt x="196801" y="537077"/>
                  <a:pt x="182311" y="548235"/>
                  <a:pt x="182749" y="556460"/>
                </a:cubicBezTo>
                <a:cubicBezTo>
                  <a:pt x="183086" y="562155"/>
                  <a:pt x="190365" y="562728"/>
                  <a:pt x="192858" y="571291"/>
                </a:cubicBezTo>
                <a:cubicBezTo>
                  <a:pt x="195352" y="579854"/>
                  <a:pt x="189489" y="583931"/>
                  <a:pt x="192319" y="588855"/>
                </a:cubicBezTo>
                <a:cubicBezTo>
                  <a:pt x="196666" y="596301"/>
                  <a:pt x="211797" y="589728"/>
                  <a:pt x="222648" y="598459"/>
                </a:cubicBezTo>
                <a:cubicBezTo>
                  <a:pt x="227020" y="602235"/>
                  <a:pt x="230008" y="607356"/>
                  <a:pt x="231140" y="613021"/>
                </a:cubicBezTo>
                <a:lnTo>
                  <a:pt x="300627" y="666584"/>
                </a:lnTo>
                <a:cubicBezTo>
                  <a:pt x="302211" y="671238"/>
                  <a:pt x="313297" y="701809"/>
                  <a:pt x="335742" y="705316"/>
                </a:cubicBezTo>
                <a:cubicBezTo>
                  <a:pt x="340593" y="706056"/>
                  <a:pt x="348917" y="705988"/>
                  <a:pt x="350569" y="702280"/>
                </a:cubicBezTo>
                <a:cubicBezTo>
                  <a:pt x="353939" y="695100"/>
                  <a:pt x="329610" y="680033"/>
                  <a:pt x="332744" y="674270"/>
                </a:cubicBezTo>
                <a:cubicBezTo>
                  <a:pt x="334024" y="671876"/>
                  <a:pt x="339484" y="672180"/>
                  <a:pt x="342614" y="672887"/>
                </a:cubicBezTo>
                <a:cubicBezTo>
                  <a:pt x="357647" y="676260"/>
                  <a:pt x="365530" y="697326"/>
                  <a:pt x="367046" y="696483"/>
                </a:cubicBezTo>
                <a:cubicBezTo>
                  <a:pt x="367722" y="696114"/>
                  <a:pt x="365530" y="692574"/>
                  <a:pt x="366510" y="687684"/>
                </a:cubicBezTo>
                <a:cubicBezTo>
                  <a:pt x="367046" y="684922"/>
                  <a:pt x="368699" y="681282"/>
                  <a:pt x="370621" y="680538"/>
                </a:cubicBezTo>
                <a:cubicBezTo>
                  <a:pt x="373520" y="679463"/>
                  <a:pt x="379921" y="683912"/>
                  <a:pt x="395323" y="709665"/>
                </a:cubicBezTo>
                <a:lnTo>
                  <a:pt x="392591" y="670664"/>
                </a:lnTo>
                <a:lnTo>
                  <a:pt x="401386" y="666280"/>
                </a:lnTo>
                <a:lnTo>
                  <a:pt x="422786" y="612986"/>
                </a:lnTo>
                <a:lnTo>
                  <a:pt x="440916" y="610259"/>
                </a:lnTo>
                <a:lnTo>
                  <a:pt x="471244" y="581135"/>
                </a:lnTo>
                <a:lnTo>
                  <a:pt x="480038" y="584976"/>
                </a:lnTo>
                <a:lnTo>
                  <a:pt x="496485" y="564753"/>
                </a:lnTo>
                <a:lnTo>
                  <a:pt x="545922" y="551570"/>
                </a:lnTo>
                <a:lnTo>
                  <a:pt x="553604" y="536199"/>
                </a:lnTo>
                <a:lnTo>
                  <a:pt x="650253" y="509233"/>
                </a:lnTo>
                <a:lnTo>
                  <a:pt x="713371" y="524604"/>
                </a:lnTo>
                <a:lnTo>
                  <a:pt x="713944" y="546582"/>
                </a:lnTo>
                <a:lnTo>
                  <a:pt x="700765" y="546582"/>
                </a:lnTo>
                <a:lnTo>
                  <a:pt x="740295" y="596540"/>
                </a:lnTo>
                <a:lnTo>
                  <a:pt x="752934" y="581705"/>
                </a:lnTo>
                <a:lnTo>
                  <a:pt x="779285" y="593269"/>
                </a:lnTo>
                <a:lnTo>
                  <a:pt x="788046" y="582818"/>
                </a:lnTo>
                <a:lnTo>
                  <a:pt x="823768" y="613594"/>
                </a:lnTo>
                <a:lnTo>
                  <a:pt x="853390" y="577324"/>
                </a:lnTo>
                <a:lnTo>
                  <a:pt x="856152" y="552076"/>
                </a:lnTo>
                <a:lnTo>
                  <a:pt x="922036" y="575132"/>
                </a:lnTo>
                <a:lnTo>
                  <a:pt x="938512" y="565258"/>
                </a:lnTo>
                <a:lnTo>
                  <a:pt x="972548" y="598763"/>
                </a:lnTo>
                <a:lnTo>
                  <a:pt x="987916" y="739899"/>
                </a:lnTo>
                <a:lnTo>
                  <a:pt x="1003856" y="743743"/>
                </a:lnTo>
                <a:lnTo>
                  <a:pt x="999776" y="753416"/>
                </a:lnTo>
                <a:lnTo>
                  <a:pt x="1097740" y="770272"/>
                </a:lnTo>
                <a:lnTo>
                  <a:pt x="1151759" y="741551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BF166560-293C-430F-9344-BF67514E93F2}"/>
              </a:ext>
            </a:extLst>
          </p:cNvPr>
          <p:cNvSpPr/>
          <p:nvPr/>
        </p:nvSpPr>
        <p:spPr>
          <a:xfrm>
            <a:off x="2888359" y="2944577"/>
            <a:ext cx="1532051" cy="817734"/>
          </a:xfrm>
          <a:custGeom>
            <a:avLst/>
            <a:gdLst>
              <a:gd name="connsiteX0" fmla="*/ 1151759 w 1532051"/>
              <a:gd name="connsiteY0" fmla="*/ 741551 h 817734"/>
              <a:gd name="connsiteX1" fmla="*/ 1372486 w 1532051"/>
              <a:gd name="connsiteY1" fmla="*/ 779979 h 817734"/>
              <a:gd name="connsiteX2" fmla="*/ 1429605 w 1532051"/>
              <a:gd name="connsiteY2" fmla="*/ 742630 h 817734"/>
              <a:gd name="connsiteX3" fmla="*/ 1454846 w 1532051"/>
              <a:gd name="connsiteY3" fmla="*/ 764574 h 817734"/>
              <a:gd name="connsiteX4" fmla="*/ 1465833 w 1532051"/>
              <a:gd name="connsiteY4" fmla="*/ 814027 h 817734"/>
              <a:gd name="connsiteX5" fmla="*/ 1532051 w 1532051"/>
              <a:gd name="connsiteY5" fmla="*/ 817734 h 817734"/>
              <a:gd name="connsiteX6" fmla="*/ 1499869 w 1532051"/>
              <a:gd name="connsiteY6" fmla="*/ 728338 h 817734"/>
              <a:gd name="connsiteX7" fmla="*/ 1373599 w 1532051"/>
              <a:gd name="connsiteY7" fmla="*/ 676697 h 817734"/>
              <a:gd name="connsiteX8" fmla="*/ 1294540 w 1532051"/>
              <a:gd name="connsiteY8" fmla="*/ 541628 h 817734"/>
              <a:gd name="connsiteX9" fmla="*/ 1319781 w 1532051"/>
              <a:gd name="connsiteY9" fmla="*/ 350500 h 817734"/>
              <a:gd name="connsiteX10" fmla="*/ 1302225 w 1532051"/>
              <a:gd name="connsiteY10" fmla="*/ 299938 h 817734"/>
              <a:gd name="connsiteX11" fmla="*/ 1302225 w 1532051"/>
              <a:gd name="connsiteY11" fmla="*/ 248331 h 817734"/>
              <a:gd name="connsiteX12" fmla="*/ 1294540 w 1532051"/>
              <a:gd name="connsiteY12" fmla="*/ 224161 h 817734"/>
              <a:gd name="connsiteX13" fmla="*/ 1313178 w 1532051"/>
              <a:gd name="connsiteY13" fmla="*/ 150577 h 817734"/>
              <a:gd name="connsiteX14" fmla="*/ 1262628 w 1532051"/>
              <a:gd name="connsiteY14" fmla="*/ 129712 h 817734"/>
              <a:gd name="connsiteX15" fmla="*/ 1234085 w 1532051"/>
              <a:gd name="connsiteY15" fmla="*/ 164835 h 817734"/>
              <a:gd name="connsiteX16" fmla="*/ 1160520 w 1532051"/>
              <a:gd name="connsiteY16" fmla="*/ 121012 h 817734"/>
              <a:gd name="connsiteX17" fmla="*/ 1159410 w 1532051"/>
              <a:gd name="connsiteY17" fmla="*/ 28721 h 817734"/>
              <a:gd name="connsiteX18" fmla="*/ 1105254 w 1532051"/>
              <a:gd name="connsiteY18" fmla="*/ 0 h 817734"/>
              <a:gd name="connsiteX19" fmla="*/ 1069398 w 1532051"/>
              <a:gd name="connsiteY19" fmla="*/ 49517 h 817734"/>
              <a:gd name="connsiteX20" fmla="*/ 966181 w 1532051"/>
              <a:gd name="connsiteY20" fmla="*/ 44024 h 817734"/>
              <a:gd name="connsiteX21" fmla="*/ 916743 w 1532051"/>
              <a:gd name="connsiteY21" fmla="*/ 123102 h 817734"/>
              <a:gd name="connsiteX22" fmla="*/ 902489 w 1532051"/>
              <a:gd name="connsiteY22" fmla="*/ 178014 h 817734"/>
              <a:gd name="connsiteX23" fmla="*/ 781678 w 1532051"/>
              <a:gd name="connsiteY23" fmla="*/ 140665 h 817734"/>
              <a:gd name="connsiteX24" fmla="*/ 778309 w 1532051"/>
              <a:gd name="connsiteY24" fmla="*/ 113228 h 817734"/>
              <a:gd name="connsiteX25" fmla="*/ 720110 w 1532051"/>
              <a:gd name="connsiteY25" fmla="*/ 97823 h 817734"/>
              <a:gd name="connsiteX26" fmla="*/ 540022 w 1532051"/>
              <a:gd name="connsiteY26" fmla="*/ 172520 h 817734"/>
              <a:gd name="connsiteX27" fmla="*/ 468683 w 1532051"/>
              <a:gd name="connsiteY27" fmla="*/ 240645 h 817734"/>
              <a:gd name="connsiteX28" fmla="*/ 359433 w 1532051"/>
              <a:gd name="connsiteY28" fmla="*/ 240645 h 817734"/>
              <a:gd name="connsiteX29" fmla="*/ 19073 w 1532051"/>
              <a:gd name="connsiteY29" fmla="*/ 123945 h 817734"/>
              <a:gd name="connsiteX30" fmla="*/ 8256 w 1532051"/>
              <a:gd name="connsiteY30" fmla="*/ 162912 h 817734"/>
              <a:gd name="connsiteX31" fmla="*/ 22241 w 1532051"/>
              <a:gd name="connsiteY31" fmla="*/ 179397 h 817734"/>
              <a:gd name="connsiteX32" fmla="*/ 0 w 1532051"/>
              <a:gd name="connsiteY32" fmla="*/ 184351 h 817734"/>
              <a:gd name="connsiteX33" fmla="*/ 12368 w 1532051"/>
              <a:gd name="connsiteY33" fmla="*/ 222239 h 817734"/>
              <a:gd name="connsiteX34" fmla="*/ 3303 w 1532051"/>
              <a:gd name="connsiteY34" fmla="*/ 237880 h 817734"/>
              <a:gd name="connsiteX35" fmla="*/ 43741 w 1532051"/>
              <a:gd name="connsiteY35" fmla="*/ 278332 h 817734"/>
              <a:gd name="connsiteX36" fmla="*/ 51155 w 1532051"/>
              <a:gd name="connsiteY36" fmla="*/ 244623 h 817734"/>
              <a:gd name="connsiteX37" fmla="*/ 86572 w 1532051"/>
              <a:gd name="connsiteY37" fmla="*/ 268523 h 817734"/>
              <a:gd name="connsiteX38" fmla="*/ 112082 w 1532051"/>
              <a:gd name="connsiteY38" fmla="*/ 271893 h 817734"/>
              <a:gd name="connsiteX39" fmla="*/ 138468 w 1532051"/>
              <a:gd name="connsiteY39" fmla="*/ 272702 h 817734"/>
              <a:gd name="connsiteX40" fmla="*/ 173886 w 1532051"/>
              <a:gd name="connsiteY40" fmla="*/ 304018 h 817734"/>
              <a:gd name="connsiteX41" fmla="*/ 200340 w 1532051"/>
              <a:gd name="connsiteY41" fmla="*/ 363109 h 817734"/>
              <a:gd name="connsiteX42" fmla="*/ 213516 w 1532051"/>
              <a:gd name="connsiteY42" fmla="*/ 373826 h 817734"/>
              <a:gd name="connsiteX43" fmla="*/ 229961 w 1532051"/>
              <a:gd name="connsiteY43" fmla="*/ 453748 h 817734"/>
              <a:gd name="connsiteX44" fmla="*/ 270602 w 1532051"/>
              <a:gd name="connsiteY44" fmla="*/ 550966 h 817734"/>
              <a:gd name="connsiteX45" fmla="*/ 261619 w 1532051"/>
              <a:gd name="connsiteY45" fmla="*/ 560821 h 817734"/>
              <a:gd name="connsiteX46" fmla="*/ 249404 w 1532051"/>
              <a:gd name="connsiteY46" fmla="*/ 566167 h 817734"/>
              <a:gd name="connsiteX47" fmla="*/ 236072 w 1532051"/>
              <a:gd name="connsiteY47" fmla="*/ 566079 h 817734"/>
              <a:gd name="connsiteX48" fmla="*/ 223929 w 1532051"/>
              <a:gd name="connsiteY48" fmla="*/ 560570 h 817734"/>
              <a:gd name="connsiteX49" fmla="*/ 206641 w 1532051"/>
              <a:gd name="connsiteY49" fmla="*/ 539976 h 817734"/>
              <a:gd name="connsiteX50" fmla="*/ 182749 w 1532051"/>
              <a:gd name="connsiteY50" fmla="*/ 556460 h 817734"/>
              <a:gd name="connsiteX51" fmla="*/ 192858 w 1532051"/>
              <a:gd name="connsiteY51" fmla="*/ 571291 h 817734"/>
              <a:gd name="connsiteX52" fmla="*/ 192319 w 1532051"/>
              <a:gd name="connsiteY52" fmla="*/ 588855 h 817734"/>
              <a:gd name="connsiteX53" fmla="*/ 222648 w 1532051"/>
              <a:gd name="connsiteY53" fmla="*/ 598459 h 817734"/>
              <a:gd name="connsiteX54" fmla="*/ 231140 w 1532051"/>
              <a:gd name="connsiteY54" fmla="*/ 613021 h 817734"/>
              <a:gd name="connsiteX55" fmla="*/ 300627 w 1532051"/>
              <a:gd name="connsiteY55" fmla="*/ 666584 h 817734"/>
              <a:gd name="connsiteX56" fmla="*/ 335742 w 1532051"/>
              <a:gd name="connsiteY56" fmla="*/ 705316 h 817734"/>
              <a:gd name="connsiteX57" fmla="*/ 350569 w 1532051"/>
              <a:gd name="connsiteY57" fmla="*/ 702280 h 817734"/>
              <a:gd name="connsiteX58" fmla="*/ 332744 w 1532051"/>
              <a:gd name="connsiteY58" fmla="*/ 674270 h 817734"/>
              <a:gd name="connsiteX59" fmla="*/ 342614 w 1532051"/>
              <a:gd name="connsiteY59" fmla="*/ 672887 h 817734"/>
              <a:gd name="connsiteX60" fmla="*/ 367046 w 1532051"/>
              <a:gd name="connsiteY60" fmla="*/ 696483 h 817734"/>
              <a:gd name="connsiteX61" fmla="*/ 366510 w 1532051"/>
              <a:gd name="connsiteY61" fmla="*/ 687684 h 817734"/>
              <a:gd name="connsiteX62" fmla="*/ 370621 w 1532051"/>
              <a:gd name="connsiteY62" fmla="*/ 680538 h 817734"/>
              <a:gd name="connsiteX63" fmla="*/ 395323 w 1532051"/>
              <a:gd name="connsiteY63" fmla="*/ 709665 h 817734"/>
              <a:gd name="connsiteX64" fmla="*/ 392591 w 1532051"/>
              <a:gd name="connsiteY64" fmla="*/ 670664 h 817734"/>
              <a:gd name="connsiteX65" fmla="*/ 401386 w 1532051"/>
              <a:gd name="connsiteY65" fmla="*/ 666280 h 817734"/>
              <a:gd name="connsiteX66" fmla="*/ 422786 w 1532051"/>
              <a:gd name="connsiteY66" fmla="*/ 612986 h 817734"/>
              <a:gd name="connsiteX67" fmla="*/ 440916 w 1532051"/>
              <a:gd name="connsiteY67" fmla="*/ 610259 h 817734"/>
              <a:gd name="connsiteX68" fmla="*/ 471244 w 1532051"/>
              <a:gd name="connsiteY68" fmla="*/ 581135 h 817734"/>
              <a:gd name="connsiteX69" fmla="*/ 480038 w 1532051"/>
              <a:gd name="connsiteY69" fmla="*/ 584976 h 817734"/>
              <a:gd name="connsiteX70" fmla="*/ 496485 w 1532051"/>
              <a:gd name="connsiteY70" fmla="*/ 564753 h 817734"/>
              <a:gd name="connsiteX71" fmla="*/ 545922 w 1532051"/>
              <a:gd name="connsiteY71" fmla="*/ 551570 h 817734"/>
              <a:gd name="connsiteX72" fmla="*/ 553604 w 1532051"/>
              <a:gd name="connsiteY72" fmla="*/ 536199 h 817734"/>
              <a:gd name="connsiteX73" fmla="*/ 650253 w 1532051"/>
              <a:gd name="connsiteY73" fmla="*/ 509233 h 817734"/>
              <a:gd name="connsiteX74" fmla="*/ 713371 w 1532051"/>
              <a:gd name="connsiteY74" fmla="*/ 524604 h 817734"/>
              <a:gd name="connsiteX75" fmla="*/ 713944 w 1532051"/>
              <a:gd name="connsiteY75" fmla="*/ 546582 h 817734"/>
              <a:gd name="connsiteX76" fmla="*/ 700765 w 1532051"/>
              <a:gd name="connsiteY76" fmla="*/ 546582 h 817734"/>
              <a:gd name="connsiteX77" fmla="*/ 740295 w 1532051"/>
              <a:gd name="connsiteY77" fmla="*/ 596540 h 817734"/>
              <a:gd name="connsiteX78" fmla="*/ 752934 w 1532051"/>
              <a:gd name="connsiteY78" fmla="*/ 581705 h 817734"/>
              <a:gd name="connsiteX79" fmla="*/ 779285 w 1532051"/>
              <a:gd name="connsiteY79" fmla="*/ 593269 h 817734"/>
              <a:gd name="connsiteX80" fmla="*/ 788046 w 1532051"/>
              <a:gd name="connsiteY80" fmla="*/ 582818 h 817734"/>
              <a:gd name="connsiteX81" fmla="*/ 823768 w 1532051"/>
              <a:gd name="connsiteY81" fmla="*/ 613594 h 817734"/>
              <a:gd name="connsiteX82" fmla="*/ 853390 w 1532051"/>
              <a:gd name="connsiteY82" fmla="*/ 577324 h 817734"/>
              <a:gd name="connsiteX83" fmla="*/ 856152 w 1532051"/>
              <a:gd name="connsiteY83" fmla="*/ 552076 h 817734"/>
              <a:gd name="connsiteX84" fmla="*/ 922036 w 1532051"/>
              <a:gd name="connsiteY84" fmla="*/ 575132 h 817734"/>
              <a:gd name="connsiteX85" fmla="*/ 938512 w 1532051"/>
              <a:gd name="connsiteY85" fmla="*/ 565258 h 817734"/>
              <a:gd name="connsiteX86" fmla="*/ 972548 w 1532051"/>
              <a:gd name="connsiteY86" fmla="*/ 598763 h 817734"/>
              <a:gd name="connsiteX87" fmla="*/ 987916 w 1532051"/>
              <a:gd name="connsiteY87" fmla="*/ 739899 h 817734"/>
              <a:gd name="connsiteX88" fmla="*/ 1003856 w 1532051"/>
              <a:gd name="connsiteY88" fmla="*/ 743743 h 817734"/>
              <a:gd name="connsiteX89" fmla="*/ 999776 w 1532051"/>
              <a:gd name="connsiteY89" fmla="*/ 753416 h 817734"/>
              <a:gd name="connsiteX90" fmla="*/ 1097740 w 1532051"/>
              <a:gd name="connsiteY90" fmla="*/ 770272 h 817734"/>
              <a:gd name="connsiteX91" fmla="*/ 1151759 w 1532051"/>
              <a:gd name="connsiteY91" fmla="*/ 741551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532051" h="817734">
                <a:moveTo>
                  <a:pt x="1151759" y="741551"/>
                </a:moveTo>
                <a:lnTo>
                  <a:pt x="1372486" y="779979"/>
                </a:lnTo>
                <a:lnTo>
                  <a:pt x="1429605" y="742630"/>
                </a:lnTo>
                <a:lnTo>
                  <a:pt x="1454846" y="764574"/>
                </a:lnTo>
                <a:lnTo>
                  <a:pt x="1465833" y="814027"/>
                </a:lnTo>
                <a:lnTo>
                  <a:pt x="1532051" y="817734"/>
                </a:lnTo>
                <a:lnTo>
                  <a:pt x="1499869" y="728338"/>
                </a:lnTo>
                <a:lnTo>
                  <a:pt x="1373599" y="676697"/>
                </a:lnTo>
                <a:lnTo>
                  <a:pt x="1294540" y="541628"/>
                </a:lnTo>
                <a:lnTo>
                  <a:pt x="1319781" y="350500"/>
                </a:lnTo>
                <a:lnTo>
                  <a:pt x="1302225" y="299938"/>
                </a:lnTo>
                <a:lnTo>
                  <a:pt x="1302225" y="248331"/>
                </a:lnTo>
                <a:lnTo>
                  <a:pt x="1294540" y="224161"/>
                </a:lnTo>
                <a:lnTo>
                  <a:pt x="1313178" y="150577"/>
                </a:lnTo>
                <a:lnTo>
                  <a:pt x="1262628" y="129712"/>
                </a:lnTo>
                <a:lnTo>
                  <a:pt x="1234085" y="164835"/>
                </a:lnTo>
                <a:lnTo>
                  <a:pt x="1160520" y="121012"/>
                </a:lnTo>
                <a:lnTo>
                  <a:pt x="1159410" y="28721"/>
                </a:lnTo>
                <a:lnTo>
                  <a:pt x="1105254" y="0"/>
                </a:lnTo>
                <a:lnTo>
                  <a:pt x="1069398" y="49517"/>
                </a:lnTo>
                <a:lnTo>
                  <a:pt x="966181" y="44024"/>
                </a:lnTo>
                <a:lnTo>
                  <a:pt x="916743" y="123102"/>
                </a:lnTo>
                <a:lnTo>
                  <a:pt x="902489" y="178014"/>
                </a:lnTo>
                <a:lnTo>
                  <a:pt x="781678" y="140665"/>
                </a:lnTo>
                <a:lnTo>
                  <a:pt x="778309" y="113228"/>
                </a:lnTo>
                <a:lnTo>
                  <a:pt x="720110" y="97823"/>
                </a:lnTo>
                <a:lnTo>
                  <a:pt x="540022" y="172520"/>
                </a:lnTo>
                <a:lnTo>
                  <a:pt x="468683" y="240645"/>
                </a:lnTo>
                <a:lnTo>
                  <a:pt x="359433" y="240645"/>
                </a:lnTo>
                <a:lnTo>
                  <a:pt x="19073" y="123945"/>
                </a:lnTo>
                <a:lnTo>
                  <a:pt x="8256" y="162912"/>
                </a:lnTo>
                <a:lnTo>
                  <a:pt x="22241" y="179397"/>
                </a:lnTo>
                <a:lnTo>
                  <a:pt x="0" y="184351"/>
                </a:lnTo>
                <a:lnTo>
                  <a:pt x="12368" y="222239"/>
                </a:lnTo>
                <a:lnTo>
                  <a:pt x="3303" y="237880"/>
                </a:lnTo>
                <a:lnTo>
                  <a:pt x="43741" y="278332"/>
                </a:lnTo>
                <a:lnTo>
                  <a:pt x="51155" y="244623"/>
                </a:lnTo>
                <a:lnTo>
                  <a:pt x="86572" y="268523"/>
                </a:lnTo>
                <a:lnTo>
                  <a:pt x="112082" y="271893"/>
                </a:lnTo>
                <a:cubicBezTo>
                  <a:pt x="120805" y="269933"/>
                  <a:pt x="129882" y="270210"/>
                  <a:pt x="138468" y="272702"/>
                </a:cubicBezTo>
                <a:cubicBezTo>
                  <a:pt x="155318" y="277725"/>
                  <a:pt x="164315" y="290364"/>
                  <a:pt x="173886" y="304018"/>
                </a:cubicBezTo>
                <a:cubicBezTo>
                  <a:pt x="186357" y="321866"/>
                  <a:pt x="195333" y="341914"/>
                  <a:pt x="200340" y="363109"/>
                </a:cubicBezTo>
                <a:lnTo>
                  <a:pt x="213516" y="373826"/>
                </a:lnTo>
                <a:lnTo>
                  <a:pt x="229961" y="453748"/>
                </a:lnTo>
                <a:lnTo>
                  <a:pt x="270602" y="550966"/>
                </a:lnTo>
                <a:cubicBezTo>
                  <a:pt x="268331" y="554845"/>
                  <a:pt x="265271" y="558200"/>
                  <a:pt x="261619" y="560821"/>
                </a:cubicBezTo>
                <a:cubicBezTo>
                  <a:pt x="257967" y="563439"/>
                  <a:pt x="253806" y="565262"/>
                  <a:pt x="249404" y="566167"/>
                </a:cubicBezTo>
                <a:cubicBezTo>
                  <a:pt x="245003" y="567075"/>
                  <a:pt x="240461" y="567044"/>
                  <a:pt x="236072" y="566079"/>
                </a:cubicBezTo>
                <a:cubicBezTo>
                  <a:pt x="231683" y="565114"/>
                  <a:pt x="227546" y="563237"/>
                  <a:pt x="223929" y="560570"/>
                </a:cubicBezTo>
                <a:cubicBezTo>
                  <a:pt x="212842" y="552649"/>
                  <a:pt x="214898" y="542403"/>
                  <a:pt x="206641" y="539976"/>
                </a:cubicBezTo>
                <a:cubicBezTo>
                  <a:pt x="196801" y="537077"/>
                  <a:pt x="182311" y="548235"/>
                  <a:pt x="182749" y="556460"/>
                </a:cubicBezTo>
                <a:cubicBezTo>
                  <a:pt x="183086" y="562155"/>
                  <a:pt x="190365" y="562728"/>
                  <a:pt x="192858" y="571291"/>
                </a:cubicBezTo>
                <a:cubicBezTo>
                  <a:pt x="195352" y="579854"/>
                  <a:pt x="189489" y="583931"/>
                  <a:pt x="192319" y="588855"/>
                </a:cubicBezTo>
                <a:cubicBezTo>
                  <a:pt x="196666" y="596301"/>
                  <a:pt x="211797" y="589728"/>
                  <a:pt x="222648" y="598459"/>
                </a:cubicBezTo>
                <a:cubicBezTo>
                  <a:pt x="227020" y="602235"/>
                  <a:pt x="230008" y="607356"/>
                  <a:pt x="231140" y="613021"/>
                </a:cubicBezTo>
                <a:lnTo>
                  <a:pt x="300627" y="666584"/>
                </a:lnTo>
                <a:cubicBezTo>
                  <a:pt x="302211" y="671238"/>
                  <a:pt x="313297" y="701809"/>
                  <a:pt x="335742" y="705316"/>
                </a:cubicBezTo>
                <a:cubicBezTo>
                  <a:pt x="340593" y="706056"/>
                  <a:pt x="348917" y="705988"/>
                  <a:pt x="350569" y="702280"/>
                </a:cubicBezTo>
                <a:cubicBezTo>
                  <a:pt x="353939" y="695100"/>
                  <a:pt x="329610" y="680033"/>
                  <a:pt x="332744" y="674270"/>
                </a:cubicBezTo>
                <a:cubicBezTo>
                  <a:pt x="334024" y="671876"/>
                  <a:pt x="339484" y="672180"/>
                  <a:pt x="342614" y="672887"/>
                </a:cubicBezTo>
                <a:cubicBezTo>
                  <a:pt x="357647" y="676260"/>
                  <a:pt x="365530" y="697326"/>
                  <a:pt x="367046" y="696483"/>
                </a:cubicBezTo>
                <a:cubicBezTo>
                  <a:pt x="367722" y="696114"/>
                  <a:pt x="365530" y="692574"/>
                  <a:pt x="366510" y="687684"/>
                </a:cubicBezTo>
                <a:cubicBezTo>
                  <a:pt x="367046" y="684922"/>
                  <a:pt x="368699" y="681282"/>
                  <a:pt x="370621" y="680538"/>
                </a:cubicBezTo>
                <a:cubicBezTo>
                  <a:pt x="373520" y="679463"/>
                  <a:pt x="379921" y="683912"/>
                  <a:pt x="395323" y="709665"/>
                </a:cubicBezTo>
                <a:lnTo>
                  <a:pt x="392591" y="670664"/>
                </a:lnTo>
                <a:lnTo>
                  <a:pt x="401386" y="666280"/>
                </a:lnTo>
                <a:lnTo>
                  <a:pt x="422786" y="612986"/>
                </a:lnTo>
                <a:lnTo>
                  <a:pt x="440916" y="610259"/>
                </a:lnTo>
                <a:lnTo>
                  <a:pt x="471244" y="581135"/>
                </a:lnTo>
                <a:lnTo>
                  <a:pt x="480038" y="584976"/>
                </a:lnTo>
                <a:lnTo>
                  <a:pt x="496485" y="564753"/>
                </a:lnTo>
                <a:lnTo>
                  <a:pt x="545922" y="551570"/>
                </a:lnTo>
                <a:lnTo>
                  <a:pt x="553604" y="536199"/>
                </a:lnTo>
                <a:lnTo>
                  <a:pt x="650253" y="509233"/>
                </a:lnTo>
                <a:lnTo>
                  <a:pt x="713371" y="524604"/>
                </a:lnTo>
                <a:lnTo>
                  <a:pt x="713944" y="546582"/>
                </a:lnTo>
                <a:lnTo>
                  <a:pt x="700765" y="546582"/>
                </a:lnTo>
                <a:lnTo>
                  <a:pt x="740295" y="596540"/>
                </a:lnTo>
                <a:lnTo>
                  <a:pt x="752934" y="581705"/>
                </a:lnTo>
                <a:lnTo>
                  <a:pt x="779285" y="593269"/>
                </a:lnTo>
                <a:lnTo>
                  <a:pt x="788046" y="582818"/>
                </a:lnTo>
                <a:lnTo>
                  <a:pt x="823768" y="613594"/>
                </a:lnTo>
                <a:lnTo>
                  <a:pt x="853390" y="577324"/>
                </a:lnTo>
                <a:lnTo>
                  <a:pt x="856152" y="552076"/>
                </a:lnTo>
                <a:lnTo>
                  <a:pt x="922036" y="575132"/>
                </a:lnTo>
                <a:lnTo>
                  <a:pt x="938512" y="565258"/>
                </a:lnTo>
                <a:lnTo>
                  <a:pt x="972548" y="598763"/>
                </a:lnTo>
                <a:lnTo>
                  <a:pt x="987916" y="739899"/>
                </a:lnTo>
                <a:lnTo>
                  <a:pt x="1003856" y="743743"/>
                </a:lnTo>
                <a:lnTo>
                  <a:pt x="999776" y="753416"/>
                </a:lnTo>
                <a:lnTo>
                  <a:pt x="1097740" y="770272"/>
                </a:lnTo>
                <a:lnTo>
                  <a:pt x="1151759" y="741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A1018BD0-0357-4F82-B476-40C3C2ED9463}"/>
              </a:ext>
            </a:extLst>
          </p:cNvPr>
          <p:cNvSpPr/>
          <p:nvPr/>
        </p:nvSpPr>
        <p:spPr>
          <a:xfrm>
            <a:off x="3291834" y="3686098"/>
            <a:ext cx="1169632" cy="1318400"/>
          </a:xfrm>
          <a:custGeom>
            <a:avLst/>
            <a:gdLst>
              <a:gd name="connsiteX0" fmla="*/ 1128553 w 1169632"/>
              <a:gd name="connsiteY0" fmla="*/ 76248 h 1318400"/>
              <a:gd name="connsiteX1" fmla="*/ 1062335 w 1169632"/>
              <a:gd name="connsiteY1" fmla="*/ 72540 h 1318400"/>
              <a:gd name="connsiteX2" fmla="*/ 1051348 w 1169632"/>
              <a:gd name="connsiteY2" fmla="*/ 23091 h 1318400"/>
              <a:gd name="connsiteX3" fmla="*/ 1026111 w 1169632"/>
              <a:gd name="connsiteY3" fmla="*/ 1144 h 1318400"/>
              <a:gd name="connsiteX4" fmla="*/ 968988 w 1169632"/>
              <a:gd name="connsiteY4" fmla="*/ 38458 h 1318400"/>
              <a:gd name="connsiteX5" fmla="*/ 748261 w 1169632"/>
              <a:gd name="connsiteY5" fmla="*/ 0 h 1318400"/>
              <a:gd name="connsiteX6" fmla="*/ 694344 w 1169632"/>
              <a:gd name="connsiteY6" fmla="*/ 28550 h 1318400"/>
              <a:gd name="connsiteX7" fmla="*/ 596381 w 1169632"/>
              <a:gd name="connsiteY7" fmla="*/ 11697 h 1318400"/>
              <a:gd name="connsiteX8" fmla="*/ 564233 w 1169632"/>
              <a:gd name="connsiteY8" fmla="*/ 88249 h 1318400"/>
              <a:gd name="connsiteX9" fmla="*/ 569727 w 1169632"/>
              <a:gd name="connsiteY9" fmla="*/ 110766 h 1318400"/>
              <a:gd name="connsiteX10" fmla="*/ 541150 w 1169632"/>
              <a:gd name="connsiteY10" fmla="*/ 124519 h 1318400"/>
              <a:gd name="connsiteX11" fmla="*/ 624620 w 1169632"/>
              <a:gd name="connsiteY11" fmla="*/ 214588 h 1318400"/>
              <a:gd name="connsiteX12" fmla="*/ 657577 w 1169632"/>
              <a:gd name="connsiteY12" fmla="*/ 214588 h 1318400"/>
              <a:gd name="connsiteX13" fmla="*/ 626812 w 1169632"/>
              <a:gd name="connsiteY13" fmla="*/ 170765 h 1318400"/>
              <a:gd name="connsiteX14" fmla="*/ 658116 w 1169632"/>
              <a:gd name="connsiteY14" fmla="*/ 182865 h 1318400"/>
              <a:gd name="connsiteX15" fmla="*/ 722347 w 1169632"/>
              <a:gd name="connsiteY15" fmla="*/ 143328 h 1318400"/>
              <a:gd name="connsiteX16" fmla="*/ 781119 w 1169632"/>
              <a:gd name="connsiteY16" fmla="*/ 201541 h 1318400"/>
              <a:gd name="connsiteX17" fmla="*/ 802516 w 1169632"/>
              <a:gd name="connsiteY17" fmla="*/ 252104 h 1318400"/>
              <a:gd name="connsiteX18" fmla="*/ 814042 w 1169632"/>
              <a:gd name="connsiteY18" fmla="*/ 257597 h 1318400"/>
              <a:gd name="connsiteX19" fmla="*/ 859635 w 1169632"/>
              <a:gd name="connsiteY19" fmla="*/ 303171 h 1318400"/>
              <a:gd name="connsiteX20" fmla="*/ 783308 w 1169632"/>
              <a:gd name="connsiteY20" fmla="*/ 363611 h 1318400"/>
              <a:gd name="connsiteX21" fmla="*/ 747623 w 1169632"/>
              <a:gd name="connsiteY21" fmla="*/ 363037 h 1318400"/>
              <a:gd name="connsiteX22" fmla="*/ 725649 w 1169632"/>
              <a:gd name="connsiteY22" fmla="*/ 342172 h 1318400"/>
              <a:gd name="connsiteX23" fmla="*/ 698185 w 1169632"/>
              <a:gd name="connsiteY23" fmla="*/ 366342 h 1318400"/>
              <a:gd name="connsiteX24" fmla="*/ 670182 w 1169632"/>
              <a:gd name="connsiteY24" fmla="*/ 371836 h 1318400"/>
              <a:gd name="connsiteX25" fmla="*/ 627925 w 1169632"/>
              <a:gd name="connsiteY25" fmla="*/ 365803 h 1318400"/>
              <a:gd name="connsiteX26" fmla="*/ 596077 w 1169632"/>
              <a:gd name="connsiteY26" fmla="*/ 403691 h 1318400"/>
              <a:gd name="connsiteX27" fmla="*/ 600458 w 1169632"/>
              <a:gd name="connsiteY27" fmla="*/ 423477 h 1318400"/>
              <a:gd name="connsiteX28" fmla="*/ 551058 w 1169632"/>
              <a:gd name="connsiteY28" fmla="*/ 495952 h 1318400"/>
              <a:gd name="connsiteX29" fmla="*/ 520726 w 1169632"/>
              <a:gd name="connsiteY29" fmla="*/ 496525 h 1318400"/>
              <a:gd name="connsiteX30" fmla="*/ 529525 w 1169632"/>
              <a:gd name="connsiteY30" fmla="*/ 508591 h 1318400"/>
              <a:gd name="connsiteX31" fmla="*/ 517459 w 1169632"/>
              <a:gd name="connsiteY31" fmla="*/ 533301 h 1318400"/>
              <a:gd name="connsiteX32" fmla="*/ 486690 w 1169632"/>
              <a:gd name="connsiteY32" fmla="*/ 544861 h 1318400"/>
              <a:gd name="connsiteX33" fmla="*/ 466471 w 1169632"/>
              <a:gd name="connsiteY33" fmla="*/ 518503 h 1318400"/>
              <a:gd name="connsiteX34" fmla="*/ 487332 w 1169632"/>
              <a:gd name="connsiteY34" fmla="*/ 481694 h 1318400"/>
              <a:gd name="connsiteX35" fmla="*/ 504519 w 1169632"/>
              <a:gd name="connsiteY35" fmla="*/ 499827 h 1318400"/>
              <a:gd name="connsiteX36" fmla="*/ 594968 w 1169632"/>
              <a:gd name="connsiteY36" fmla="*/ 343285 h 1318400"/>
              <a:gd name="connsiteX37" fmla="*/ 643828 w 1169632"/>
              <a:gd name="connsiteY37" fmla="*/ 308668 h 1318400"/>
              <a:gd name="connsiteX38" fmla="*/ 618017 w 1169632"/>
              <a:gd name="connsiteY38" fmla="*/ 280114 h 1318400"/>
              <a:gd name="connsiteX39" fmla="*/ 591059 w 1169632"/>
              <a:gd name="connsiteY39" fmla="*/ 297677 h 1318400"/>
              <a:gd name="connsiteX40" fmla="*/ 578419 w 1169632"/>
              <a:gd name="connsiteY40" fmla="*/ 288913 h 1318400"/>
              <a:gd name="connsiteX41" fmla="*/ 555370 w 1169632"/>
              <a:gd name="connsiteY41" fmla="*/ 299330 h 1318400"/>
              <a:gd name="connsiteX42" fmla="*/ 483997 w 1169632"/>
              <a:gd name="connsiteY42" fmla="*/ 280114 h 1318400"/>
              <a:gd name="connsiteX43" fmla="*/ 418652 w 1169632"/>
              <a:gd name="connsiteY43" fmla="*/ 245497 h 1318400"/>
              <a:gd name="connsiteX44" fmla="*/ 382394 w 1169632"/>
              <a:gd name="connsiteY44" fmla="*/ 241656 h 1318400"/>
              <a:gd name="connsiteX45" fmla="*/ 362646 w 1169632"/>
              <a:gd name="connsiteY45" fmla="*/ 219139 h 1318400"/>
              <a:gd name="connsiteX46" fmla="*/ 301686 w 1169632"/>
              <a:gd name="connsiteY46" fmla="*/ 209261 h 1318400"/>
              <a:gd name="connsiteX47" fmla="*/ 264884 w 1169632"/>
              <a:gd name="connsiteY47" fmla="*/ 226825 h 1318400"/>
              <a:gd name="connsiteX48" fmla="*/ 225359 w 1169632"/>
              <a:gd name="connsiteY48" fmla="*/ 225746 h 1318400"/>
              <a:gd name="connsiteX49" fmla="*/ 203385 w 1169632"/>
              <a:gd name="connsiteY49" fmla="*/ 260902 h 1318400"/>
              <a:gd name="connsiteX50" fmla="*/ 198465 w 1169632"/>
              <a:gd name="connsiteY50" fmla="*/ 297138 h 1318400"/>
              <a:gd name="connsiteX51" fmla="*/ 181988 w 1169632"/>
              <a:gd name="connsiteY51" fmla="*/ 293768 h 1318400"/>
              <a:gd name="connsiteX52" fmla="*/ 155634 w 1169632"/>
              <a:gd name="connsiteY52" fmla="*/ 319587 h 1318400"/>
              <a:gd name="connsiteX53" fmla="*/ 179796 w 1169632"/>
              <a:gd name="connsiteY53" fmla="*/ 361320 h 1318400"/>
              <a:gd name="connsiteX54" fmla="*/ 188591 w 1169632"/>
              <a:gd name="connsiteY54" fmla="*/ 398668 h 1318400"/>
              <a:gd name="connsiteX55" fmla="*/ 240186 w 1169632"/>
              <a:gd name="connsiteY55" fmla="*/ 422838 h 1318400"/>
              <a:gd name="connsiteX56" fmla="*/ 230313 w 1169632"/>
              <a:gd name="connsiteY56" fmla="*/ 436591 h 1318400"/>
              <a:gd name="connsiteX57" fmla="*/ 190783 w 1169632"/>
              <a:gd name="connsiteY57" fmla="*/ 422838 h 1318400"/>
              <a:gd name="connsiteX58" fmla="*/ 157826 w 1169632"/>
              <a:gd name="connsiteY58" fmla="*/ 434938 h 1318400"/>
              <a:gd name="connsiteX59" fmla="*/ 114456 w 1169632"/>
              <a:gd name="connsiteY59" fmla="*/ 392636 h 1318400"/>
              <a:gd name="connsiteX60" fmla="*/ 90293 w 1169632"/>
              <a:gd name="connsiteY60" fmla="*/ 390983 h 1318400"/>
              <a:gd name="connsiteX61" fmla="*/ 54031 w 1169632"/>
              <a:gd name="connsiteY61" fmla="*/ 381645 h 1318400"/>
              <a:gd name="connsiteX62" fmla="*/ 10224 w 1169632"/>
              <a:gd name="connsiteY62" fmla="*/ 385489 h 1318400"/>
              <a:gd name="connsiteX63" fmla="*/ 7462 w 1169632"/>
              <a:gd name="connsiteY63" fmla="*/ 438783 h 1318400"/>
              <a:gd name="connsiteX64" fmla="*/ 53594 w 1169632"/>
              <a:gd name="connsiteY64" fmla="*/ 465141 h 1318400"/>
              <a:gd name="connsiteX65" fmla="*/ 103032 w 1169632"/>
              <a:gd name="connsiteY65" fmla="*/ 494804 h 1318400"/>
              <a:gd name="connsiteX66" fmla="*/ 103032 w 1169632"/>
              <a:gd name="connsiteY66" fmla="*/ 538186 h 1318400"/>
              <a:gd name="connsiteX67" fmla="*/ 122240 w 1169632"/>
              <a:gd name="connsiteY67" fmla="*/ 564548 h 1318400"/>
              <a:gd name="connsiteX68" fmla="*/ 122240 w 1169632"/>
              <a:gd name="connsiteY68" fmla="*/ 607390 h 1318400"/>
              <a:gd name="connsiteX69" fmla="*/ 165610 w 1169632"/>
              <a:gd name="connsiteY69" fmla="*/ 666177 h 1318400"/>
              <a:gd name="connsiteX70" fmla="*/ 147481 w 1169632"/>
              <a:gd name="connsiteY70" fmla="*/ 767777 h 1318400"/>
              <a:gd name="connsiteX71" fmla="*/ 217236 w 1169632"/>
              <a:gd name="connsiteY71" fmla="*/ 767777 h 1318400"/>
              <a:gd name="connsiteX72" fmla="*/ 217236 w 1169632"/>
              <a:gd name="connsiteY72" fmla="*/ 786988 h 1318400"/>
              <a:gd name="connsiteX73" fmla="*/ 257305 w 1169632"/>
              <a:gd name="connsiteY73" fmla="*/ 854407 h 1318400"/>
              <a:gd name="connsiteX74" fmla="*/ 309064 w 1169632"/>
              <a:gd name="connsiteY74" fmla="*/ 854407 h 1318400"/>
              <a:gd name="connsiteX75" fmla="*/ 325544 w 1169632"/>
              <a:gd name="connsiteY75" fmla="*/ 879686 h 1318400"/>
              <a:gd name="connsiteX76" fmla="*/ 339798 w 1169632"/>
              <a:gd name="connsiteY76" fmla="*/ 867586 h 1318400"/>
              <a:gd name="connsiteX77" fmla="*/ 384821 w 1169632"/>
              <a:gd name="connsiteY77" fmla="*/ 875306 h 1318400"/>
              <a:gd name="connsiteX78" fmla="*/ 384821 w 1169632"/>
              <a:gd name="connsiteY78" fmla="*/ 904935 h 1318400"/>
              <a:gd name="connsiteX79" fmla="*/ 403422 w 1169632"/>
              <a:gd name="connsiteY79" fmla="*/ 904935 h 1318400"/>
              <a:gd name="connsiteX80" fmla="*/ 407836 w 1169632"/>
              <a:gd name="connsiteY80" fmla="*/ 930218 h 1318400"/>
              <a:gd name="connsiteX81" fmla="*/ 391360 w 1169632"/>
              <a:gd name="connsiteY81" fmla="*/ 945589 h 1318400"/>
              <a:gd name="connsiteX82" fmla="*/ 365005 w 1169632"/>
              <a:gd name="connsiteY82" fmla="*/ 1011522 h 1318400"/>
              <a:gd name="connsiteX83" fmla="*/ 330969 w 1169632"/>
              <a:gd name="connsiteY83" fmla="*/ 1055341 h 1318400"/>
              <a:gd name="connsiteX84" fmla="*/ 340843 w 1169632"/>
              <a:gd name="connsiteY84" fmla="*/ 1085004 h 1318400"/>
              <a:gd name="connsiteX85" fmla="*/ 327668 w 1169632"/>
              <a:gd name="connsiteY85" fmla="*/ 1141029 h 1318400"/>
              <a:gd name="connsiteX86" fmla="*/ 435300 w 1169632"/>
              <a:gd name="connsiteY86" fmla="*/ 1061947 h 1318400"/>
              <a:gd name="connsiteX87" fmla="*/ 546203 w 1169632"/>
              <a:gd name="connsiteY87" fmla="*/ 1032284 h 1318400"/>
              <a:gd name="connsiteX88" fmla="*/ 672507 w 1169632"/>
              <a:gd name="connsiteY88" fmla="*/ 1019105 h 1318400"/>
              <a:gd name="connsiteX89" fmla="*/ 797699 w 1169632"/>
              <a:gd name="connsiteY89" fmla="*/ 1140254 h 1318400"/>
              <a:gd name="connsiteX90" fmla="*/ 795476 w 1169632"/>
              <a:gd name="connsiteY90" fmla="*/ 1163345 h 1318400"/>
              <a:gd name="connsiteX91" fmla="*/ 891046 w 1169632"/>
              <a:gd name="connsiteY91" fmla="*/ 1318401 h 1318400"/>
              <a:gd name="connsiteX92" fmla="*/ 910794 w 1169632"/>
              <a:gd name="connsiteY92" fmla="*/ 1310685 h 1318400"/>
              <a:gd name="connsiteX93" fmla="*/ 940445 w 1169632"/>
              <a:gd name="connsiteY93" fmla="*/ 1315099 h 1318400"/>
              <a:gd name="connsiteX94" fmla="*/ 962419 w 1169632"/>
              <a:gd name="connsiteY94" fmla="*/ 1304109 h 1318400"/>
              <a:gd name="connsiteX95" fmla="*/ 992075 w 1169632"/>
              <a:gd name="connsiteY95" fmla="*/ 1305222 h 1318400"/>
              <a:gd name="connsiteX96" fmla="*/ 1042622 w 1169632"/>
              <a:gd name="connsiteY96" fmla="*/ 372576 h 1318400"/>
              <a:gd name="connsiteX97" fmla="*/ 1169633 w 1169632"/>
              <a:gd name="connsiteY97" fmla="*/ 337082 h 1318400"/>
              <a:gd name="connsiteX98" fmla="*/ 1145843 w 1169632"/>
              <a:gd name="connsiteY98" fmla="*/ 124314 h 1318400"/>
              <a:gd name="connsiteX99" fmla="*/ 1128553 w 1169632"/>
              <a:gd name="connsiteY99" fmla="*/ 76248 h 13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69632" h="1318400">
                <a:moveTo>
                  <a:pt x="1128553" y="76248"/>
                </a:moveTo>
                <a:lnTo>
                  <a:pt x="1062335" y="72540"/>
                </a:lnTo>
                <a:lnTo>
                  <a:pt x="1051348" y="23091"/>
                </a:lnTo>
                <a:lnTo>
                  <a:pt x="1026111" y="1144"/>
                </a:lnTo>
                <a:lnTo>
                  <a:pt x="968988" y="38458"/>
                </a:lnTo>
                <a:lnTo>
                  <a:pt x="748261" y="0"/>
                </a:lnTo>
                <a:lnTo>
                  <a:pt x="694344" y="28550"/>
                </a:lnTo>
                <a:lnTo>
                  <a:pt x="596381" y="11697"/>
                </a:lnTo>
                <a:lnTo>
                  <a:pt x="564233" y="88249"/>
                </a:lnTo>
                <a:lnTo>
                  <a:pt x="569727" y="110766"/>
                </a:lnTo>
                <a:lnTo>
                  <a:pt x="541150" y="124519"/>
                </a:lnTo>
                <a:lnTo>
                  <a:pt x="624620" y="214588"/>
                </a:lnTo>
                <a:lnTo>
                  <a:pt x="657577" y="214588"/>
                </a:lnTo>
                <a:lnTo>
                  <a:pt x="626812" y="170765"/>
                </a:lnTo>
                <a:lnTo>
                  <a:pt x="658116" y="182865"/>
                </a:lnTo>
                <a:lnTo>
                  <a:pt x="722347" y="143328"/>
                </a:lnTo>
                <a:lnTo>
                  <a:pt x="781119" y="201541"/>
                </a:lnTo>
                <a:lnTo>
                  <a:pt x="802516" y="252104"/>
                </a:lnTo>
                <a:lnTo>
                  <a:pt x="814042" y="257597"/>
                </a:lnTo>
                <a:lnTo>
                  <a:pt x="859635" y="303171"/>
                </a:lnTo>
                <a:lnTo>
                  <a:pt x="783308" y="363611"/>
                </a:lnTo>
                <a:lnTo>
                  <a:pt x="747623" y="363037"/>
                </a:lnTo>
                <a:lnTo>
                  <a:pt x="725649" y="342172"/>
                </a:lnTo>
                <a:lnTo>
                  <a:pt x="698185" y="366342"/>
                </a:lnTo>
                <a:lnTo>
                  <a:pt x="670182" y="371836"/>
                </a:lnTo>
                <a:lnTo>
                  <a:pt x="627925" y="365803"/>
                </a:lnTo>
                <a:lnTo>
                  <a:pt x="596077" y="403691"/>
                </a:lnTo>
                <a:lnTo>
                  <a:pt x="600458" y="423477"/>
                </a:lnTo>
                <a:lnTo>
                  <a:pt x="551058" y="495952"/>
                </a:lnTo>
                <a:lnTo>
                  <a:pt x="520726" y="496525"/>
                </a:lnTo>
                <a:cubicBezTo>
                  <a:pt x="525053" y="499318"/>
                  <a:pt x="528188" y="503618"/>
                  <a:pt x="529525" y="508591"/>
                </a:cubicBezTo>
                <a:cubicBezTo>
                  <a:pt x="532017" y="519818"/>
                  <a:pt x="521672" y="529422"/>
                  <a:pt x="517459" y="533301"/>
                </a:cubicBezTo>
                <a:cubicBezTo>
                  <a:pt x="512672" y="537749"/>
                  <a:pt x="500811" y="548736"/>
                  <a:pt x="486690" y="544861"/>
                </a:cubicBezTo>
                <a:cubicBezTo>
                  <a:pt x="469841" y="540177"/>
                  <a:pt x="466677" y="520524"/>
                  <a:pt x="466471" y="518503"/>
                </a:cubicBezTo>
                <a:cubicBezTo>
                  <a:pt x="464485" y="503907"/>
                  <a:pt x="472337" y="486849"/>
                  <a:pt x="487332" y="481694"/>
                </a:cubicBezTo>
                <a:cubicBezTo>
                  <a:pt x="499531" y="477477"/>
                  <a:pt x="502057" y="498547"/>
                  <a:pt x="504519" y="499827"/>
                </a:cubicBezTo>
                <a:lnTo>
                  <a:pt x="594968" y="343285"/>
                </a:lnTo>
                <a:lnTo>
                  <a:pt x="643828" y="308668"/>
                </a:lnTo>
                <a:cubicBezTo>
                  <a:pt x="632169" y="284263"/>
                  <a:pt x="623609" y="279780"/>
                  <a:pt x="618017" y="280114"/>
                </a:cubicBezTo>
                <a:cubicBezTo>
                  <a:pt x="607334" y="280791"/>
                  <a:pt x="601369" y="299398"/>
                  <a:pt x="591059" y="297677"/>
                </a:cubicBezTo>
                <a:cubicBezTo>
                  <a:pt x="585364" y="296735"/>
                  <a:pt x="584957" y="290600"/>
                  <a:pt x="578419" y="288913"/>
                </a:cubicBezTo>
                <a:cubicBezTo>
                  <a:pt x="569826" y="286656"/>
                  <a:pt x="562782" y="295284"/>
                  <a:pt x="555370" y="299330"/>
                </a:cubicBezTo>
                <a:cubicBezTo>
                  <a:pt x="538521" y="308532"/>
                  <a:pt x="515472" y="296530"/>
                  <a:pt x="483997" y="280114"/>
                </a:cubicBezTo>
                <a:cubicBezTo>
                  <a:pt x="442613" y="258543"/>
                  <a:pt x="441063" y="246610"/>
                  <a:pt x="418652" y="245497"/>
                </a:cubicBezTo>
                <a:cubicBezTo>
                  <a:pt x="404805" y="244825"/>
                  <a:pt x="394729" y="248867"/>
                  <a:pt x="382394" y="241656"/>
                </a:cubicBezTo>
                <a:cubicBezTo>
                  <a:pt x="371240" y="235183"/>
                  <a:pt x="373060" y="228169"/>
                  <a:pt x="362646" y="219139"/>
                </a:cubicBezTo>
                <a:cubicBezTo>
                  <a:pt x="346067" y="204877"/>
                  <a:pt x="319815" y="204068"/>
                  <a:pt x="301686" y="209261"/>
                </a:cubicBezTo>
                <a:cubicBezTo>
                  <a:pt x="282444" y="214789"/>
                  <a:pt x="283253" y="224902"/>
                  <a:pt x="264884" y="226825"/>
                </a:cubicBezTo>
                <a:cubicBezTo>
                  <a:pt x="246520" y="228743"/>
                  <a:pt x="237926" y="219880"/>
                  <a:pt x="225359" y="225746"/>
                </a:cubicBezTo>
                <a:cubicBezTo>
                  <a:pt x="209554" y="233093"/>
                  <a:pt x="204566" y="255709"/>
                  <a:pt x="203385" y="260902"/>
                </a:cubicBezTo>
                <a:cubicBezTo>
                  <a:pt x="199206" y="279845"/>
                  <a:pt x="204935" y="293768"/>
                  <a:pt x="198465" y="297138"/>
                </a:cubicBezTo>
                <a:cubicBezTo>
                  <a:pt x="194016" y="299463"/>
                  <a:pt x="190312" y="293533"/>
                  <a:pt x="181988" y="293768"/>
                </a:cubicBezTo>
                <a:cubicBezTo>
                  <a:pt x="170192" y="294239"/>
                  <a:pt x="156781" y="306879"/>
                  <a:pt x="155634" y="319587"/>
                </a:cubicBezTo>
                <a:cubicBezTo>
                  <a:pt x="154354" y="333982"/>
                  <a:pt x="169888" y="336443"/>
                  <a:pt x="179796" y="361320"/>
                </a:cubicBezTo>
                <a:cubicBezTo>
                  <a:pt x="187987" y="381880"/>
                  <a:pt x="180336" y="387644"/>
                  <a:pt x="188591" y="398668"/>
                </a:cubicBezTo>
                <a:cubicBezTo>
                  <a:pt x="203654" y="418895"/>
                  <a:pt x="237861" y="410871"/>
                  <a:pt x="240186" y="422838"/>
                </a:cubicBezTo>
                <a:cubicBezTo>
                  <a:pt x="241197" y="427960"/>
                  <a:pt x="235939" y="434467"/>
                  <a:pt x="230313" y="436591"/>
                </a:cubicBezTo>
                <a:cubicBezTo>
                  <a:pt x="218144" y="441173"/>
                  <a:pt x="209585" y="423344"/>
                  <a:pt x="190783" y="422838"/>
                </a:cubicBezTo>
                <a:cubicBezTo>
                  <a:pt x="173630" y="422398"/>
                  <a:pt x="170800" y="436925"/>
                  <a:pt x="157826" y="434938"/>
                </a:cubicBezTo>
                <a:cubicBezTo>
                  <a:pt x="138952" y="432040"/>
                  <a:pt x="139290" y="400386"/>
                  <a:pt x="114456" y="392636"/>
                </a:cubicBezTo>
                <a:cubicBezTo>
                  <a:pt x="106770" y="390242"/>
                  <a:pt x="107177" y="393411"/>
                  <a:pt x="90293" y="390983"/>
                </a:cubicBezTo>
                <a:cubicBezTo>
                  <a:pt x="72195" y="388423"/>
                  <a:pt x="68187" y="384240"/>
                  <a:pt x="54031" y="381645"/>
                </a:cubicBezTo>
                <a:cubicBezTo>
                  <a:pt x="39880" y="379050"/>
                  <a:pt x="21515" y="375612"/>
                  <a:pt x="10224" y="385489"/>
                </a:cubicBezTo>
                <a:cubicBezTo>
                  <a:pt x="-2818" y="396815"/>
                  <a:pt x="-2985" y="422804"/>
                  <a:pt x="7462" y="438783"/>
                </a:cubicBezTo>
                <a:cubicBezTo>
                  <a:pt x="15953" y="451761"/>
                  <a:pt x="28152" y="453075"/>
                  <a:pt x="53594" y="465141"/>
                </a:cubicBezTo>
                <a:cubicBezTo>
                  <a:pt x="71009" y="473378"/>
                  <a:pt x="87570" y="483312"/>
                  <a:pt x="103032" y="494804"/>
                </a:cubicBezTo>
                <a:lnTo>
                  <a:pt x="103032" y="538186"/>
                </a:lnTo>
                <a:lnTo>
                  <a:pt x="122240" y="564548"/>
                </a:lnTo>
                <a:lnTo>
                  <a:pt x="122240" y="607390"/>
                </a:lnTo>
                <a:lnTo>
                  <a:pt x="165610" y="666177"/>
                </a:lnTo>
                <a:lnTo>
                  <a:pt x="147481" y="767777"/>
                </a:lnTo>
                <a:lnTo>
                  <a:pt x="217236" y="767777"/>
                </a:lnTo>
                <a:lnTo>
                  <a:pt x="217236" y="786988"/>
                </a:lnTo>
                <a:lnTo>
                  <a:pt x="257305" y="854407"/>
                </a:lnTo>
                <a:lnTo>
                  <a:pt x="309064" y="854407"/>
                </a:lnTo>
                <a:lnTo>
                  <a:pt x="325544" y="879686"/>
                </a:lnTo>
                <a:lnTo>
                  <a:pt x="339798" y="867586"/>
                </a:lnTo>
                <a:lnTo>
                  <a:pt x="384821" y="875306"/>
                </a:lnTo>
                <a:lnTo>
                  <a:pt x="384821" y="904935"/>
                </a:lnTo>
                <a:lnTo>
                  <a:pt x="403422" y="904935"/>
                </a:lnTo>
                <a:lnTo>
                  <a:pt x="407836" y="930218"/>
                </a:lnTo>
                <a:lnTo>
                  <a:pt x="391360" y="945589"/>
                </a:lnTo>
                <a:lnTo>
                  <a:pt x="365005" y="1011522"/>
                </a:lnTo>
                <a:lnTo>
                  <a:pt x="330969" y="1055341"/>
                </a:lnTo>
                <a:lnTo>
                  <a:pt x="340843" y="1085004"/>
                </a:lnTo>
                <a:lnTo>
                  <a:pt x="327668" y="1141029"/>
                </a:lnTo>
                <a:lnTo>
                  <a:pt x="435300" y="1061947"/>
                </a:lnTo>
                <a:lnTo>
                  <a:pt x="546203" y="1032284"/>
                </a:lnTo>
                <a:lnTo>
                  <a:pt x="672507" y="1019105"/>
                </a:lnTo>
                <a:lnTo>
                  <a:pt x="797699" y="1140254"/>
                </a:lnTo>
                <a:lnTo>
                  <a:pt x="795476" y="1163345"/>
                </a:lnTo>
                <a:lnTo>
                  <a:pt x="891046" y="1318401"/>
                </a:lnTo>
                <a:lnTo>
                  <a:pt x="910794" y="1310685"/>
                </a:lnTo>
                <a:lnTo>
                  <a:pt x="940445" y="1315099"/>
                </a:lnTo>
                <a:lnTo>
                  <a:pt x="962419" y="1304109"/>
                </a:lnTo>
                <a:lnTo>
                  <a:pt x="992075" y="1305222"/>
                </a:lnTo>
                <a:lnTo>
                  <a:pt x="1042622" y="372576"/>
                </a:lnTo>
                <a:lnTo>
                  <a:pt x="1169633" y="337082"/>
                </a:lnTo>
                <a:lnTo>
                  <a:pt x="1145843" y="124314"/>
                </a:lnTo>
                <a:lnTo>
                  <a:pt x="1128553" y="76248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5B356787-62D0-4D77-8230-4F1E5A59EBDE}"/>
              </a:ext>
            </a:extLst>
          </p:cNvPr>
          <p:cNvSpPr/>
          <p:nvPr/>
        </p:nvSpPr>
        <p:spPr>
          <a:xfrm>
            <a:off x="3291834" y="3686098"/>
            <a:ext cx="1169632" cy="1318400"/>
          </a:xfrm>
          <a:custGeom>
            <a:avLst/>
            <a:gdLst>
              <a:gd name="connsiteX0" fmla="*/ 1128553 w 1169632"/>
              <a:gd name="connsiteY0" fmla="*/ 76248 h 1318400"/>
              <a:gd name="connsiteX1" fmla="*/ 1062335 w 1169632"/>
              <a:gd name="connsiteY1" fmla="*/ 72540 h 1318400"/>
              <a:gd name="connsiteX2" fmla="*/ 1051348 w 1169632"/>
              <a:gd name="connsiteY2" fmla="*/ 23091 h 1318400"/>
              <a:gd name="connsiteX3" fmla="*/ 1026111 w 1169632"/>
              <a:gd name="connsiteY3" fmla="*/ 1144 h 1318400"/>
              <a:gd name="connsiteX4" fmla="*/ 968988 w 1169632"/>
              <a:gd name="connsiteY4" fmla="*/ 38458 h 1318400"/>
              <a:gd name="connsiteX5" fmla="*/ 748261 w 1169632"/>
              <a:gd name="connsiteY5" fmla="*/ 0 h 1318400"/>
              <a:gd name="connsiteX6" fmla="*/ 694344 w 1169632"/>
              <a:gd name="connsiteY6" fmla="*/ 28550 h 1318400"/>
              <a:gd name="connsiteX7" fmla="*/ 596381 w 1169632"/>
              <a:gd name="connsiteY7" fmla="*/ 11697 h 1318400"/>
              <a:gd name="connsiteX8" fmla="*/ 564233 w 1169632"/>
              <a:gd name="connsiteY8" fmla="*/ 88249 h 1318400"/>
              <a:gd name="connsiteX9" fmla="*/ 569727 w 1169632"/>
              <a:gd name="connsiteY9" fmla="*/ 110766 h 1318400"/>
              <a:gd name="connsiteX10" fmla="*/ 541150 w 1169632"/>
              <a:gd name="connsiteY10" fmla="*/ 124519 h 1318400"/>
              <a:gd name="connsiteX11" fmla="*/ 624620 w 1169632"/>
              <a:gd name="connsiteY11" fmla="*/ 214588 h 1318400"/>
              <a:gd name="connsiteX12" fmla="*/ 657577 w 1169632"/>
              <a:gd name="connsiteY12" fmla="*/ 214588 h 1318400"/>
              <a:gd name="connsiteX13" fmla="*/ 626812 w 1169632"/>
              <a:gd name="connsiteY13" fmla="*/ 170765 h 1318400"/>
              <a:gd name="connsiteX14" fmla="*/ 658116 w 1169632"/>
              <a:gd name="connsiteY14" fmla="*/ 182865 h 1318400"/>
              <a:gd name="connsiteX15" fmla="*/ 722347 w 1169632"/>
              <a:gd name="connsiteY15" fmla="*/ 143328 h 1318400"/>
              <a:gd name="connsiteX16" fmla="*/ 781119 w 1169632"/>
              <a:gd name="connsiteY16" fmla="*/ 201541 h 1318400"/>
              <a:gd name="connsiteX17" fmla="*/ 802516 w 1169632"/>
              <a:gd name="connsiteY17" fmla="*/ 252104 h 1318400"/>
              <a:gd name="connsiteX18" fmla="*/ 814042 w 1169632"/>
              <a:gd name="connsiteY18" fmla="*/ 257597 h 1318400"/>
              <a:gd name="connsiteX19" fmla="*/ 859635 w 1169632"/>
              <a:gd name="connsiteY19" fmla="*/ 303171 h 1318400"/>
              <a:gd name="connsiteX20" fmla="*/ 783308 w 1169632"/>
              <a:gd name="connsiteY20" fmla="*/ 363611 h 1318400"/>
              <a:gd name="connsiteX21" fmla="*/ 747623 w 1169632"/>
              <a:gd name="connsiteY21" fmla="*/ 363037 h 1318400"/>
              <a:gd name="connsiteX22" fmla="*/ 725649 w 1169632"/>
              <a:gd name="connsiteY22" fmla="*/ 342172 h 1318400"/>
              <a:gd name="connsiteX23" fmla="*/ 698185 w 1169632"/>
              <a:gd name="connsiteY23" fmla="*/ 366342 h 1318400"/>
              <a:gd name="connsiteX24" fmla="*/ 670182 w 1169632"/>
              <a:gd name="connsiteY24" fmla="*/ 371836 h 1318400"/>
              <a:gd name="connsiteX25" fmla="*/ 627925 w 1169632"/>
              <a:gd name="connsiteY25" fmla="*/ 365803 h 1318400"/>
              <a:gd name="connsiteX26" fmla="*/ 596077 w 1169632"/>
              <a:gd name="connsiteY26" fmla="*/ 403691 h 1318400"/>
              <a:gd name="connsiteX27" fmla="*/ 600458 w 1169632"/>
              <a:gd name="connsiteY27" fmla="*/ 423477 h 1318400"/>
              <a:gd name="connsiteX28" fmla="*/ 551058 w 1169632"/>
              <a:gd name="connsiteY28" fmla="*/ 495952 h 1318400"/>
              <a:gd name="connsiteX29" fmla="*/ 520726 w 1169632"/>
              <a:gd name="connsiteY29" fmla="*/ 496525 h 1318400"/>
              <a:gd name="connsiteX30" fmla="*/ 529525 w 1169632"/>
              <a:gd name="connsiteY30" fmla="*/ 508591 h 1318400"/>
              <a:gd name="connsiteX31" fmla="*/ 517459 w 1169632"/>
              <a:gd name="connsiteY31" fmla="*/ 533301 h 1318400"/>
              <a:gd name="connsiteX32" fmla="*/ 486690 w 1169632"/>
              <a:gd name="connsiteY32" fmla="*/ 544861 h 1318400"/>
              <a:gd name="connsiteX33" fmla="*/ 466471 w 1169632"/>
              <a:gd name="connsiteY33" fmla="*/ 518503 h 1318400"/>
              <a:gd name="connsiteX34" fmla="*/ 487332 w 1169632"/>
              <a:gd name="connsiteY34" fmla="*/ 481694 h 1318400"/>
              <a:gd name="connsiteX35" fmla="*/ 504519 w 1169632"/>
              <a:gd name="connsiteY35" fmla="*/ 499827 h 1318400"/>
              <a:gd name="connsiteX36" fmla="*/ 594968 w 1169632"/>
              <a:gd name="connsiteY36" fmla="*/ 343285 h 1318400"/>
              <a:gd name="connsiteX37" fmla="*/ 643828 w 1169632"/>
              <a:gd name="connsiteY37" fmla="*/ 308668 h 1318400"/>
              <a:gd name="connsiteX38" fmla="*/ 618017 w 1169632"/>
              <a:gd name="connsiteY38" fmla="*/ 280114 h 1318400"/>
              <a:gd name="connsiteX39" fmla="*/ 591059 w 1169632"/>
              <a:gd name="connsiteY39" fmla="*/ 297677 h 1318400"/>
              <a:gd name="connsiteX40" fmla="*/ 578419 w 1169632"/>
              <a:gd name="connsiteY40" fmla="*/ 288913 h 1318400"/>
              <a:gd name="connsiteX41" fmla="*/ 555370 w 1169632"/>
              <a:gd name="connsiteY41" fmla="*/ 299330 h 1318400"/>
              <a:gd name="connsiteX42" fmla="*/ 483997 w 1169632"/>
              <a:gd name="connsiteY42" fmla="*/ 280114 h 1318400"/>
              <a:gd name="connsiteX43" fmla="*/ 418652 w 1169632"/>
              <a:gd name="connsiteY43" fmla="*/ 245497 h 1318400"/>
              <a:gd name="connsiteX44" fmla="*/ 382394 w 1169632"/>
              <a:gd name="connsiteY44" fmla="*/ 241656 h 1318400"/>
              <a:gd name="connsiteX45" fmla="*/ 362646 w 1169632"/>
              <a:gd name="connsiteY45" fmla="*/ 219139 h 1318400"/>
              <a:gd name="connsiteX46" fmla="*/ 301686 w 1169632"/>
              <a:gd name="connsiteY46" fmla="*/ 209261 h 1318400"/>
              <a:gd name="connsiteX47" fmla="*/ 264884 w 1169632"/>
              <a:gd name="connsiteY47" fmla="*/ 226825 h 1318400"/>
              <a:gd name="connsiteX48" fmla="*/ 225359 w 1169632"/>
              <a:gd name="connsiteY48" fmla="*/ 225746 h 1318400"/>
              <a:gd name="connsiteX49" fmla="*/ 203385 w 1169632"/>
              <a:gd name="connsiteY49" fmla="*/ 260902 h 1318400"/>
              <a:gd name="connsiteX50" fmla="*/ 198465 w 1169632"/>
              <a:gd name="connsiteY50" fmla="*/ 297138 h 1318400"/>
              <a:gd name="connsiteX51" fmla="*/ 181988 w 1169632"/>
              <a:gd name="connsiteY51" fmla="*/ 293768 h 1318400"/>
              <a:gd name="connsiteX52" fmla="*/ 155634 w 1169632"/>
              <a:gd name="connsiteY52" fmla="*/ 319587 h 1318400"/>
              <a:gd name="connsiteX53" fmla="*/ 179796 w 1169632"/>
              <a:gd name="connsiteY53" fmla="*/ 361320 h 1318400"/>
              <a:gd name="connsiteX54" fmla="*/ 188591 w 1169632"/>
              <a:gd name="connsiteY54" fmla="*/ 398668 h 1318400"/>
              <a:gd name="connsiteX55" fmla="*/ 240186 w 1169632"/>
              <a:gd name="connsiteY55" fmla="*/ 422838 h 1318400"/>
              <a:gd name="connsiteX56" fmla="*/ 230313 w 1169632"/>
              <a:gd name="connsiteY56" fmla="*/ 436591 h 1318400"/>
              <a:gd name="connsiteX57" fmla="*/ 190783 w 1169632"/>
              <a:gd name="connsiteY57" fmla="*/ 422838 h 1318400"/>
              <a:gd name="connsiteX58" fmla="*/ 157826 w 1169632"/>
              <a:gd name="connsiteY58" fmla="*/ 434938 h 1318400"/>
              <a:gd name="connsiteX59" fmla="*/ 114456 w 1169632"/>
              <a:gd name="connsiteY59" fmla="*/ 392636 h 1318400"/>
              <a:gd name="connsiteX60" fmla="*/ 90293 w 1169632"/>
              <a:gd name="connsiteY60" fmla="*/ 390983 h 1318400"/>
              <a:gd name="connsiteX61" fmla="*/ 54031 w 1169632"/>
              <a:gd name="connsiteY61" fmla="*/ 381645 h 1318400"/>
              <a:gd name="connsiteX62" fmla="*/ 10224 w 1169632"/>
              <a:gd name="connsiteY62" fmla="*/ 385489 h 1318400"/>
              <a:gd name="connsiteX63" fmla="*/ 7462 w 1169632"/>
              <a:gd name="connsiteY63" fmla="*/ 438783 h 1318400"/>
              <a:gd name="connsiteX64" fmla="*/ 53594 w 1169632"/>
              <a:gd name="connsiteY64" fmla="*/ 465141 h 1318400"/>
              <a:gd name="connsiteX65" fmla="*/ 103032 w 1169632"/>
              <a:gd name="connsiteY65" fmla="*/ 494804 h 1318400"/>
              <a:gd name="connsiteX66" fmla="*/ 103032 w 1169632"/>
              <a:gd name="connsiteY66" fmla="*/ 538186 h 1318400"/>
              <a:gd name="connsiteX67" fmla="*/ 122240 w 1169632"/>
              <a:gd name="connsiteY67" fmla="*/ 564548 h 1318400"/>
              <a:gd name="connsiteX68" fmla="*/ 122240 w 1169632"/>
              <a:gd name="connsiteY68" fmla="*/ 607390 h 1318400"/>
              <a:gd name="connsiteX69" fmla="*/ 165610 w 1169632"/>
              <a:gd name="connsiteY69" fmla="*/ 666177 h 1318400"/>
              <a:gd name="connsiteX70" fmla="*/ 147481 w 1169632"/>
              <a:gd name="connsiteY70" fmla="*/ 767777 h 1318400"/>
              <a:gd name="connsiteX71" fmla="*/ 217236 w 1169632"/>
              <a:gd name="connsiteY71" fmla="*/ 767777 h 1318400"/>
              <a:gd name="connsiteX72" fmla="*/ 217236 w 1169632"/>
              <a:gd name="connsiteY72" fmla="*/ 786988 h 1318400"/>
              <a:gd name="connsiteX73" fmla="*/ 257305 w 1169632"/>
              <a:gd name="connsiteY73" fmla="*/ 854407 h 1318400"/>
              <a:gd name="connsiteX74" fmla="*/ 309064 w 1169632"/>
              <a:gd name="connsiteY74" fmla="*/ 854407 h 1318400"/>
              <a:gd name="connsiteX75" fmla="*/ 325544 w 1169632"/>
              <a:gd name="connsiteY75" fmla="*/ 879686 h 1318400"/>
              <a:gd name="connsiteX76" fmla="*/ 339798 w 1169632"/>
              <a:gd name="connsiteY76" fmla="*/ 867586 h 1318400"/>
              <a:gd name="connsiteX77" fmla="*/ 384821 w 1169632"/>
              <a:gd name="connsiteY77" fmla="*/ 875306 h 1318400"/>
              <a:gd name="connsiteX78" fmla="*/ 384821 w 1169632"/>
              <a:gd name="connsiteY78" fmla="*/ 904935 h 1318400"/>
              <a:gd name="connsiteX79" fmla="*/ 403422 w 1169632"/>
              <a:gd name="connsiteY79" fmla="*/ 904935 h 1318400"/>
              <a:gd name="connsiteX80" fmla="*/ 407836 w 1169632"/>
              <a:gd name="connsiteY80" fmla="*/ 930218 h 1318400"/>
              <a:gd name="connsiteX81" fmla="*/ 391360 w 1169632"/>
              <a:gd name="connsiteY81" fmla="*/ 945589 h 1318400"/>
              <a:gd name="connsiteX82" fmla="*/ 365005 w 1169632"/>
              <a:gd name="connsiteY82" fmla="*/ 1011522 h 1318400"/>
              <a:gd name="connsiteX83" fmla="*/ 330969 w 1169632"/>
              <a:gd name="connsiteY83" fmla="*/ 1055341 h 1318400"/>
              <a:gd name="connsiteX84" fmla="*/ 340843 w 1169632"/>
              <a:gd name="connsiteY84" fmla="*/ 1085004 h 1318400"/>
              <a:gd name="connsiteX85" fmla="*/ 327668 w 1169632"/>
              <a:gd name="connsiteY85" fmla="*/ 1141029 h 1318400"/>
              <a:gd name="connsiteX86" fmla="*/ 435300 w 1169632"/>
              <a:gd name="connsiteY86" fmla="*/ 1061947 h 1318400"/>
              <a:gd name="connsiteX87" fmla="*/ 546203 w 1169632"/>
              <a:gd name="connsiteY87" fmla="*/ 1032284 h 1318400"/>
              <a:gd name="connsiteX88" fmla="*/ 672507 w 1169632"/>
              <a:gd name="connsiteY88" fmla="*/ 1019105 h 1318400"/>
              <a:gd name="connsiteX89" fmla="*/ 797699 w 1169632"/>
              <a:gd name="connsiteY89" fmla="*/ 1140254 h 1318400"/>
              <a:gd name="connsiteX90" fmla="*/ 795476 w 1169632"/>
              <a:gd name="connsiteY90" fmla="*/ 1163345 h 1318400"/>
              <a:gd name="connsiteX91" fmla="*/ 891046 w 1169632"/>
              <a:gd name="connsiteY91" fmla="*/ 1318401 h 1318400"/>
              <a:gd name="connsiteX92" fmla="*/ 910794 w 1169632"/>
              <a:gd name="connsiteY92" fmla="*/ 1310685 h 1318400"/>
              <a:gd name="connsiteX93" fmla="*/ 940445 w 1169632"/>
              <a:gd name="connsiteY93" fmla="*/ 1315099 h 1318400"/>
              <a:gd name="connsiteX94" fmla="*/ 962419 w 1169632"/>
              <a:gd name="connsiteY94" fmla="*/ 1304109 h 1318400"/>
              <a:gd name="connsiteX95" fmla="*/ 992075 w 1169632"/>
              <a:gd name="connsiteY95" fmla="*/ 1305222 h 1318400"/>
              <a:gd name="connsiteX96" fmla="*/ 1042622 w 1169632"/>
              <a:gd name="connsiteY96" fmla="*/ 372576 h 1318400"/>
              <a:gd name="connsiteX97" fmla="*/ 1169633 w 1169632"/>
              <a:gd name="connsiteY97" fmla="*/ 337082 h 1318400"/>
              <a:gd name="connsiteX98" fmla="*/ 1145843 w 1169632"/>
              <a:gd name="connsiteY98" fmla="*/ 124314 h 1318400"/>
              <a:gd name="connsiteX99" fmla="*/ 1128553 w 1169632"/>
              <a:gd name="connsiteY99" fmla="*/ 76248 h 13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69632" h="1318400">
                <a:moveTo>
                  <a:pt x="1128553" y="76248"/>
                </a:moveTo>
                <a:lnTo>
                  <a:pt x="1062335" y="72540"/>
                </a:lnTo>
                <a:lnTo>
                  <a:pt x="1051348" y="23091"/>
                </a:lnTo>
                <a:lnTo>
                  <a:pt x="1026111" y="1144"/>
                </a:lnTo>
                <a:lnTo>
                  <a:pt x="968988" y="38458"/>
                </a:lnTo>
                <a:lnTo>
                  <a:pt x="748261" y="0"/>
                </a:lnTo>
                <a:lnTo>
                  <a:pt x="694344" y="28550"/>
                </a:lnTo>
                <a:lnTo>
                  <a:pt x="596381" y="11697"/>
                </a:lnTo>
                <a:lnTo>
                  <a:pt x="564233" y="88249"/>
                </a:lnTo>
                <a:lnTo>
                  <a:pt x="569727" y="110766"/>
                </a:lnTo>
                <a:lnTo>
                  <a:pt x="541150" y="124519"/>
                </a:lnTo>
                <a:lnTo>
                  <a:pt x="624620" y="214588"/>
                </a:lnTo>
                <a:lnTo>
                  <a:pt x="657577" y="214588"/>
                </a:lnTo>
                <a:lnTo>
                  <a:pt x="626812" y="170765"/>
                </a:lnTo>
                <a:lnTo>
                  <a:pt x="658116" y="182865"/>
                </a:lnTo>
                <a:lnTo>
                  <a:pt x="722347" y="143328"/>
                </a:lnTo>
                <a:lnTo>
                  <a:pt x="781119" y="201541"/>
                </a:lnTo>
                <a:lnTo>
                  <a:pt x="802516" y="252104"/>
                </a:lnTo>
                <a:lnTo>
                  <a:pt x="814042" y="257597"/>
                </a:lnTo>
                <a:lnTo>
                  <a:pt x="859635" y="303171"/>
                </a:lnTo>
                <a:lnTo>
                  <a:pt x="783308" y="363611"/>
                </a:lnTo>
                <a:lnTo>
                  <a:pt x="747623" y="363037"/>
                </a:lnTo>
                <a:lnTo>
                  <a:pt x="725649" y="342172"/>
                </a:lnTo>
                <a:lnTo>
                  <a:pt x="698185" y="366342"/>
                </a:lnTo>
                <a:lnTo>
                  <a:pt x="670182" y="371836"/>
                </a:lnTo>
                <a:lnTo>
                  <a:pt x="627925" y="365803"/>
                </a:lnTo>
                <a:lnTo>
                  <a:pt x="596077" y="403691"/>
                </a:lnTo>
                <a:lnTo>
                  <a:pt x="600458" y="423477"/>
                </a:lnTo>
                <a:lnTo>
                  <a:pt x="551058" y="495952"/>
                </a:lnTo>
                <a:lnTo>
                  <a:pt x="520726" y="496525"/>
                </a:lnTo>
                <a:cubicBezTo>
                  <a:pt x="525053" y="499318"/>
                  <a:pt x="528188" y="503618"/>
                  <a:pt x="529525" y="508591"/>
                </a:cubicBezTo>
                <a:cubicBezTo>
                  <a:pt x="532017" y="519818"/>
                  <a:pt x="521672" y="529422"/>
                  <a:pt x="517459" y="533301"/>
                </a:cubicBezTo>
                <a:cubicBezTo>
                  <a:pt x="512672" y="537749"/>
                  <a:pt x="500811" y="548736"/>
                  <a:pt x="486690" y="544861"/>
                </a:cubicBezTo>
                <a:cubicBezTo>
                  <a:pt x="469841" y="540177"/>
                  <a:pt x="466677" y="520524"/>
                  <a:pt x="466471" y="518503"/>
                </a:cubicBezTo>
                <a:cubicBezTo>
                  <a:pt x="464485" y="503907"/>
                  <a:pt x="472337" y="486849"/>
                  <a:pt x="487332" y="481694"/>
                </a:cubicBezTo>
                <a:cubicBezTo>
                  <a:pt x="499531" y="477477"/>
                  <a:pt x="502057" y="498547"/>
                  <a:pt x="504519" y="499827"/>
                </a:cubicBezTo>
                <a:lnTo>
                  <a:pt x="594968" y="343285"/>
                </a:lnTo>
                <a:lnTo>
                  <a:pt x="643828" y="308668"/>
                </a:lnTo>
                <a:cubicBezTo>
                  <a:pt x="632169" y="284263"/>
                  <a:pt x="623609" y="279780"/>
                  <a:pt x="618017" y="280114"/>
                </a:cubicBezTo>
                <a:cubicBezTo>
                  <a:pt x="607334" y="280791"/>
                  <a:pt x="601369" y="299398"/>
                  <a:pt x="591059" y="297677"/>
                </a:cubicBezTo>
                <a:cubicBezTo>
                  <a:pt x="585364" y="296735"/>
                  <a:pt x="584957" y="290600"/>
                  <a:pt x="578419" y="288913"/>
                </a:cubicBezTo>
                <a:cubicBezTo>
                  <a:pt x="569826" y="286656"/>
                  <a:pt x="562782" y="295284"/>
                  <a:pt x="555370" y="299330"/>
                </a:cubicBezTo>
                <a:cubicBezTo>
                  <a:pt x="538521" y="308532"/>
                  <a:pt x="515472" y="296530"/>
                  <a:pt x="483997" y="280114"/>
                </a:cubicBezTo>
                <a:cubicBezTo>
                  <a:pt x="442613" y="258543"/>
                  <a:pt x="441063" y="246610"/>
                  <a:pt x="418652" y="245497"/>
                </a:cubicBezTo>
                <a:cubicBezTo>
                  <a:pt x="404805" y="244825"/>
                  <a:pt x="394729" y="248867"/>
                  <a:pt x="382394" y="241656"/>
                </a:cubicBezTo>
                <a:cubicBezTo>
                  <a:pt x="371240" y="235183"/>
                  <a:pt x="373060" y="228169"/>
                  <a:pt x="362646" y="219139"/>
                </a:cubicBezTo>
                <a:cubicBezTo>
                  <a:pt x="346067" y="204877"/>
                  <a:pt x="319815" y="204068"/>
                  <a:pt x="301686" y="209261"/>
                </a:cubicBezTo>
                <a:cubicBezTo>
                  <a:pt x="282444" y="214789"/>
                  <a:pt x="283253" y="224902"/>
                  <a:pt x="264884" y="226825"/>
                </a:cubicBezTo>
                <a:cubicBezTo>
                  <a:pt x="246520" y="228743"/>
                  <a:pt x="237926" y="219880"/>
                  <a:pt x="225359" y="225746"/>
                </a:cubicBezTo>
                <a:cubicBezTo>
                  <a:pt x="209554" y="233093"/>
                  <a:pt x="204566" y="255709"/>
                  <a:pt x="203385" y="260902"/>
                </a:cubicBezTo>
                <a:cubicBezTo>
                  <a:pt x="199206" y="279845"/>
                  <a:pt x="204935" y="293768"/>
                  <a:pt x="198465" y="297138"/>
                </a:cubicBezTo>
                <a:cubicBezTo>
                  <a:pt x="194016" y="299463"/>
                  <a:pt x="190312" y="293533"/>
                  <a:pt x="181988" y="293768"/>
                </a:cubicBezTo>
                <a:cubicBezTo>
                  <a:pt x="170192" y="294239"/>
                  <a:pt x="156781" y="306879"/>
                  <a:pt x="155634" y="319587"/>
                </a:cubicBezTo>
                <a:cubicBezTo>
                  <a:pt x="154354" y="333982"/>
                  <a:pt x="169888" y="336443"/>
                  <a:pt x="179796" y="361320"/>
                </a:cubicBezTo>
                <a:cubicBezTo>
                  <a:pt x="187987" y="381880"/>
                  <a:pt x="180336" y="387644"/>
                  <a:pt x="188591" y="398668"/>
                </a:cubicBezTo>
                <a:cubicBezTo>
                  <a:pt x="203654" y="418895"/>
                  <a:pt x="237861" y="410871"/>
                  <a:pt x="240186" y="422838"/>
                </a:cubicBezTo>
                <a:cubicBezTo>
                  <a:pt x="241197" y="427960"/>
                  <a:pt x="235939" y="434467"/>
                  <a:pt x="230313" y="436591"/>
                </a:cubicBezTo>
                <a:cubicBezTo>
                  <a:pt x="218144" y="441173"/>
                  <a:pt x="209585" y="423344"/>
                  <a:pt x="190783" y="422838"/>
                </a:cubicBezTo>
                <a:cubicBezTo>
                  <a:pt x="173630" y="422398"/>
                  <a:pt x="170800" y="436925"/>
                  <a:pt x="157826" y="434938"/>
                </a:cubicBezTo>
                <a:cubicBezTo>
                  <a:pt x="138952" y="432040"/>
                  <a:pt x="139290" y="400386"/>
                  <a:pt x="114456" y="392636"/>
                </a:cubicBezTo>
                <a:cubicBezTo>
                  <a:pt x="106770" y="390242"/>
                  <a:pt x="107177" y="393411"/>
                  <a:pt x="90293" y="390983"/>
                </a:cubicBezTo>
                <a:cubicBezTo>
                  <a:pt x="72195" y="388423"/>
                  <a:pt x="68187" y="384240"/>
                  <a:pt x="54031" y="381645"/>
                </a:cubicBezTo>
                <a:cubicBezTo>
                  <a:pt x="39880" y="379050"/>
                  <a:pt x="21515" y="375612"/>
                  <a:pt x="10224" y="385489"/>
                </a:cubicBezTo>
                <a:cubicBezTo>
                  <a:pt x="-2818" y="396815"/>
                  <a:pt x="-2985" y="422804"/>
                  <a:pt x="7462" y="438783"/>
                </a:cubicBezTo>
                <a:cubicBezTo>
                  <a:pt x="15953" y="451761"/>
                  <a:pt x="28152" y="453075"/>
                  <a:pt x="53594" y="465141"/>
                </a:cubicBezTo>
                <a:cubicBezTo>
                  <a:pt x="71009" y="473378"/>
                  <a:pt x="87570" y="483312"/>
                  <a:pt x="103032" y="494804"/>
                </a:cubicBezTo>
                <a:lnTo>
                  <a:pt x="103032" y="538186"/>
                </a:lnTo>
                <a:lnTo>
                  <a:pt x="122240" y="564548"/>
                </a:lnTo>
                <a:lnTo>
                  <a:pt x="122240" y="607390"/>
                </a:lnTo>
                <a:lnTo>
                  <a:pt x="165610" y="666177"/>
                </a:lnTo>
                <a:lnTo>
                  <a:pt x="147481" y="767777"/>
                </a:lnTo>
                <a:lnTo>
                  <a:pt x="217236" y="767777"/>
                </a:lnTo>
                <a:lnTo>
                  <a:pt x="217236" y="786988"/>
                </a:lnTo>
                <a:lnTo>
                  <a:pt x="257305" y="854407"/>
                </a:lnTo>
                <a:lnTo>
                  <a:pt x="309064" y="854407"/>
                </a:lnTo>
                <a:lnTo>
                  <a:pt x="325544" y="879686"/>
                </a:lnTo>
                <a:lnTo>
                  <a:pt x="339798" y="867586"/>
                </a:lnTo>
                <a:lnTo>
                  <a:pt x="384821" y="875306"/>
                </a:lnTo>
                <a:lnTo>
                  <a:pt x="384821" y="904935"/>
                </a:lnTo>
                <a:lnTo>
                  <a:pt x="403422" y="904935"/>
                </a:lnTo>
                <a:lnTo>
                  <a:pt x="407836" y="930218"/>
                </a:lnTo>
                <a:lnTo>
                  <a:pt x="391360" y="945589"/>
                </a:lnTo>
                <a:lnTo>
                  <a:pt x="365005" y="1011522"/>
                </a:lnTo>
                <a:lnTo>
                  <a:pt x="330969" y="1055341"/>
                </a:lnTo>
                <a:lnTo>
                  <a:pt x="340843" y="1085004"/>
                </a:lnTo>
                <a:lnTo>
                  <a:pt x="327668" y="1141029"/>
                </a:lnTo>
                <a:lnTo>
                  <a:pt x="435300" y="1061947"/>
                </a:lnTo>
                <a:lnTo>
                  <a:pt x="546203" y="1032284"/>
                </a:lnTo>
                <a:lnTo>
                  <a:pt x="672507" y="1019105"/>
                </a:lnTo>
                <a:lnTo>
                  <a:pt x="797699" y="1140254"/>
                </a:lnTo>
                <a:lnTo>
                  <a:pt x="795476" y="1163345"/>
                </a:lnTo>
                <a:lnTo>
                  <a:pt x="891046" y="1318401"/>
                </a:lnTo>
                <a:lnTo>
                  <a:pt x="910794" y="1310685"/>
                </a:lnTo>
                <a:lnTo>
                  <a:pt x="940445" y="1315099"/>
                </a:lnTo>
                <a:lnTo>
                  <a:pt x="962419" y="1304109"/>
                </a:lnTo>
                <a:lnTo>
                  <a:pt x="992075" y="1305222"/>
                </a:lnTo>
                <a:lnTo>
                  <a:pt x="1042622" y="372576"/>
                </a:lnTo>
                <a:lnTo>
                  <a:pt x="1169633" y="337082"/>
                </a:lnTo>
                <a:lnTo>
                  <a:pt x="1145843" y="124314"/>
                </a:lnTo>
                <a:lnTo>
                  <a:pt x="1128553" y="76248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785B3D26-6762-411D-8F3D-566D735E40F5}"/>
              </a:ext>
            </a:extLst>
          </p:cNvPr>
          <p:cNvSpPr/>
          <p:nvPr/>
        </p:nvSpPr>
        <p:spPr>
          <a:xfrm>
            <a:off x="3993746" y="2475018"/>
            <a:ext cx="1775723" cy="1548028"/>
          </a:xfrm>
          <a:custGeom>
            <a:avLst/>
            <a:gdLst>
              <a:gd name="connsiteX0" fmla="*/ 870002 w 1775723"/>
              <a:gd name="connsiteY0" fmla="*/ 1424217 h 1548028"/>
              <a:gd name="connsiteX1" fmla="*/ 890859 w 1775723"/>
              <a:gd name="connsiteY1" fmla="*/ 1417473 h 1548028"/>
              <a:gd name="connsiteX2" fmla="*/ 898545 w 1775723"/>
              <a:gd name="connsiteY2" fmla="*/ 1397688 h 1548028"/>
              <a:gd name="connsiteX3" fmla="*/ 916134 w 1775723"/>
              <a:gd name="connsiteY3" fmla="*/ 1420744 h 1548028"/>
              <a:gd name="connsiteX4" fmla="*/ 935882 w 1775723"/>
              <a:gd name="connsiteY4" fmla="*/ 1360339 h 1548028"/>
              <a:gd name="connsiteX5" fmla="*/ 908453 w 1775723"/>
              <a:gd name="connsiteY5" fmla="*/ 1368025 h 1548028"/>
              <a:gd name="connsiteX6" fmla="*/ 877616 w 1775723"/>
              <a:gd name="connsiteY6" fmla="*/ 1368025 h 1548028"/>
              <a:gd name="connsiteX7" fmla="*/ 886145 w 1775723"/>
              <a:gd name="connsiteY7" fmla="*/ 1321877 h 1548028"/>
              <a:gd name="connsiteX8" fmla="*/ 1060735 w 1775723"/>
              <a:gd name="connsiteY8" fmla="*/ 1108501 h 1548028"/>
              <a:gd name="connsiteX9" fmla="*/ 1110982 w 1775723"/>
              <a:gd name="connsiteY9" fmla="*/ 1108501 h 1548028"/>
              <a:gd name="connsiteX10" fmla="*/ 1111825 w 1775723"/>
              <a:gd name="connsiteY10" fmla="*/ 1034343 h 1548028"/>
              <a:gd name="connsiteX11" fmla="*/ 1210628 w 1775723"/>
              <a:gd name="connsiteY11" fmla="*/ 1033503 h 1548028"/>
              <a:gd name="connsiteX12" fmla="*/ 1275703 w 1775723"/>
              <a:gd name="connsiteY12" fmla="*/ 887679 h 1548028"/>
              <a:gd name="connsiteX13" fmla="*/ 1395131 w 1775723"/>
              <a:gd name="connsiteY13" fmla="*/ 891790 h 1548028"/>
              <a:gd name="connsiteX14" fmla="*/ 1421481 w 1775723"/>
              <a:gd name="connsiteY14" fmla="*/ 938747 h 1548028"/>
              <a:gd name="connsiteX15" fmla="*/ 1456900 w 1775723"/>
              <a:gd name="connsiteY15" fmla="*/ 942895 h 1548028"/>
              <a:gd name="connsiteX16" fmla="*/ 1499731 w 1775723"/>
              <a:gd name="connsiteY16" fmla="*/ 1000535 h 1548028"/>
              <a:gd name="connsiteX17" fmla="*/ 1498922 w 1775723"/>
              <a:gd name="connsiteY17" fmla="*/ 1027736 h 1548028"/>
              <a:gd name="connsiteX18" fmla="*/ 1537642 w 1775723"/>
              <a:gd name="connsiteY18" fmla="*/ 1048335 h 1548028"/>
              <a:gd name="connsiteX19" fmla="*/ 1775723 w 1775723"/>
              <a:gd name="connsiteY19" fmla="*/ 845038 h 1548028"/>
              <a:gd name="connsiteX20" fmla="*/ 1682650 w 1775723"/>
              <a:gd name="connsiteY20" fmla="*/ 714046 h 1548028"/>
              <a:gd name="connsiteX21" fmla="*/ 1564703 w 1775723"/>
              <a:gd name="connsiteY21" fmla="*/ 647304 h 1548028"/>
              <a:gd name="connsiteX22" fmla="*/ 1565512 w 1775723"/>
              <a:gd name="connsiteY22" fmla="*/ 619293 h 1548028"/>
              <a:gd name="connsiteX23" fmla="*/ 1543303 w 1775723"/>
              <a:gd name="connsiteY23" fmla="*/ 605305 h 1548028"/>
              <a:gd name="connsiteX24" fmla="*/ 1531746 w 1775723"/>
              <a:gd name="connsiteY24" fmla="*/ 615988 h 1548028"/>
              <a:gd name="connsiteX25" fmla="*/ 1484197 w 1775723"/>
              <a:gd name="connsiteY25" fmla="*/ 576451 h 1548028"/>
              <a:gd name="connsiteX26" fmla="*/ 1472670 w 1775723"/>
              <a:gd name="connsiteY26" fmla="*/ 547627 h 1548028"/>
              <a:gd name="connsiteX27" fmla="*/ 1439713 w 1775723"/>
              <a:gd name="connsiteY27" fmla="*/ 519616 h 1548028"/>
              <a:gd name="connsiteX28" fmla="*/ 1465258 w 1775723"/>
              <a:gd name="connsiteY28" fmla="*/ 494907 h 1548028"/>
              <a:gd name="connsiteX29" fmla="*/ 1444667 w 1775723"/>
              <a:gd name="connsiteY29" fmla="*/ 447954 h 1548028"/>
              <a:gd name="connsiteX30" fmla="*/ 1461148 w 1775723"/>
              <a:gd name="connsiteY30" fmla="*/ 433122 h 1548028"/>
              <a:gd name="connsiteX31" fmla="*/ 1461148 w 1775723"/>
              <a:gd name="connsiteY31" fmla="*/ 398501 h 1548028"/>
              <a:gd name="connsiteX32" fmla="*/ 1500643 w 1775723"/>
              <a:gd name="connsiteY32" fmla="*/ 332671 h 1548028"/>
              <a:gd name="connsiteX33" fmla="*/ 1523692 w 1775723"/>
              <a:gd name="connsiteY33" fmla="*/ 340087 h 1548028"/>
              <a:gd name="connsiteX34" fmla="*/ 1528646 w 1775723"/>
              <a:gd name="connsiteY34" fmla="*/ 295592 h 1548028"/>
              <a:gd name="connsiteX35" fmla="*/ 1459461 w 1775723"/>
              <a:gd name="connsiteY35" fmla="*/ 184354 h 1548028"/>
              <a:gd name="connsiteX36" fmla="*/ 1442141 w 1775723"/>
              <a:gd name="connsiteY36" fmla="*/ 141508 h 1548028"/>
              <a:gd name="connsiteX37" fmla="*/ 1422393 w 1775723"/>
              <a:gd name="connsiteY37" fmla="*/ 148924 h 1548028"/>
              <a:gd name="connsiteX38" fmla="*/ 1407565 w 1775723"/>
              <a:gd name="connsiteY38" fmla="*/ 139890 h 1548028"/>
              <a:gd name="connsiteX39" fmla="*/ 1410935 w 1775723"/>
              <a:gd name="connsiteY39" fmla="*/ 111036 h 1548028"/>
              <a:gd name="connsiteX40" fmla="*/ 1452113 w 1775723"/>
              <a:gd name="connsiteY40" fmla="*/ 106925 h 1548028"/>
              <a:gd name="connsiteX41" fmla="*/ 1401871 w 1775723"/>
              <a:gd name="connsiteY41" fmla="*/ 70690 h 1548028"/>
              <a:gd name="connsiteX42" fmla="*/ 1414202 w 1775723"/>
              <a:gd name="connsiteY42" fmla="*/ 40350 h 1548028"/>
              <a:gd name="connsiteX43" fmla="*/ 1394455 w 1775723"/>
              <a:gd name="connsiteY43" fmla="*/ 23866 h 1548028"/>
              <a:gd name="connsiteX44" fmla="*/ 1371371 w 1775723"/>
              <a:gd name="connsiteY44" fmla="*/ 48609 h 1548028"/>
              <a:gd name="connsiteX45" fmla="*/ 1357387 w 1775723"/>
              <a:gd name="connsiteY45" fmla="*/ 32125 h 1548028"/>
              <a:gd name="connsiteX46" fmla="*/ 1354929 w 1775723"/>
              <a:gd name="connsiteY46" fmla="*/ 0 h 1548028"/>
              <a:gd name="connsiteX47" fmla="*/ 1321767 w 1775723"/>
              <a:gd name="connsiteY47" fmla="*/ 2633 h 1548028"/>
              <a:gd name="connsiteX48" fmla="*/ 1338616 w 1775723"/>
              <a:gd name="connsiteY48" fmla="*/ 20025 h 1548028"/>
              <a:gd name="connsiteX49" fmla="*/ 1319947 w 1775723"/>
              <a:gd name="connsiteY49" fmla="*/ 23395 h 1548028"/>
              <a:gd name="connsiteX50" fmla="*/ 1301818 w 1775723"/>
              <a:gd name="connsiteY50" fmla="*/ 128869 h 1548028"/>
              <a:gd name="connsiteX51" fmla="*/ 1207867 w 1775723"/>
              <a:gd name="connsiteY51" fmla="*/ 164128 h 1548028"/>
              <a:gd name="connsiteX52" fmla="*/ 1113812 w 1775723"/>
              <a:gd name="connsiteY52" fmla="*/ 164128 h 1548028"/>
              <a:gd name="connsiteX53" fmla="*/ 1078094 w 1775723"/>
              <a:gd name="connsiteY53" fmla="*/ 121286 h 1548028"/>
              <a:gd name="connsiteX54" fmla="*/ 1060534 w 1775723"/>
              <a:gd name="connsiteY54" fmla="*/ 144342 h 1548028"/>
              <a:gd name="connsiteX55" fmla="*/ 1067680 w 1775723"/>
              <a:gd name="connsiteY55" fmla="*/ 169048 h 1548028"/>
              <a:gd name="connsiteX56" fmla="*/ 1040213 w 1775723"/>
              <a:gd name="connsiteY56" fmla="*/ 197062 h 1548028"/>
              <a:gd name="connsiteX57" fmla="*/ 1012749 w 1775723"/>
              <a:gd name="connsiteY57" fmla="*/ 201477 h 1548028"/>
              <a:gd name="connsiteX58" fmla="*/ 996303 w 1775723"/>
              <a:gd name="connsiteY58" fmla="*/ 213543 h 1548028"/>
              <a:gd name="connsiteX59" fmla="*/ 988621 w 1775723"/>
              <a:gd name="connsiteY59" fmla="*/ 198172 h 1548028"/>
              <a:gd name="connsiteX60" fmla="*/ 994654 w 1775723"/>
              <a:gd name="connsiteY60" fmla="*/ 179499 h 1548028"/>
              <a:gd name="connsiteX61" fmla="*/ 941949 w 1775723"/>
              <a:gd name="connsiteY61" fmla="*/ 167969 h 1548028"/>
              <a:gd name="connsiteX62" fmla="*/ 883717 w 1775723"/>
              <a:gd name="connsiteY62" fmla="*/ 153137 h 1548028"/>
              <a:gd name="connsiteX63" fmla="*/ 869463 w 1775723"/>
              <a:gd name="connsiteY63" fmla="*/ 124013 h 1548028"/>
              <a:gd name="connsiteX64" fmla="*/ 845874 w 1775723"/>
              <a:gd name="connsiteY64" fmla="*/ 107161 h 1548028"/>
              <a:gd name="connsiteX65" fmla="*/ 849715 w 1775723"/>
              <a:gd name="connsiteY65" fmla="*/ 89598 h 1548028"/>
              <a:gd name="connsiteX66" fmla="*/ 846019 w 1775723"/>
              <a:gd name="connsiteY66" fmla="*/ 75720 h 1548028"/>
              <a:gd name="connsiteX67" fmla="*/ 836000 w 1775723"/>
              <a:gd name="connsiteY67" fmla="*/ 65428 h 1548028"/>
              <a:gd name="connsiteX68" fmla="*/ 811838 w 1775723"/>
              <a:gd name="connsiteY68" fmla="*/ 62666 h 1548028"/>
              <a:gd name="connsiteX69" fmla="*/ 804153 w 1775723"/>
              <a:gd name="connsiteY69" fmla="*/ 34116 h 1548028"/>
              <a:gd name="connsiteX70" fmla="*/ 772309 w 1775723"/>
              <a:gd name="connsiteY70" fmla="*/ 59395 h 1548028"/>
              <a:gd name="connsiteX71" fmla="*/ 762401 w 1775723"/>
              <a:gd name="connsiteY71" fmla="*/ 46755 h 1548028"/>
              <a:gd name="connsiteX72" fmla="*/ 747033 w 1775723"/>
              <a:gd name="connsiteY72" fmla="*/ 54441 h 1548028"/>
              <a:gd name="connsiteX73" fmla="*/ 710235 w 1775723"/>
              <a:gd name="connsiteY73" fmla="*/ 42911 h 1548028"/>
              <a:gd name="connsiteX74" fmla="*/ 699822 w 1775723"/>
              <a:gd name="connsiteY74" fmla="*/ 91790 h 1548028"/>
              <a:gd name="connsiteX75" fmla="*/ 675120 w 1775723"/>
              <a:gd name="connsiteY75" fmla="*/ 92329 h 1548028"/>
              <a:gd name="connsiteX76" fmla="*/ 664133 w 1775723"/>
              <a:gd name="connsiteY76" fmla="*/ 108813 h 1548028"/>
              <a:gd name="connsiteX77" fmla="*/ 640545 w 1775723"/>
              <a:gd name="connsiteY77" fmla="*/ 78071 h 1548028"/>
              <a:gd name="connsiteX78" fmla="*/ 626830 w 1775723"/>
              <a:gd name="connsiteY78" fmla="*/ 47732 h 1548028"/>
              <a:gd name="connsiteX79" fmla="*/ 581807 w 1775723"/>
              <a:gd name="connsiteY79" fmla="*/ 54475 h 1548028"/>
              <a:gd name="connsiteX80" fmla="*/ 567519 w 1775723"/>
              <a:gd name="connsiteY80" fmla="*/ 47329 h 1548028"/>
              <a:gd name="connsiteX81" fmla="*/ 542282 w 1775723"/>
              <a:gd name="connsiteY81" fmla="*/ 48982 h 1548028"/>
              <a:gd name="connsiteX82" fmla="*/ 548311 w 1775723"/>
              <a:gd name="connsiteY82" fmla="*/ 76453 h 1548028"/>
              <a:gd name="connsiteX83" fmla="*/ 536788 w 1775723"/>
              <a:gd name="connsiteY83" fmla="*/ 75340 h 1548028"/>
              <a:gd name="connsiteX84" fmla="*/ 503831 w 1775723"/>
              <a:gd name="connsiteY84" fmla="*/ 44597 h 1548028"/>
              <a:gd name="connsiteX85" fmla="*/ 485162 w 1775723"/>
              <a:gd name="connsiteY85" fmla="*/ 94016 h 1548028"/>
              <a:gd name="connsiteX86" fmla="*/ 463728 w 1775723"/>
              <a:gd name="connsiteY86" fmla="*/ 81946 h 1548028"/>
              <a:gd name="connsiteX87" fmla="*/ 451666 w 1775723"/>
              <a:gd name="connsiteY87" fmla="*/ 94016 h 1548028"/>
              <a:gd name="connsiteX88" fmla="*/ 446172 w 1775723"/>
              <a:gd name="connsiteY88" fmla="*/ 134127 h 1548028"/>
              <a:gd name="connsiteX89" fmla="*/ 412136 w 1775723"/>
              <a:gd name="connsiteY89" fmla="*/ 150983 h 1548028"/>
              <a:gd name="connsiteX90" fmla="*/ 373146 w 1775723"/>
              <a:gd name="connsiteY90" fmla="*/ 173903 h 1548028"/>
              <a:gd name="connsiteX91" fmla="*/ 352928 w 1775723"/>
              <a:gd name="connsiteY91" fmla="*/ 157419 h 1548028"/>
              <a:gd name="connsiteX92" fmla="*/ 347164 w 1775723"/>
              <a:gd name="connsiteY92" fmla="*/ 145892 h 1548028"/>
              <a:gd name="connsiteX93" fmla="*/ 318352 w 1775723"/>
              <a:gd name="connsiteY93" fmla="*/ 140532 h 1548028"/>
              <a:gd name="connsiteX94" fmla="*/ 280878 w 1775723"/>
              <a:gd name="connsiteY94" fmla="*/ 103453 h 1548028"/>
              <a:gd name="connsiteX95" fmla="*/ 291158 w 1775723"/>
              <a:gd name="connsiteY95" fmla="*/ 87409 h 1548028"/>
              <a:gd name="connsiteX96" fmla="*/ 278823 w 1775723"/>
              <a:gd name="connsiteY96" fmla="*/ 72137 h 1548028"/>
              <a:gd name="connsiteX97" fmla="*/ 259850 w 1775723"/>
              <a:gd name="connsiteY97" fmla="*/ 72578 h 1548028"/>
              <a:gd name="connsiteX98" fmla="*/ 213752 w 1775723"/>
              <a:gd name="connsiteY98" fmla="*/ 43317 h 1548028"/>
              <a:gd name="connsiteX99" fmla="*/ 200573 w 1775723"/>
              <a:gd name="connsiteY99" fmla="*/ 64319 h 1548028"/>
              <a:gd name="connsiteX100" fmla="*/ 215807 w 1775723"/>
              <a:gd name="connsiteY100" fmla="*/ 76286 h 1548028"/>
              <a:gd name="connsiteX101" fmla="*/ 214964 w 1775723"/>
              <a:gd name="connsiteY101" fmla="*/ 92732 h 1548028"/>
              <a:gd name="connsiteX102" fmla="*/ 214154 w 1775723"/>
              <a:gd name="connsiteY102" fmla="*/ 143837 h 1548028"/>
              <a:gd name="connsiteX103" fmla="*/ 185308 w 1775723"/>
              <a:gd name="connsiteY103" fmla="*/ 165644 h 1548028"/>
              <a:gd name="connsiteX104" fmla="*/ 173987 w 1775723"/>
              <a:gd name="connsiteY104" fmla="*/ 147275 h 1548028"/>
              <a:gd name="connsiteX105" fmla="*/ 146352 w 1775723"/>
              <a:gd name="connsiteY105" fmla="*/ 202689 h 1548028"/>
              <a:gd name="connsiteX106" fmla="*/ 183690 w 1775723"/>
              <a:gd name="connsiteY106" fmla="*/ 282884 h 1548028"/>
              <a:gd name="connsiteX107" fmla="*/ 145239 w 1775723"/>
              <a:gd name="connsiteY107" fmla="*/ 337826 h 1548028"/>
              <a:gd name="connsiteX108" fmla="*/ 144130 w 1775723"/>
              <a:gd name="connsiteY108" fmla="*/ 385018 h 1548028"/>
              <a:gd name="connsiteX109" fmla="*/ 73866 w 1775723"/>
              <a:gd name="connsiteY109" fmla="*/ 393817 h 1548028"/>
              <a:gd name="connsiteX110" fmla="*/ 63958 w 1775723"/>
              <a:gd name="connsiteY110" fmla="*/ 383905 h 1548028"/>
              <a:gd name="connsiteX111" fmla="*/ 9030 w 1775723"/>
              <a:gd name="connsiteY111" fmla="*/ 413569 h 1548028"/>
              <a:gd name="connsiteX112" fmla="*/ 1447 w 1775723"/>
              <a:gd name="connsiteY112" fmla="*/ 467504 h 1548028"/>
              <a:gd name="connsiteX113" fmla="*/ 0 w 1775723"/>
              <a:gd name="connsiteY113" fmla="*/ 469525 h 1548028"/>
              <a:gd name="connsiteX114" fmla="*/ 54152 w 1775723"/>
              <a:gd name="connsiteY114" fmla="*/ 498246 h 1548028"/>
              <a:gd name="connsiteX115" fmla="*/ 55265 w 1775723"/>
              <a:gd name="connsiteY115" fmla="*/ 590538 h 1548028"/>
              <a:gd name="connsiteX116" fmla="*/ 128831 w 1775723"/>
              <a:gd name="connsiteY116" fmla="*/ 634360 h 1548028"/>
              <a:gd name="connsiteX117" fmla="*/ 157373 w 1775723"/>
              <a:gd name="connsiteY117" fmla="*/ 599238 h 1548028"/>
              <a:gd name="connsiteX118" fmla="*/ 207920 w 1775723"/>
              <a:gd name="connsiteY118" fmla="*/ 620102 h 1548028"/>
              <a:gd name="connsiteX119" fmla="*/ 189286 w 1775723"/>
              <a:gd name="connsiteY119" fmla="*/ 693687 h 1548028"/>
              <a:gd name="connsiteX120" fmla="*/ 196967 w 1775723"/>
              <a:gd name="connsiteY120" fmla="*/ 717856 h 1548028"/>
              <a:gd name="connsiteX121" fmla="*/ 196967 w 1775723"/>
              <a:gd name="connsiteY121" fmla="*/ 769531 h 1548028"/>
              <a:gd name="connsiteX122" fmla="*/ 214527 w 1775723"/>
              <a:gd name="connsiteY122" fmla="*/ 820094 h 1548028"/>
              <a:gd name="connsiteX123" fmla="*/ 189286 w 1775723"/>
              <a:gd name="connsiteY123" fmla="*/ 1011222 h 1548028"/>
              <a:gd name="connsiteX124" fmla="*/ 268341 w 1775723"/>
              <a:gd name="connsiteY124" fmla="*/ 1146325 h 1548028"/>
              <a:gd name="connsiteX125" fmla="*/ 394611 w 1775723"/>
              <a:gd name="connsiteY125" fmla="*/ 1197966 h 1548028"/>
              <a:gd name="connsiteX126" fmla="*/ 444049 w 1775723"/>
              <a:gd name="connsiteY126" fmla="*/ 1335261 h 1548028"/>
              <a:gd name="connsiteX127" fmla="*/ 467839 w 1775723"/>
              <a:gd name="connsiteY127" fmla="*/ 1548029 h 1548028"/>
              <a:gd name="connsiteX128" fmla="*/ 808636 w 1775723"/>
              <a:gd name="connsiteY128" fmla="*/ 1452801 h 1548028"/>
              <a:gd name="connsiteX129" fmla="*/ 851163 w 1775723"/>
              <a:gd name="connsiteY129" fmla="*/ 1478320 h 1548028"/>
              <a:gd name="connsiteX130" fmla="*/ 865755 w 1775723"/>
              <a:gd name="connsiteY130" fmla="*/ 1460487 h 1548028"/>
              <a:gd name="connsiteX131" fmla="*/ 870002 w 1775723"/>
              <a:gd name="connsiteY131" fmla="*/ 1424217 h 154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775723" h="1548028">
                <a:moveTo>
                  <a:pt x="870002" y="1424217"/>
                </a:moveTo>
                <a:lnTo>
                  <a:pt x="890859" y="1417473"/>
                </a:lnTo>
                <a:lnTo>
                  <a:pt x="898545" y="1397688"/>
                </a:lnTo>
                <a:lnTo>
                  <a:pt x="916134" y="1420744"/>
                </a:lnTo>
                <a:lnTo>
                  <a:pt x="935882" y="1360339"/>
                </a:lnTo>
                <a:lnTo>
                  <a:pt x="908453" y="1368025"/>
                </a:lnTo>
                <a:lnTo>
                  <a:pt x="877616" y="1368025"/>
                </a:lnTo>
                <a:lnTo>
                  <a:pt x="886145" y="1321877"/>
                </a:lnTo>
                <a:lnTo>
                  <a:pt x="1060735" y="1108501"/>
                </a:lnTo>
                <a:lnTo>
                  <a:pt x="1110982" y="1108501"/>
                </a:lnTo>
                <a:lnTo>
                  <a:pt x="1111825" y="1034343"/>
                </a:lnTo>
                <a:lnTo>
                  <a:pt x="1210628" y="1033503"/>
                </a:lnTo>
                <a:lnTo>
                  <a:pt x="1275703" y="887679"/>
                </a:lnTo>
                <a:lnTo>
                  <a:pt x="1395131" y="891790"/>
                </a:lnTo>
                <a:lnTo>
                  <a:pt x="1421481" y="938747"/>
                </a:lnTo>
                <a:lnTo>
                  <a:pt x="1456900" y="942895"/>
                </a:lnTo>
                <a:lnTo>
                  <a:pt x="1499731" y="1000535"/>
                </a:lnTo>
                <a:lnTo>
                  <a:pt x="1498922" y="1027736"/>
                </a:lnTo>
                <a:lnTo>
                  <a:pt x="1537642" y="1048335"/>
                </a:lnTo>
                <a:lnTo>
                  <a:pt x="1775723" y="845038"/>
                </a:lnTo>
                <a:lnTo>
                  <a:pt x="1682650" y="714046"/>
                </a:lnTo>
                <a:lnTo>
                  <a:pt x="1564703" y="647304"/>
                </a:lnTo>
                <a:lnTo>
                  <a:pt x="1565512" y="619293"/>
                </a:lnTo>
                <a:lnTo>
                  <a:pt x="1543303" y="605305"/>
                </a:lnTo>
                <a:lnTo>
                  <a:pt x="1531746" y="615988"/>
                </a:lnTo>
                <a:lnTo>
                  <a:pt x="1484197" y="576451"/>
                </a:lnTo>
                <a:lnTo>
                  <a:pt x="1472670" y="547627"/>
                </a:lnTo>
                <a:lnTo>
                  <a:pt x="1439713" y="519616"/>
                </a:lnTo>
                <a:lnTo>
                  <a:pt x="1465258" y="494907"/>
                </a:lnTo>
                <a:lnTo>
                  <a:pt x="1444667" y="447954"/>
                </a:lnTo>
                <a:lnTo>
                  <a:pt x="1461148" y="433122"/>
                </a:lnTo>
                <a:lnTo>
                  <a:pt x="1461148" y="398501"/>
                </a:lnTo>
                <a:lnTo>
                  <a:pt x="1500643" y="332671"/>
                </a:lnTo>
                <a:lnTo>
                  <a:pt x="1523692" y="340087"/>
                </a:lnTo>
                <a:lnTo>
                  <a:pt x="1528646" y="295592"/>
                </a:lnTo>
                <a:lnTo>
                  <a:pt x="1459461" y="184354"/>
                </a:lnTo>
                <a:lnTo>
                  <a:pt x="1442141" y="141508"/>
                </a:lnTo>
                <a:lnTo>
                  <a:pt x="1422393" y="148924"/>
                </a:lnTo>
                <a:lnTo>
                  <a:pt x="1407565" y="139890"/>
                </a:lnTo>
                <a:lnTo>
                  <a:pt x="1410935" y="111036"/>
                </a:lnTo>
                <a:lnTo>
                  <a:pt x="1452113" y="106925"/>
                </a:lnTo>
                <a:lnTo>
                  <a:pt x="1401871" y="70690"/>
                </a:lnTo>
                <a:lnTo>
                  <a:pt x="1414202" y="40350"/>
                </a:lnTo>
                <a:lnTo>
                  <a:pt x="1394455" y="23866"/>
                </a:lnTo>
                <a:lnTo>
                  <a:pt x="1371371" y="48609"/>
                </a:lnTo>
                <a:lnTo>
                  <a:pt x="1357387" y="32125"/>
                </a:lnTo>
                <a:lnTo>
                  <a:pt x="1354929" y="0"/>
                </a:lnTo>
                <a:lnTo>
                  <a:pt x="1321767" y="2633"/>
                </a:lnTo>
                <a:lnTo>
                  <a:pt x="1338616" y="20025"/>
                </a:lnTo>
                <a:lnTo>
                  <a:pt x="1319947" y="23395"/>
                </a:lnTo>
                <a:lnTo>
                  <a:pt x="1301818" y="128869"/>
                </a:lnTo>
                <a:lnTo>
                  <a:pt x="1207867" y="164128"/>
                </a:lnTo>
                <a:lnTo>
                  <a:pt x="1113812" y="164128"/>
                </a:lnTo>
                <a:cubicBezTo>
                  <a:pt x="1107848" y="135073"/>
                  <a:pt x="1090224" y="119060"/>
                  <a:pt x="1078094" y="121286"/>
                </a:cubicBezTo>
                <a:cubicBezTo>
                  <a:pt x="1069633" y="122836"/>
                  <a:pt x="1061244" y="133758"/>
                  <a:pt x="1060534" y="144342"/>
                </a:cubicBezTo>
                <a:cubicBezTo>
                  <a:pt x="1059759" y="155770"/>
                  <a:pt x="1068489" y="158600"/>
                  <a:pt x="1067680" y="169048"/>
                </a:cubicBezTo>
                <a:cubicBezTo>
                  <a:pt x="1066700" y="181756"/>
                  <a:pt x="1052651" y="193183"/>
                  <a:pt x="1040213" y="197062"/>
                </a:cubicBezTo>
                <a:cubicBezTo>
                  <a:pt x="1027778" y="200937"/>
                  <a:pt x="1023128" y="195645"/>
                  <a:pt x="1012749" y="201477"/>
                </a:cubicBezTo>
                <a:cubicBezTo>
                  <a:pt x="1003381" y="206735"/>
                  <a:pt x="1001192" y="214557"/>
                  <a:pt x="996303" y="213543"/>
                </a:cubicBezTo>
                <a:cubicBezTo>
                  <a:pt x="991417" y="212532"/>
                  <a:pt x="988690" y="204611"/>
                  <a:pt x="988621" y="198172"/>
                </a:cubicBezTo>
                <a:cubicBezTo>
                  <a:pt x="988621" y="187857"/>
                  <a:pt x="995900" y="184689"/>
                  <a:pt x="994654" y="179499"/>
                </a:cubicBezTo>
                <a:cubicBezTo>
                  <a:pt x="992698" y="171745"/>
                  <a:pt x="973052" y="171274"/>
                  <a:pt x="941949" y="167969"/>
                </a:cubicBezTo>
                <a:cubicBezTo>
                  <a:pt x="895278" y="163015"/>
                  <a:pt x="888234" y="158669"/>
                  <a:pt x="883717" y="153137"/>
                </a:cubicBezTo>
                <a:cubicBezTo>
                  <a:pt x="875325" y="142823"/>
                  <a:pt x="880347" y="134328"/>
                  <a:pt x="869463" y="124013"/>
                </a:cubicBezTo>
                <a:cubicBezTo>
                  <a:pt x="859353" y="114474"/>
                  <a:pt x="848131" y="115420"/>
                  <a:pt x="845874" y="107161"/>
                </a:cubicBezTo>
                <a:cubicBezTo>
                  <a:pt x="844187" y="100991"/>
                  <a:pt x="849715" y="98902"/>
                  <a:pt x="849715" y="89598"/>
                </a:cubicBezTo>
                <a:cubicBezTo>
                  <a:pt x="849692" y="84731"/>
                  <a:pt x="848420" y="79952"/>
                  <a:pt x="846019" y="75720"/>
                </a:cubicBezTo>
                <a:cubicBezTo>
                  <a:pt x="843614" y="71487"/>
                  <a:pt x="840164" y="67943"/>
                  <a:pt x="836000" y="65428"/>
                </a:cubicBezTo>
                <a:cubicBezTo>
                  <a:pt x="825891" y="60204"/>
                  <a:pt x="818612" y="67791"/>
                  <a:pt x="811838" y="62666"/>
                </a:cubicBezTo>
                <a:cubicBezTo>
                  <a:pt x="802538" y="55653"/>
                  <a:pt x="809547" y="36171"/>
                  <a:pt x="804153" y="34116"/>
                </a:cubicBezTo>
                <a:cubicBezTo>
                  <a:pt x="797177" y="31453"/>
                  <a:pt x="781746" y="62465"/>
                  <a:pt x="772309" y="59395"/>
                </a:cubicBezTo>
                <a:cubicBezTo>
                  <a:pt x="767389" y="57776"/>
                  <a:pt x="768266" y="48340"/>
                  <a:pt x="762401" y="46755"/>
                </a:cubicBezTo>
                <a:cubicBezTo>
                  <a:pt x="757245" y="45338"/>
                  <a:pt x="754248" y="52047"/>
                  <a:pt x="747033" y="54441"/>
                </a:cubicBezTo>
                <a:cubicBezTo>
                  <a:pt x="731970" y="59395"/>
                  <a:pt x="718726" y="38732"/>
                  <a:pt x="710235" y="42911"/>
                </a:cubicBezTo>
                <a:cubicBezTo>
                  <a:pt x="699587" y="48138"/>
                  <a:pt x="712663" y="84541"/>
                  <a:pt x="699822" y="91790"/>
                </a:cubicBezTo>
                <a:cubicBezTo>
                  <a:pt x="692577" y="95870"/>
                  <a:pt x="683950" y="86870"/>
                  <a:pt x="675120" y="92329"/>
                </a:cubicBezTo>
                <a:cubicBezTo>
                  <a:pt x="667135" y="97283"/>
                  <a:pt x="669156" y="107769"/>
                  <a:pt x="664133" y="108813"/>
                </a:cubicBezTo>
                <a:cubicBezTo>
                  <a:pt x="655574" y="110599"/>
                  <a:pt x="642232" y="81844"/>
                  <a:pt x="640545" y="78071"/>
                </a:cubicBezTo>
                <a:cubicBezTo>
                  <a:pt x="631043" y="57507"/>
                  <a:pt x="633437" y="51105"/>
                  <a:pt x="626830" y="47732"/>
                </a:cubicBezTo>
                <a:cubicBezTo>
                  <a:pt x="614430" y="41566"/>
                  <a:pt x="600343" y="61215"/>
                  <a:pt x="581807" y="54475"/>
                </a:cubicBezTo>
                <a:cubicBezTo>
                  <a:pt x="575945" y="52351"/>
                  <a:pt x="575509" y="49688"/>
                  <a:pt x="567519" y="47329"/>
                </a:cubicBezTo>
                <a:cubicBezTo>
                  <a:pt x="560141" y="45137"/>
                  <a:pt x="546088" y="43116"/>
                  <a:pt x="542282" y="48982"/>
                </a:cubicBezTo>
                <a:cubicBezTo>
                  <a:pt x="537362" y="56496"/>
                  <a:pt x="552592" y="71867"/>
                  <a:pt x="548311" y="76453"/>
                </a:cubicBezTo>
                <a:cubicBezTo>
                  <a:pt x="545819" y="79082"/>
                  <a:pt x="538741" y="76149"/>
                  <a:pt x="536788" y="75340"/>
                </a:cubicBezTo>
                <a:cubicBezTo>
                  <a:pt x="515221" y="66442"/>
                  <a:pt x="510639" y="43587"/>
                  <a:pt x="503831" y="44597"/>
                </a:cubicBezTo>
                <a:cubicBezTo>
                  <a:pt x="494292" y="46015"/>
                  <a:pt x="496617" y="91790"/>
                  <a:pt x="485162" y="94016"/>
                </a:cubicBezTo>
                <a:cubicBezTo>
                  <a:pt x="478423" y="95228"/>
                  <a:pt x="473199" y="80529"/>
                  <a:pt x="463728" y="81946"/>
                </a:cubicBezTo>
                <a:cubicBezTo>
                  <a:pt x="457391" y="82824"/>
                  <a:pt x="453619" y="90308"/>
                  <a:pt x="451666" y="94016"/>
                </a:cubicBezTo>
                <a:cubicBezTo>
                  <a:pt x="442803" y="111306"/>
                  <a:pt x="452976" y="122061"/>
                  <a:pt x="446172" y="134127"/>
                </a:cubicBezTo>
                <a:cubicBezTo>
                  <a:pt x="440914" y="143397"/>
                  <a:pt x="433499" y="139350"/>
                  <a:pt x="412136" y="150983"/>
                </a:cubicBezTo>
                <a:cubicBezTo>
                  <a:pt x="388548" y="163991"/>
                  <a:pt x="384536" y="176061"/>
                  <a:pt x="373146" y="173903"/>
                </a:cubicBezTo>
                <a:cubicBezTo>
                  <a:pt x="364686" y="172285"/>
                  <a:pt x="356803" y="163790"/>
                  <a:pt x="352928" y="157419"/>
                </a:cubicBezTo>
                <a:cubicBezTo>
                  <a:pt x="349053" y="151048"/>
                  <a:pt x="350432" y="149331"/>
                  <a:pt x="347164" y="145892"/>
                </a:cubicBezTo>
                <a:cubicBezTo>
                  <a:pt x="340425" y="138678"/>
                  <a:pt x="330315" y="142523"/>
                  <a:pt x="318352" y="140532"/>
                </a:cubicBezTo>
                <a:cubicBezTo>
                  <a:pt x="297020" y="136756"/>
                  <a:pt x="278283" y="115690"/>
                  <a:pt x="280878" y="103453"/>
                </a:cubicBezTo>
                <a:cubicBezTo>
                  <a:pt x="282428" y="96071"/>
                  <a:pt x="290987" y="95061"/>
                  <a:pt x="291158" y="87409"/>
                </a:cubicBezTo>
                <a:cubicBezTo>
                  <a:pt x="291158" y="80666"/>
                  <a:pt x="284890" y="74633"/>
                  <a:pt x="278823" y="72137"/>
                </a:cubicBezTo>
                <a:cubicBezTo>
                  <a:pt x="271475" y="69139"/>
                  <a:pt x="266996" y="72475"/>
                  <a:pt x="259850" y="72578"/>
                </a:cubicBezTo>
                <a:cubicBezTo>
                  <a:pt x="237473" y="72813"/>
                  <a:pt x="228747" y="40551"/>
                  <a:pt x="213752" y="43317"/>
                </a:cubicBezTo>
                <a:cubicBezTo>
                  <a:pt x="204953" y="44936"/>
                  <a:pt x="198046" y="57746"/>
                  <a:pt x="200573" y="64319"/>
                </a:cubicBezTo>
                <a:cubicBezTo>
                  <a:pt x="202833" y="70215"/>
                  <a:pt x="211932" y="68969"/>
                  <a:pt x="215807" y="76286"/>
                </a:cubicBezTo>
                <a:cubicBezTo>
                  <a:pt x="218637" y="81608"/>
                  <a:pt x="216411" y="87307"/>
                  <a:pt x="214964" y="92732"/>
                </a:cubicBezTo>
                <a:cubicBezTo>
                  <a:pt x="208224" y="117779"/>
                  <a:pt x="221399" y="126441"/>
                  <a:pt x="214154" y="143837"/>
                </a:cubicBezTo>
                <a:cubicBezTo>
                  <a:pt x="208764" y="156845"/>
                  <a:pt x="194677" y="168543"/>
                  <a:pt x="185308" y="165644"/>
                </a:cubicBezTo>
                <a:cubicBezTo>
                  <a:pt x="179005" y="163722"/>
                  <a:pt x="175537" y="155364"/>
                  <a:pt x="173987" y="147275"/>
                </a:cubicBezTo>
                <a:lnTo>
                  <a:pt x="146352" y="202689"/>
                </a:lnTo>
                <a:lnTo>
                  <a:pt x="183690" y="282884"/>
                </a:lnTo>
                <a:lnTo>
                  <a:pt x="145239" y="337826"/>
                </a:lnTo>
                <a:lnTo>
                  <a:pt x="144130" y="385018"/>
                </a:lnTo>
                <a:lnTo>
                  <a:pt x="73866" y="393817"/>
                </a:lnTo>
                <a:lnTo>
                  <a:pt x="63958" y="383905"/>
                </a:lnTo>
                <a:lnTo>
                  <a:pt x="9030" y="413569"/>
                </a:lnTo>
                <a:lnTo>
                  <a:pt x="1447" y="467504"/>
                </a:lnTo>
                <a:lnTo>
                  <a:pt x="0" y="469525"/>
                </a:lnTo>
                <a:lnTo>
                  <a:pt x="54152" y="498246"/>
                </a:lnTo>
                <a:lnTo>
                  <a:pt x="55265" y="590538"/>
                </a:lnTo>
                <a:lnTo>
                  <a:pt x="128831" y="634360"/>
                </a:lnTo>
                <a:lnTo>
                  <a:pt x="157373" y="599238"/>
                </a:lnTo>
                <a:lnTo>
                  <a:pt x="207920" y="620102"/>
                </a:lnTo>
                <a:lnTo>
                  <a:pt x="189286" y="693687"/>
                </a:lnTo>
                <a:lnTo>
                  <a:pt x="196967" y="717856"/>
                </a:lnTo>
                <a:lnTo>
                  <a:pt x="196967" y="769531"/>
                </a:lnTo>
                <a:lnTo>
                  <a:pt x="214527" y="820094"/>
                </a:lnTo>
                <a:lnTo>
                  <a:pt x="189286" y="1011222"/>
                </a:lnTo>
                <a:lnTo>
                  <a:pt x="268341" y="1146325"/>
                </a:lnTo>
                <a:lnTo>
                  <a:pt x="394611" y="1197966"/>
                </a:lnTo>
                <a:lnTo>
                  <a:pt x="444049" y="1335261"/>
                </a:lnTo>
                <a:lnTo>
                  <a:pt x="467839" y="1548029"/>
                </a:lnTo>
                <a:lnTo>
                  <a:pt x="808636" y="1452801"/>
                </a:lnTo>
                <a:lnTo>
                  <a:pt x="851163" y="1478320"/>
                </a:lnTo>
                <a:lnTo>
                  <a:pt x="865755" y="1460487"/>
                </a:lnTo>
                <a:lnTo>
                  <a:pt x="870002" y="1424217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422C0F86-9618-40E3-B962-80FEDDE1F74D}"/>
              </a:ext>
            </a:extLst>
          </p:cNvPr>
          <p:cNvSpPr/>
          <p:nvPr/>
        </p:nvSpPr>
        <p:spPr>
          <a:xfrm>
            <a:off x="3993746" y="2475018"/>
            <a:ext cx="1775723" cy="1548028"/>
          </a:xfrm>
          <a:custGeom>
            <a:avLst/>
            <a:gdLst>
              <a:gd name="connsiteX0" fmla="*/ 870002 w 1775723"/>
              <a:gd name="connsiteY0" fmla="*/ 1424217 h 1548028"/>
              <a:gd name="connsiteX1" fmla="*/ 890859 w 1775723"/>
              <a:gd name="connsiteY1" fmla="*/ 1417473 h 1548028"/>
              <a:gd name="connsiteX2" fmla="*/ 898545 w 1775723"/>
              <a:gd name="connsiteY2" fmla="*/ 1397688 h 1548028"/>
              <a:gd name="connsiteX3" fmla="*/ 916134 w 1775723"/>
              <a:gd name="connsiteY3" fmla="*/ 1420744 h 1548028"/>
              <a:gd name="connsiteX4" fmla="*/ 935882 w 1775723"/>
              <a:gd name="connsiteY4" fmla="*/ 1360339 h 1548028"/>
              <a:gd name="connsiteX5" fmla="*/ 908453 w 1775723"/>
              <a:gd name="connsiteY5" fmla="*/ 1368025 h 1548028"/>
              <a:gd name="connsiteX6" fmla="*/ 877616 w 1775723"/>
              <a:gd name="connsiteY6" fmla="*/ 1368025 h 1548028"/>
              <a:gd name="connsiteX7" fmla="*/ 886145 w 1775723"/>
              <a:gd name="connsiteY7" fmla="*/ 1321877 h 1548028"/>
              <a:gd name="connsiteX8" fmla="*/ 1060735 w 1775723"/>
              <a:gd name="connsiteY8" fmla="*/ 1108501 h 1548028"/>
              <a:gd name="connsiteX9" fmla="*/ 1110982 w 1775723"/>
              <a:gd name="connsiteY9" fmla="*/ 1108501 h 1548028"/>
              <a:gd name="connsiteX10" fmla="*/ 1111825 w 1775723"/>
              <a:gd name="connsiteY10" fmla="*/ 1034343 h 1548028"/>
              <a:gd name="connsiteX11" fmla="*/ 1210628 w 1775723"/>
              <a:gd name="connsiteY11" fmla="*/ 1033503 h 1548028"/>
              <a:gd name="connsiteX12" fmla="*/ 1275703 w 1775723"/>
              <a:gd name="connsiteY12" fmla="*/ 887679 h 1548028"/>
              <a:gd name="connsiteX13" fmla="*/ 1395131 w 1775723"/>
              <a:gd name="connsiteY13" fmla="*/ 891790 h 1548028"/>
              <a:gd name="connsiteX14" fmla="*/ 1421481 w 1775723"/>
              <a:gd name="connsiteY14" fmla="*/ 938747 h 1548028"/>
              <a:gd name="connsiteX15" fmla="*/ 1456900 w 1775723"/>
              <a:gd name="connsiteY15" fmla="*/ 942895 h 1548028"/>
              <a:gd name="connsiteX16" fmla="*/ 1499731 w 1775723"/>
              <a:gd name="connsiteY16" fmla="*/ 1000535 h 1548028"/>
              <a:gd name="connsiteX17" fmla="*/ 1498922 w 1775723"/>
              <a:gd name="connsiteY17" fmla="*/ 1027736 h 1548028"/>
              <a:gd name="connsiteX18" fmla="*/ 1537642 w 1775723"/>
              <a:gd name="connsiteY18" fmla="*/ 1048335 h 1548028"/>
              <a:gd name="connsiteX19" fmla="*/ 1775723 w 1775723"/>
              <a:gd name="connsiteY19" fmla="*/ 845038 h 1548028"/>
              <a:gd name="connsiteX20" fmla="*/ 1682650 w 1775723"/>
              <a:gd name="connsiteY20" fmla="*/ 714046 h 1548028"/>
              <a:gd name="connsiteX21" fmla="*/ 1564703 w 1775723"/>
              <a:gd name="connsiteY21" fmla="*/ 647304 h 1548028"/>
              <a:gd name="connsiteX22" fmla="*/ 1565512 w 1775723"/>
              <a:gd name="connsiteY22" fmla="*/ 619293 h 1548028"/>
              <a:gd name="connsiteX23" fmla="*/ 1543303 w 1775723"/>
              <a:gd name="connsiteY23" fmla="*/ 605305 h 1548028"/>
              <a:gd name="connsiteX24" fmla="*/ 1531746 w 1775723"/>
              <a:gd name="connsiteY24" fmla="*/ 615988 h 1548028"/>
              <a:gd name="connsiteX25" fmla="*/ 1484197 w 1775723"/>
              <a:gd name="connsiteY25" fmla="*/ 576451 h 1548028"/>
              <a:gd name="connsiteX26" fmla="*/ 1472670 w 1775723"/>
              <a:gd name="connsiteY26" fmla="*/ 547627 h 1548028"/>
              <a:gd name="connsiteX27" fmla="*/ 1439713 w 1775723"/>
              <a:gd name="connsiteY27" fmla="*/ 519616 h 1548028"/>
              <a:gd name="connsiteX28" fmla="*/ 1465258 w 1775723"/>
              <a:gd name="connsiteY28" fmla="*/ 494907 h 1548028"/>
              <a:gd name="connsiteX29" fmla="*/ 1444667 w 1775723"/>
              <a:gd name="connsiteY29" fmla="*/ 447954 h 1548028"/>
              <a:gd name="connsiteX30" fmla="*/ 1461148 w 1775723"/>
              <a:gd name="connsiteY30" fmla="*/ 433122 h 1548028"/>
              <a:gd name="connsiteX31" fmla="*/ 1461148 w 1775723"/>
              <a:gd name="connsiteY31" fmla="*/ 398501 h 1548028"/>
              <a:gd name="connsiteX32" fmla="*/ 1500643 w 1775723"/>
              <a:gd name="connsiteY32" fmla="*/ 332671 h 1548028"/>
              <a:gd name="connsiteX33" fmla="*/ 1523692 w 1775723"/>
              <a:gd name="connsiteY33" fmla="*/ 340087 h 1548028"/>
              <a:gd name="connsiteX34" fmla="*/ 1528646 w 1775723"/>
              <a:gd name="connsiteY34" fmla="*/ 295592 h 1548028"/>
              <a:gd name="connsiteX35" fmla="*/ 1459461 w 1775723"/>
              <a:gd name="connsiteY35" fmla="*/ 184354 h 1548028"/>
              <a:gd name="connsiteX36" fmla="*/ 1442141 w 1775723"/>
              <a:gd name="connsiteY36" fmla="*/ 141508 h 1548028"/>
              <a:gd name="connsiteX37" fmla="*/ 1422393 w 1775723"/>
              <a:gd name="connsiteY37" fmla="*/ 148924 h 1548028"/>
              <a:gd name="connsiteX38" fmla="*/ 1407565 w 1775723"/>
              <a:gd name="connsiteY38" fmla="*/ 139890 h 1548028"/>
              <a:gd name="connsiteX39" fmla="*/ 1410935 w 1775723"/>
              <a:gd name="connsiteY39" fmla="*/ 111036 h 1548028"/>
              <a:gd name="connsiteX40" fmla="*/ 1452113 w 1775723"/>
              <a:gd name="connsiteY40" fmla="*/ 106925 h 1548028"/>
              <a:gd name="connsiteX41" fmla="*/ 1401871 w 1775723"/>
              <a:gd name="connsiteY41" fmla="*/ 70690 h 1548028"/>
              <a:gd name="connsiteX42" fmla="*/ 1414202 w 1775723"/>
              <a:gd name="connsiteY42" fmla="*/ 40350 h 1548028"/>
              <a:gd name="connsiteX43" fmla="*/ 1394455 w 1775723"/>
              <a:gd name="connsiteY43" fmla="*/ 23866 h 1548028"/>
              <a:gd name="connsiteX44" fmla="*/ 1371371 w 1775723"/>
              <a:gd name="connsiteY44" fmla="*/ 48609 h 1548028"/>
              <a:gd name="connsiteX45" fmla="*/ 1357387 w 1775723"/>
              <a:gd name="connsiteY45" fmla="*/ 32125 h 1548028"/>
              <a:gd name="connsiteX46" fmla="*/ 1354929 w 1775723"/>
              <a:gd name="connsiteY46" fmla="*/ 0 h 1548028"/>
              <a:gd name="connsiteX47" fmla="*/ 1321767 w 1775723"/>
              <a:gd name="connsiteY47" fmla="*/ 2633 h 1548028"/>
              <a:gd name="connsiteX48" fmla="*/ 1338616 w 1775723"/>
              <a:gd name="connsiteY48" fmla="*/ 20025 h 1548028"/>
              <a:gd name="connsiteX49" fmla="*/ 1319947 w 1775723"/>
              <a:gd name="connsiteY49" fmla="*/ 23395 h 1548028"/>
              <a:gd name="connsiteX50" fmla="*/ 1301818 w 1775723"/>
              <a:gd name="connsiteY50" fmla="*/ 128869 h 1548028"/>
              <a:gd name="connsiteX51" fmla="*/ 1207867 w 1775723"/>
              <a:gd name="connsiteY51" fmla="*/ 164128 h 1548028"/>
              <a:gd name="connsiteX52" fmla="*/ 1113812 w 1775723"/>
              <a:gd name="connsiteY52" fmla="*/ 164128 h 1548028"/>
              <a:gd name="connsiteX53" fmla="*/ 1078094 w 1775723"/>
              <a:gd name="connsiteY53" fmla="*/ 121286 h 1548028"/>
              <a:gd name="connsiteX54" fmla="*/ 1060534 w 1775723"/>
              <a:gd name="connsiteY54" fmla="*/ 144342 h 1548028"/>
              <a:gd name="connsiteX55" fmla="*/ 1067680 w 1775723"/>
              <a:gd name="connsiteY55" fmla="*/ 169048 h 1548028"/>
              <a:gd name="connsiteX56" fmla="*/ 1040213 w 1775723"/>
              <a:gd name="connsiteY56" fmla="*/ 197062 h 1548028"/>
              <a:gd name="connsiteX57" fmla="*/ 1012749 w 1775723"/>
              <a:gd name="connsiteY57" fmla="*/ 201477 h 1548028"/>
              <a:gd name="connsiteX58" fmla="*/ 996303 w 1775723"/>
              <a:gd name="connsiteY58" fmla="*/ 213543 h 1548028"/>
              <a:gd name="connsiteX59" fmla="*/ 988621 w 1775723"/>
              <a:gd name="connsiteY59" fmla="*/ 198172 h 1548028"/>
              <a:gd name="connsiteX60" fmla="*/ 994654 w 1775723"/>
              <a:gd name="connsiteY60" fmla="*/ 179499 h 1548028"/>
              <a:gd name="connsiteX61" fmla="*/ 941949 w 1775723"/>
              <a:gd name="connsiteY61" fmla="*/ 167969 h 1548028"/>
              <a:gd name="connsiteX62" fmla="*/ 883717 w 1775723"/>
              <a:gd name="connsiteY62" fmla="*/ 153137 h 1548028"/>
              <a:gd name="connsiteX63" fmla="*/ 869463 w 1775723"/>
              <a:gd name="connsiteY63" fmla="*/ 124013 h 1548028"/>
              <a:gd name="connsiteX64" fmla="*/ 845874 w 1775723"/>
              <a:gd name="connsiteY64" fmla="*/ 107161 h 1548028"/>
              <a:gd name="connsiteX65" fmla="*/ 849715 w 1775723"/>
              <a:gd name="connsiteY65" fmla="*/ 89598 h 1548028"/>
              <a:gd name="connsiteX66" fmla="*/ 846019 w 1775723"/>
              <a:gd name="connsiteY66" fmla="*/ 75720 h 1548028"/>
              <a:gd name="connsiteX67" fmla="*/ 836000 w 1775723"/>
              <a:gd name="connsiteY67" fmla="*/ 65428 h 1548028"/>
              <a:gd name="connsiteX68" fmla="*/ 811838 w 1775723"/>
              <a:gd name="connsiteY68" fmla="*/ 62666 h 1548028"/>
              <a:gd name="connsiteX69" fmla="*/ 804153 w 1775723"/>
              <a:gd name="connsiteY69" fmla="*/ 34116 h 1548028"/>
              <a:gd name="connsiteX70" fmla="*/ 772309 w 1775723"/>
              <a:gd name="connsiteY70" fmla="*/ 59395 h 1548028"/>
              <a:gd name="connsiteX71" fmla="*/ 762401 w 1775723"/>
              <a:gd name="connsiteY71" fmla="*/ 46755 h 1548028"/>
              <a:gd name="connsiteX72" fmla="*/ 747033 w 1775723"/>
              <a:gd name="connsiteY72" fmla="*/ 54441 h 1548028"/>
              <a:gd name="connsiteX73" fmla="*/ 710235 w 1775723"/>
              <a:gd name="connsiteY73" fmla="*/ 42911 h 1548028"/>
              <a:gd name="connsiteX74" fmla="*/ 699822 w 1775723"/>
              <a:gd name="connsiteY74" fmla="*/ 91790 h 1548028"/>
              <a:gd name="connsiteX75" fmla="*/ 675120 w 1775723"/>
              <a:gd name="connsiteY75" fmla="*/ 92329 h 1548028"/>
              <a:gd name="connsiteX76" fmla="*/ 664133 w 1775723"/>
              <a:gd name="connsiteY76" fmla="*/ 108813 h 1548028"/>
              <a:gd name="connsiteX77" fmla="*/ 640545 w 1775723"/>
              <a:gd name="connsiteY77" fmla="*/ 78071 h 1548028"/>
              <a:gd name="connsiteX78" fmla="*/ 626830 w 1775723"/>
              <a:gd name="connsiteY78" fmla="*/ 47732 h 1548028"/>
              <a:gd name="connsiteX79" fmla="*/ 581807 w 1775723"/>
              <a:gd name="connsiteY79" fmla="*/ 54475 h 1548028"/>
              <a:gd name="connsiteX80" fmla="*/ 567519 w 1775723"/>
              <a:gd name="connsiteY80" fmla="*/ 47329 h 1548028"/>
              <a:gd name="connsiteX81" fmla="*/ 542282 w 1775723"/>
              <a:gd name="connsiteY81" fmla="*/ 48982 h 1548028"/>
              <a:gd name="connsiteX82" fmla="*/ 548311 w 1775723"/>
              <a:gd name="connsiteY82" fmla="*/ 76453 h 1548028"/>
              <a:gd name="connsiteX83" fmla="*/ 536788 w 1775723"/>
              <a:gd name="connsiteY83" fmla="*/ 75340 h 1548028"/>
              <a:gd name="connsiteX84" fmla="*/ 503831 w 1775723"/>
              <a:gd name="connsiteY84" fmla="*/ 44597 h 1548028"/>
              <a:gd name="connsiteX85" fmla="*/ 485162 w 1775723"/>
              <a:gd name="connsiteY85" fmla="*/ 94016 h 1548028"/>
              <a:gd name="connsiteX86" fmla="*/ 463728 w 1775723"/>
              <a:gd name="connsiteY86" fmla="*/ 81946 h 1548028"/>
              <a:gd name="connsiteX87" fmla="*/ 451666 w 1775723"/>
              <a:gd name="connsiteY87" fmla="*/ 94016 h 1548028"/>
              <a:gd name="connsiteX88" fmla="*/ 446172 w 1775723"/>
              <a:gd name="connsiteY88" fmla="*/ 134127 h 1548028"/>
              <a:gd name="connsiteX89" fmla="*/ 412136 w 1775723"/>
              <a:gd name="connsiteY89" fmla="*/ 150983 h 1548028"/>
              <a:gd name="connsiteX90" fmla="*/ 373146 w 1775723"/>
              <a:gd name="connsiteY90" fmla="*/ 173903 h 1548028"/>
              <a:gd name="connsiteX91" fmla="*/ 352928 w 1775723"/>
              <a:gd name="connsiteY91" fmla="*/ 157419 h 1548028"/>
              <a:gd name="connsiteX92" fmla="*/ 347164 w 1775723"/>
              <a:gd name="connsiteY92" fmla="*/ 145892 h 1548028"/>
              <a:gd name="connsiteX93" fmla="*/ 318352 w 1775723"/>
              <a:gd name="connsiteY93" fmla="*/ 140532 h 1548028"/>
              <a:gd name="connsiteX94" fmla="*/ 280878 w 1775723"/>
              <a:gd name="connsiteY94" fmla="*/ 103453 h 1548028"/>
              <a:gd name="connsiteX95" fmla="*/ 291158 w 1775723"/>
              <a:gd name="connsiteY95" fmla="*/ 87409 h 1548028"/>
              <a:gd name="connsiteX96" fmla="*/ 278823 w 1775723"/>
              <a:gd name="connsiteY96" fmla="*/ 72137 h 1548028"/>
              <a:gd name="connsiteX97" fmla="*/ 259850 w 1775723"/>
              <a:gd name="connsiteY97" fmla="*/ 72578 h 1548028"/>
              <a:gd name="connsiteX98" fmla="*/ 213752 w 1775723"/>
              <a:gd name="connsiteY98" fmla="*/ 43317 h 1548028"/>
              <a:gd name="connsiteX99" fmla="*/ 200573 w 1775723"/>
              <a:gd name="connsiteY99" fmla="*/ 64319 h 1548028"/>
              <a:gd name="connsiteX100" fmla="*/ 215807 w 1775723"/>
              <a:gd name="connsiteY100" fmla="*/ 76286 h 1548028"/>
              <a:gd name="connsiteX101" fmla="*/ 214964 w 1775723"/>
              <a:gd name="connsiteY101" fmla="*/ 92732 h 1548028"/>
              <a:gd name="connsiteX102" fmla="*/ 214154 w 1775723"/>
              <a:gd name="connsiteY102" fmla="*/ 143837 h 1548028"/>
              <a:gd name="connsiteX103" fmla="*/ 185308 w 1775723"/>
              <a:gd name="connsiteY103" fmla="*/ 165644 h 1548028"/>
              <a:gd name="connsiteX104" fmla="*/ 173987 w 1775723"/>
              <a:gd name="connsiteY104" fmla="*/ 147275 h 1548028"/>
              <a:gd name="connsiteX105" fmla="*/ 146352 w 1775723"/>
              <a:gd name="connsiteY105" fmla="*/ 202689 h 1548028"/>
              <a:gd name="connsiteX106" fmla="*/ 183690 w 1775723"/>
              <a:gd name="connsiteY106" fmla="*/ 282884 h 1548028"/>
              <a:gd name="connsiteX107" fmla="*/ 145239 w 1775723"/>
              <a:gd name="connsiteY107" fmla="*/ 337826 h 1548028"/>
              <a:gd name="connsiteX108" fmla="*/ 144130 w 1775723"/>
              <a:gd name="connsiteY108" fmla="*/ 385018 h 1548028"/>
              <a:gd name="connsiteX109" fmla="*/ 73866 w 1775723"/>
              <a:gd name="connsiteY109" fmla="*/ 393817 h 1548028"/>
              <a:gd name="connsiteX110" fmla="*/ 63958 w 1775723"/>
              <a:gd name="connsiteY110" fmla="*/ 383905 h 1548028"/>
              <a:gd name="connsiteX111" fmla="*/ 9030 w 1775723"/>
              <a:gd name="connsiteY111" fmla="*/ 413569 h 1548028"/>
              <a:gd name="connsiteX112" fmla="*/ 1447 w 1775723"/>
              <a:gd name="connsiteY112" fmla="*/ 467504 h 1548028"/>
              <a:gd name="connsiteX113" fmla="*/ 0 w 1775723"/>
              <a:gd name="connsiteY113" fmla="*/ 469525 h 1548028"/>
              <a:gd name="connsiteX114" fmla="*/ 54152 w 1775723"/>
              <a:gd name="connsiteY114" fmla="*/ 498246 h 1548028"/>
              <a:gd name="connsiteX115" fmla="*/ 55265 w 1775723"/>
              <a:gd name="connsiteY115" fmla="*/ 590538 h 1548028"/>
              <a:gd name="connsiteX116" fmla="*/ 128831 w 1775723"/>
              <a:gd name="connsiteY116" fmla="*/ 634360 h 1548028"/>
              <a:gd name="connsiteX117" fmla="*/ 157373 w 1775723"/>
              <a:gd name="connsiteY117" fmla="*/ 599238 h 1548028"/>
              <a:gd name="connsiteX118" fmla="*/ 207920 w 1775723"/>
              <a:gd name="connsiteY118" fmla="*/ 620102 h 1548028"/>
              <a:gd name="connsiteX119" fmla="*/ 189286 w 1775723"/>
              <a:gd name="connsiteY119" fmla="*/ 693687 h 1548028"/>
              <a:gd name="connsiteX120" fmla="*/ 196967 w 1775723"/>
              <a:gd name="connsiteY120" fmla="*/ 717856 h 1548028"/>
              <a:gd name="connsiteX121" fmla="*/ 196967 w 1775723"/>
              <a:gd name="connsiteY121" fmla="*/ 769531 h 1548028"/>
              <a:gd name="connsiteX122" fmla="*/ 214527 w 1775723"/>
              <a:gd name="connsiteY122" fmla="*/ 820094 h 1548028"/>
              <a:gd name="connsiteX123" fmla="*/ 189286 w 1775723"/>
              <a:gd name="connsiteY123" fmla="*/ 1011222 h 1548028"/>
              <a:gd name="connsiteX124" fmla="*/ 268341 w 1775723"/>
              <a:gd name="connsiteY124" fmla="*/ 1146325 h 1548028"/>
              <a:gd name="connsiteX125" fmla="*/ 394611 w 1775723"/>
              <a:gd name="connsiteY125" fmla="*/ 1197966 h 1548028"/>
              <a:gd name="connsiteX126" fmla="*/ 444049 w 1775723"/>
              <a:gd name="connsiteY126" fmla="*/ 1335261 h 1548028"/>
              <a:gd name="connsiteX127" fmla="*/ 467839 w 1775723"/>
              <a:gd name="connsiteY127" fmla="*/ 1548029 h 1548028"/>
              <a:gd name="connsiteX128" fmla="*/ 808636 w 1775723"/>
              <a:gd name="connsiteY128" fmla="*/ 1452801 h 1548028"/>
              <a:gd name="connsiteX129" fmla="*/ 851163 w 1775723"/>
              <a:gd name="connsiteY129" fmla="*/ 1478320 h 1548028"/>
              <a:gd name="connsiteX130" fmla="*/ 865755 w 1775723"/>
              <a:gd name="connsiteY130" fmla="*/ 1460487 h 1548028"/>
              <a:gd name="connsiteX131" fmla="*/ 870002 w 1775723"/>
              <a:gd name="connsiteY131" fmla="*/ 1424217 h 154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775723" h="1548028">
                <a:moveTo>
                  <a:pt x="870002" y="1424217"/>
                </a:moveTo>
                <a:lnTo>
                  <a:pt x="890859" y="1417473"/>
                </a:lnTo>
                <a:lnTo>
                  <a:pt x="898545" y="1397688"/>
                </a:lnTo>
                <a:lnTo>
                  <a:pt x="916134" y="1420744"/>
                </a:lnTo>
                <a:lnTo>
                  <a:pt x="935882" y="1360339"/>
                </a:lnTo>
                <a:lnTo>
                  <a:pt x="908453" y="1368025"/>
                </a:lnTo>
                <a:lnTo>
                  <a:pt x="877616" y="1368025"/>
                </a:lnTo>
                <a:lnTo>
                  <a:pt x="886145" y="1321877"/>
                </a:lnTo>
                <a:lnTo>
                  <a:pt x="1060735" y="1108501"/>
                </a:lnTo>
                <a:lnTo>
                  <a:pt x="1110982" y="1108501"/>
                </a:lnTo>
                <a:lnTo>
                  <a:pt x="1111825" y="1034343"/>
                </a:lnTo>
                <a:lnTo>
                  <a:pt x="1210628" y="1033503"/>
                </a:lnTo>
                <a:lnTo>
                  <a:pt x="1275703" y="887679"/>
                </a:lnTo>
                <a:lnTo>
                  <a:pt x="1395131" y="891790"/>
                </a:lnTo>
                <a:lnTo>
                  <a:pt x="1421481" y="938747"/>
                </a:lnTo>
                <a:lnTo>
                  <a:pt x="1456900" y="942895"/>
                </a:lnTo>
                <a:lnTo>
                  <a:pt x="1499731" y="1000535"/>
                </a:lnTo>
                <a:lnTo>
                  <a:pt x="1498922" y="1027736"/>
                </a:lnTo>
                <a:lnTo>
                  <a:pt x="1537642" y="1048335"/>
                </a:lnTo>
                <a:lnTo>
                  <a:pt x="1775723" y="845038"/>
                </a:lnTo>
                <a:lnTo>
                  <a:pt x="1682650" y="714046"/>
                </a:lnTo>
                <a:lnTo>
                  <a:pt x="1564703" y="647304"/>
                </a:lnTo>
                <a:lnTo>
                  <a:pt x="1565512" y="619293"/>
                </a:lnTo>
                <a:lnTo>
                  <a:pt x="1543303" y="605305"/>
                </a:lnTo>
                <a:lnTo>
                  <a:pt x="1531746" y="615988"/>
                </a:lnTo>
                <a:lnTo>
                  <a:pt x="1484197" y="576451"/>
                </a:lnTo>
                <a:lnTo>
                  <a:pt x="1472670" y="547627"/>
                </a:lnTo>
                <a:lnTo>
                  <a:pt x="1439713" y="519616"/>
                </a:lnTo>
                <a:lnTo>
                  <a:pt x="1465258" y="494907"/>
                </a:lnTo>
                <a:lnTo>
                  <a:pt x="1444667" y="447954"/>
                </a:lnTo>
                <a:lnTo>
                  <a:pt x="1461148" y="433122"/>
                </a:lnTo>
                <a:lnTo>
                  <a:pt x="1461148" y="398501"/>
                </a:lnTo>
                <a:lnTo>
                  <a:pt x="1500643" y="332671"/>
                </a:lnTo>
                <a:lnTo>
                  <a:pt x="1523692" y="340087"/>
                </a:lnTo>
                <a:lnTo>
                  <a:pt x="1528646" y="295592"/>
                </a:lnTo>
                <a:lnTo>
                  <a:pt x="1459461" y="184354"/>
                </a:lnTo>
                <a:lnTo>
                  <a:pt x="1442141" y="141508"/>
                </a:lnTo>
                <a:lnTo>
                  <a:pt x="1422393" y="148924"/>
                </a:lnTo>
                <a:lnTo>
                  <a:pt x="1407565" y="139890"/>
                </a:lnTo>
                <a:lnTo>
                  <a:pt x="1410935" y="111036"/>
                </a:lnTo>
                <a:lnTo>
                  <a:pt x="1452113" y="106925"/>
                </a:lnTo>
                <a:lnTo>
                  <a:pt x="1401871" y="70690"/>
                </a:lnTo>
                <a:lnTo>
                  <a:pt x="1414202" y="40350"/>
                </a:lnTo>
                <a:lnTo>
                  <a:pt x="1394455" y="23866"/>
                </a:lnTo>
                <a:lnTo>
                  <a:pt x="1371371" y="48609"/>
                </a:lnTo>
                <a:lnTo>
                  <a:pt x="1357387" y="32125"/>
                </a:lnTo>
                <a:lnTo>
                  <a:pt x="1354929" y="0"/>
                </a:lnTo>
                <a:lnTo>
                  <a:pt x="1321767" y="2633"/>
                </a:lnTo>
                <a:lnTo>
                  <a:pt x="1338616" y="20025"/>
                </a:lnTo>
                <a:lnTo>
                  <a:pt x="1319947" y="23395"/>
                </a:lnTo>
                <a:lnTo>
                  <a:pt x="1301818" y="128869"/>
                </a:lnTo>
                <a:lnTo>
                  <a:pt x="1207867" y="164128"/>
                </a:lnTo>
                <a:lnTo>
                  <a:pt x="1113812" y="164128"/>
                </a:lnTo>
                <a:cubicBezTo>
                  <a:pt x="1107848" y="135073"/>
                  <a:pt x="1090224" y="119060"/>
                  <a:pt x="1078094" y="121286"/>
                </a:cubicBezTo>
                <a:cubicBezTo>
                  <a:pt x="1069633" y="122836"/>
                  <a:pt x="1061244" y="133758"/>
                  <a:pt x="1060534" y="144342"/>
                </a:cubicBezTo>
                <a:cubicBezTo>
                  <a:pt x="1059759" y="155770"/>
                  <a:pt x="1068489" y="158600"/>
                  <a:pt x="1067680" y="169048"/>
                </a:cubicBezTo>
                <a:cubicBezTo>
                  <a:pt x="1066700" y="181756"/>
                  <a:pt x="1052651" y="193183"/>
                  <a:pt x="1040213" y="197062"/>
                </a:cubicBezTo>
                <a:cubicBezTo>
                  <a:pt x="1027778" y="200937"/>
                  <a:pt x="1023128" y="195645"/>
                  <a:pt x="1012749" y="201477"/>
                </a:cubicBezTo>
                <a:cubicBezTo>
                  <a:pt x="1003381" y="206735"/>
                  <a:pt x="1001192" y="214557"/>
                  <a:pt x="996303" y="213543"/>
                </a:cubicBezTo>
                <a:cubicBezTo>
                  <a:pt x="991417" y="212532"/>
                  <a:pt x="988690" y="204611"/>
                  <a:pt x="988621" y="198172"/>
                </a:cubicBezTo>
                <a:cubicBezTo>
                  <a:pt x="988621" y="187857"/>
                  <a:pt x="995900" y="184689"/>
                  <a:pt x="994654" y="179499"/>
                </a:cubicBezTo>
                <a:cubicBezTo>
                  <a:pt x="992698" y="171745"/>
                  <a:pt x="973052" y="171274"/>
                  <a:pt x="941949" y="167969"/>
                </a:cubicBezTo>
                <a:cubicBezTo>
                  <a:pt x="895278" y="163015"/>
                  <a:pt x="888234" y="158669"/>
                  <a:pt x="883717" y="153137"/>
                </a:cubicBezTo>
                <a:cubicBezTo>
                  <a:pt x="875325" y="142823"/>
                  <a:pt x="880347" y="134328"/>
                  <a:pt x="869463" y="124013"/>
                </a:cubicBezTo>
                <a:cubicBezTo>
                  <a:pt x="859353" y="114474"/>
                  <a:pt x="848131" y="115420"/>
                  <a:pt x="845874" y="107161"/>
                </a:cubicBezTo>
                <a:cubicBezTo>
                  <a:pt x="844187" y="100991"/>
                  <a:pt x="849715" y="98902"/>
                  <a:pt x="849715" y="89598"/>
                </a:cubicBezTo>
                <a:cubicBezTo>
                  <a:pt x="849692" y="84731"/>
                  <a:pt x="848420" y="79952"/>
                  <a:pt x="846019" y="75720"/>
                </a:cubicBezTo>
                <a:cubicBezTo>
                  <a:pt x="843614" y="71487"/>
                  <a:pt x="840164" y="67943"/>
                  <a:pt x="836000" y="65428"/>
                </a:cubicBezTo>
                <a:cubicBezTo>
                  <a:pt x="825891" y="60204"/>
                  <a:pt x="818612" y="67791"/>
                  <a:pt x="811838" y="62666"/>
                </a:cubicBezTo>
                <a:cubicBezTo>
                  <a:pt x="802538" y="55653"/>
                  <a:pt x="809547" y="36171"/>
                  <a:pt x="804153" y="34116"/>
                </a:cubicBezTo>
                <a:cubicBezTo>
                  <a:pt x="797177" y="31453"/>
                  <a:pt x="781746" y="62465"/>
                  <a:pt x="772309" y="59395"/>
                </a:cubicBezTo>
                <a:cubicBezTo>
                  <a:pt x="767389" y="57776"/>
                  <a:pt x="768266" y="48340"/>
                  <a:pt x="762401" y="46755"/>
                </a:cubicBezTo>
                <a:cubicBezTo>
                  <a:pt x="757245" y="45338"/>
                  <a:pt x="754248" y="52047"/>
                  <a:pt x="747033" y="54441"/>
                </a:cubicBezTo>
                <a:cubicBezTo>
                  <a:pt x="731970" y="59395"/>
                  <a:pt x="718726" y="38732"/>
                  <a:pt x="710235" y="42911"/>
                </a:cubicBezTo>
                <a:cubicBezTo>
                  <a:pt x="699587" y="48138"/>
                  <a:pt x="712663" y="84541"/>
                  <a:pt x="699822" y="91790"/>
                </a:cubicBezTo>
                <a:cubicBezTo>
                  <a:pt x="692577" y="95870"/>
                  <a:pt x="683950" y="86870"/>
                  <a:pt x="675120" y="92329"/>
                </a:cubicBezTo>
                <a:cubicBezTo>
                  <a:pt x="667135" y="97283"/>
                  <a:pt x="669156" y="107769"/>
                  <a:pt x="664133" y="108813"/>
                </a:cubicBezTo>
                <a:cubicBezTo>
                  <a:pt x="655574" y="110599"/>
                  <a:pt x="642232" y="81844"/>
                  <a:pt x="640545" y="78071"/>
                </a:cubicBezTo>
                <a:cubicBezTo>
                  <a:pt x="631043" y="57507"/>
                  <a:pt x="633437" y="51105"/>
                  <a:pt x="626830" y="47732"/>
                </a:cubicBezTo>
                <a:cubicBezTo>
                  <a:pt x="614430" y="41566"/>
                  <a:pt x="600343" y="61215"/>
                  <a:pt x="581807" y="54475"/>
                </a:cubicBezTo>
                <a:cubicBezTo>
                  <a:pt x="575945" y="52351"/>
                  <a:pt x="575509" y="49688"/>
                  <a:pt x="567519" y="47329"/>
                </a:cubicBezTo>
                <a:cubicBezTo>
                  <a:pt x="560141" y="45137"/>
                  <a:pt x="546088" y="43116"/>
                  <a:pt x="542282" y="48982"/>
                </a:cubicBezTo>
                <a:cubicBezTo>
                  <a:pt x="537362" y="56496"/>
                  <a:pt x="552592" y="71867"/>
                  <a:pt x="548311" y="76453"/>
                </a:cubicBezTo>
                <a:cubicBezTo>
                  <a:pt x="545819" y="79082"/>
                  <a:pt x="538741" y="76149"/>
                  <a:pt x="536788" y="75340"/>
                </a:cubicBezTo>
                <a:cubicBezTo>
                  <a:pt x="515221" y="66442"/>
                  <a:pt x="510639" y="43587"/>
                  <a:pt x="503831" y="44597"/>
                </a:cubicBezTo>
                <a:cubicBezTo>
                  <a:pt x="494292" y="46015"/>
                  <a:pt x="496617" y="91790"/>
                  <a:pt x="485162" y="94016"/>
                </a:cubicBezTo>
                <a:cubicBezTo>
                  <a:pt x="478423" y="95228"/>
                  <a:pt x="473199" y="80529"/>
                  <a:pt x="463728" y="81946"/>
                </a:cubicBezTo>
                <a:cubicBezTo>
                  <a:pt x="457391" y="82824"/>
                  <a:pt x="453619" y="90308"/>
                  <a:pt x="451666" y="94016"/>
                </a:cubicBezTo>
                <a:cubicBezTo>
                  <a:pt x="442803" y="111306"/>
                  <a:pt x="452976" y="122061"/>
                  <a:pt x="446172" y="134127"/>
                </a:cubicBezTo>
                <a:cubicBezTo>
                  <a:pt x="440914" y="143397"/>
                  <a:pt x="433499" y="139350"/>
                  <a:pt x="412136" y="150983"/>
                </a:cubicBezTo>
                <a:cubicBezTo>
                  <a:pt x="388548" y="163991"/>
                  <a:pt x="384536" y="176061"/>
                  <a:pt x="373146" y="173903"/>
                </a:cubicBezTo>
                <a:cubicBezTo>
                  <a:pt x="364686" y="172285"/>
                  <a:pt x="356803" y="163790"/>
                  <a:pt x="352928" y="157419"/>
                </a:cubicBezTo>
                <a:cubicBezTo>
                  <a:pt x="349053" y="151048"/>
                  <a:pt x="350432" y="149331"/>
                  <a:pt x="347164" y="145892"/>
                </a:cubicBezTo>
                <a:cubicBezTo>
                  <a:pt x="340425" y="138678"/>
                  <a:pt x="330315" y="142523"/>
                  <a:pt x="318352" y="140532"/>
                </a:cubicBezTo>
                <a:cubicBezTo>
                  <a:pt x="297020" y="136756"/>
                  <a:pt x="278283" y="115690"/>
                  <a:pt x="280878" y="103453"/>
                </a:cubicBezTo>
                <a:cubicBezTo>
                  <a:pt x="282428" y="96071"/>
                  <a:pt x="290987" y="95061"/>
                  <a:pt x="291158" y="87409"/>
                </a:cubicBezTo>
                <a:cubicBezTo>
                  <a:pt x="291158" y="80666"/>
                  <a:pt x="284890" y="74633"/>
                  <a:pt x="278823" y="72137"/>
                </a:cubicBezTo>
                <a:cubicBezTo>
                  <a:pt x="271475" y="69139"/>
                  <a:pt x="266996" y="72475"/>
                  <a:pt x="259850" y="72578"/>
                </a:cubicBezTo>
                <a:cubicBezTo>
                  <a:pt x="237473" y="72813"/>
                  <a:pt x="228747" y="40551"/>
                  <a:pt x="213752" y="43317"/>
                </a:cubicBezTo>
                <a:cubicBezTo>
                  <a:pt x="204953" y="44936"/>
                  <a:pt x="198046" y="57746"/>
                  <a:pt x="200573" y="64319"/>
                </a:cubicBezTo>
                <a:cubicBezTo>
                  <a:pt x="202833" y="70215"/>
                  <a:pt x="211932" y="68969"/>
                  <a:pt x="215807" y="76286"/>
                </a:cubicBezTo>
                <a:cubicBezTo>
                  <a:pt x="218637" y="81608"/>
                  <a:pt x="216411" y="87307"/>
                  <a:pt x="214964" y="92732"/>
                </a:cubicBezTo>
                <a:cubicBezTo>
                  <a:pt x="208224" y="117779"/>
                  <a:pt x="221399" y="126441"/>
                  <a:pt x="214154" y="143837"/>
                </a:cubicBezTo>
                <a:cubicBezTo>
                  <a:pt x="208764" y="156845"/>
                  <a:pt x="194677" y="168543"/>
                  <a:pt x="185308" y="165644"/>
                </a:cubicBezTo>
                <a:cubicBezTo>
                  <a:pt x="179005" y="163722"/>
                  <a:pt x="175537" y="155364"/>
                  <a:pt x="173987" y="147275"/>
                </a:cubicBezTo>
                <a:lnTo>
                  <a:pt x="146352" y="202689"/>
                </a:lnTo>
                <a:lnTo>
                  <a:pt x="183690" y="282884"/>
                </a:lnTo>
                <a:lnTo>
                  <a:pt x="145239" y="337826"/>
                </a:lnTo>
                <a:lnTo>
                  <a:pt x="144130" y="385018"/>
                </a:lnTo>
                <a:lnTo>
                  <a:pt x="73866" y="393817"/>
                </a:lnTo>
                <a:lnTo>
                  <a:pt x="63958" y="383905"/>
                </a:lnTo>
                <a:lnTo>
                  <a:pt x="9030" y="413569"/>
                </a:lnTo>
                <a:lnTo>
                  <a:pt x="1447" y="467504"/>
                </a:lnTo>
                <a:lnTo>
                  <a:pt x="0" y="469525"/>
                </a:lnTo>
                <a:lnTo>
                  <a:pt x="54152" y="498246"/>
                </a:lnTo>
                <a:lnTo>
                  <a:pt x="55265" y="590538"/>
                </a:lnTo>
                <a:lnTo>
                  <a:pt x="128831" y="634360"/>
                </a:lnTo>
                <a:lnTo>
                  <a:pt x="157373" y="599238"/>
                </a:lnTo>
                <a:lnTo>
                  <a:pt x="207920" y="620102"/>
                </a:lnTo>
                <a:lnTo>
                  <a:pt x="189286" y="693687"/>
                </a:lnTo>
                <a:lnTo>
                  <a:pt x="196967" y="717856"/>
                </a:lnTo>
                <a:lnTo>
                  <a:pt x="196967" y="769531"/>
                </a:lnTo>
                <a:lnTo>
                  <a:pt x="214527" y="820094"/>
                </a:lnTo>
                <a:lnTo>
                  <a:pt x="189286" y="1011222"/>
                </a:lnTo>
                <a:lnTo>
                  <a:pt x="268341" y="1146325"/>
                </a:lnTo>
                <a:lnTo>
                  <a:pt x="394611" y="1197966"/>
                </a:lnTo>
                <a:lnTo>
                  <a:pt x="444049" y="1335261"/>
                </a:lnTo>
                <a:lnTo>
                  <a:pt x="467839" y="1548029"/>
                </a:lnTo>
                <a:lnTo>
                  <a:pt x="808636" y="1452801"/>
                </a:lnTo>
                <a:lnTo>
                  <a:pt x="851163" y="1478320"/>
                </a:lnTo>
                <a:lnTo>
                  <a:pt x="865755" y="1460487"/>
                </a:lnTo>
                <a:lnTo>
                  <a:pt x="870002" y="1424217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CFA334C8-EA10-49B0-B4B4-042DE93F5CB3}"/>
              </a:ext>
            </a:extLst>
          </p:cNvPr>
          <p:cNvSpPr/>
          <p:nvPr/>
        </p:nvSpPr>
        <p:spPr>
          <a:xfrm>
            <a:off x="5069659" y="1608991"/>
            <a:ext cx="1285139" cy="1644117"/>
          </a:xfrm>
          <a:custGeom>
            <a:avLst/>
            <a:gdLst>
              <a:gd name="connsiteX0" fmla="*/ 694701 w 1285139"/>
              <a:gd name="connsiteY0" fmla="*/ 1565241 h 1644117"/>
              <a:gd name="connsiteX1" fmla="*/ 725029 w 1285139"/>
              <a:gd name="connsiteY1" fmla="*/ 1562779 h 1644117"/>
              <a:gd name="connsiteX2" fmla="*/ 722537 w 1285139"/>
              <a:gd name="connsiteY2" fmla="*/ 1499342 h 1644117"/>
              <a:gd name="connsiteX3" fmla="*/ 762974 w 1285139"/>
              <a:gd name="connsiteY3" fmla="*/ 1498499 h 1644117"/>
              <a:gd name="connsiteX4" fmla="*/ 773691 w 1285139"/>
              <a:gd name="connsiteY4" fmla="*/ 1449084 h 1644117"/>
              <a:gd name="connsiteX5" fmla="*/ 902994 w 1285139"/>
              <a:gd name="connsiteY5" fmla="*/ 1467217 h 1644117"/>
              <a:gd name="connsiteX6" fmla="*/ 952397 w 1285139"/>
              <a:gd name="connsiteY6" fmla="*/ 1425184 h 1644117"/>
              <a:gd name="connsiteX7" fmla="*/ 987812 w 1285139"/>
              <a:gd name="connsiteY7" fmla="*/ 1434252 h 1644117"/>
              <a:gd name="connsiteX8" fmla="*/ 1032295 w 1285139"/>
              <a:gd name="connsiteY8" fmla="*/ 1366834 h 1644117"/>
              <a:gd name="connsiteX9" fmla="*/ 1061142 w 1285139"/>
              <a:gd name="connsiteY9" fmla="*/ 1347048 h 1644117"/>
              <a:gd name="connsiteX10" fmla="*/ 1076779 w 1285139"/>
              <a:gd name="connsiteY10" fmla="*/ 1289370 h 1644117"/>
              <a:gd name="connsiteX11" fmla="*/ 1111354 w 1285139"/>
              <a:gd name="connsiteY11" fmla="*/ 1263012 h 1644117"/>
              <a:gd name="connsiteX12" fmla="*/ 1180536 w 1285139"/>
              <a:gd name="connsiteY12" fmla="*/ 1145203 h 1644117"/>
              <a:gd name="connsiteX13" fmla="*/ 1206924 w 1285139"/>
              <a:gd name="connsiteY13" fmla="*/ 1129562 h 1644117"/>
              <a:gd name="connsiteX14" fmla="*/ 1209382 w 1285139"/>
              <a:gd name="connsiteY14" fmla="*/ 1088368 h 1644117"/>
              <a:gd name="connsiteX15" fmla="*/ 1267041 w 1285139"/>
              <a:gd name="connsiteY15" fmla="*/ 1069426 h 1644117"/>
              <a:gd name="connsiteX16" fmla="*/ 1285140 w 1285139"/>
              <a:gd name="connsiteY16" fmla="*/ 1015019 h 1644117"/>
              <a:gd name="connsiteX17" fmla="*/ 1253022 w 1285139"/>
              <a:gd name="connsiteY17" fmla="*/ 998569 h 1644117"/>
              <a:gd name="connsiteX18" fmla="*/ 1234927 w 1285139"/>
              <a:gd name="connsiteY18" fmla="*/ 1024931 h 1644117"/>
              <a:gd name="connsiteX19" fmla="*/ 1201970 w 1285139"/>
              <a:gd name="connsiteY19" fmla="*/ 1026580 h 1644117"/>
              <a:gd name="connsiteX20" fmla="*/ 1114656 w 1285139"/>
              <a:gd name="connsiteY20" fmla="*/ 1058705 h 1644117"/>
              <a:gd name="connsiteX21" fmla="*/ 1089145 w 1285139"/>
              <a:gd name="connsiteY21" fmla="*/ 1048828 h 1644117"/>
              <a:gd name="connsiteX22" fmla="*/ 1106435 w 1285139"/>
              <a:gd name="connsiteY22" fmla="*/ 1019164 h 1644117"/>
              <a:gd name="connsiteX23" fmla="*/ 1096527 w 1285139"/>
              <a:gd name="connsiteY23" fmla="*/ 980432 h 1644117"/>
              <a:gd name="connsiteX24" fmla="*/ 1062829 w 1285139"/>
              <a:gd name="connsiteY24" fmla="*/ 996917 h 1644117"/>
              <a:gd name="connsiteX25" fmla="*/ 992059 w 1285139"/>
              <a:gd name="connsiteY25" fmla="*/ 977131 h 1644117"/>
              <a:gd name="connsiteX26" fmla="*/ 975613 w 1285139"/>
              <a:gd name="connsiteY26" fmla="*/ 952422 h 1644117"/>
              <a:gd name="connsiteX27" fmla="*/ 926179 w 1285139"/>
              <a:gd name="connsiteY27" fmla="*/ 923602 h 1644117"/>
              <a:gd name="connsiteX28" fmla="*/ 896524 w 1285139"/>
              <a:gd name="connsiteY28" fmla="*/ 964795 h 1644117"/>
              <a:gd name="connsiteX29" fmla="*/ 871822 w 1285139"/>
              <a:gd name="connsiteY29" fmla="*/ 964795 h 1644117"/>
              <a:gd name="connsiteX30" fmla="*/ 858647 w 1285139"/>
              <a:gd name="connsiteY30" fmla="*/ 897210 h 1644117"/>
              <a:gd name="connsiteX31" fmla="*/ 829834 w 1285139"/>
              <a:gd name="connsiteY31" fmla="*/ 870039 h 1644117"/>
              <a:gd name="connsiteX32" fmla="*/ 859456 w 1285139"/>
              <a:gd name="connsiteY32" fmla="*/ 750576 h 1644117"/>
              <a:gd name="connsiteX33" fmla="*/ 829124 w 1285139"/>
              <a:gd name="connsiteY33" fmla="*/ 738207 h 1644117"/>
              <a:gd name="connsiteX34" fmla="*/ 834887 w 1285139"/>
              <a:gd name="connsiteY34" fmla="*/ 720104 h 1644117"/>
              <a:gd name="connsiteX35" fmla="*/ 877718 w 1285139"/>
              <a:gd name="connsiteY35" fmla="*/ 707734 h 1644117"/>
              <a:gd name="connsiteX36" fmla="*/ 885134 w 1285139"/>
              <a:gd name="connsiteY36" fmla="*/ 661587 h 1644117"/>
              <a:gd name="connsiteX37" fmla="*/ 915462 w 1285139"/>
              <a:gd name="connsiteY37" fmla="*/ 621138 h 1644117"/>
              <a:gd name="connsiteX38" fmla="*/ 927019 w 1285139"/>
              <a:gd name="connsiteY38" fmla="*/ 454719 h 1644117"/>
              <a:gd name="connsiteX39" fmla="*/ 955831 w 1285139"/>
              <a:gd name="connsiteY39" fmla="*/ 429166 h 1644117"/>
              <a:gd name="connsiteX40" fmla="*/ 954182 w 1285139"/>
              <a:gd name="connsiteY40" fmla="*/ 410224 h 1644117"/>
              <a:gd name="connsiteX41" fmla="*/ 918764 w 1285139"/>
              <a:gd name="connsiteY41" fmla="*/ 414334 h 1644117"/>
              <a:gd name="connsiteX42" fmla="*/ 940198 w 1285139"/>
              <a:gd name="connsiteY42" fmla="*/ 372335 h 1644117"/>
              <a:gd name="connsiteX43" fmla="*/ 931133 w 1285139"/>
              <a:gd name="connsiteY43" fmla="*/ 331108 h 1644117"/>
              <a:gd name="connsiteX44" fmla="*/ 935244 w 1285139"/>
              <a:gd name="connsiteY44" fmla="*/ 288300 h 1644117"/>
              <a:gd name="connsiteX45" fmla="*/ 908080 w 1285139"/>
              <a:gd name="connsiteY45" fmla="*/ 285804 h 1644117"/>
              <a:gd name="connsiteX46" fmla="*/ 887459 w 1285139"/>
              <a:gd name="connsiteY46" fmla="*/ 179520 h 1644117"/>
              <a:gd name="connsiteX47" fmla="*/ 902287 w 1285139"/>
              <a:gd name="connsiteY47" fmla="*/ 152353 h 1644117"/>
              <a:gd name="connsiteX48" fmla="*/ 933591 w 1285139"/>
              <a:gd name="connsiteY48" fmla="*/ 151511 h 1644117"/>
              <a:gd name="connsiteX49" fmla="*/ 922874 w 1285139"/>
              <a:gd name="connsiteY49" fmla="*/ 117802 h 1644117"/>
              <a:gd name="connsiteX50" fmla="*/ 894871 w 1285139"/>
              <a:gd name="connsiteY50" fmla="*/ 105465 h 1644117"/>
              <a:gd name="connsiteX51" fmla="*/ 907241 w 1285139"/>
              <a:gd name="connsiteY51" fmla="*/ 84869 h 1644117"/>
              <a:gd name="connsiteX52" fmla="*/ 888671 w 1285139"/>
              <a:gd name="connsiteY52" fmla="*/ 16508 h 1644117"/>
              <a:gd name="connsiteX53" fmla="*/ 875663 w 1285139"/>
              <a:gd name="connsiteY53" fmla="*/ 21430 h 1644117"/>
              <a:gd name="connsiteX54" fmla="*/ 877437 w 1285139"/>
              <a:gd name="connsiteY54" fmla="*/ 12388 h 1644117"/>
              <a:gd name="connsiteX55" fmla="*/ 874014 w 1285139"/>
              <a:gd name="connsiteY55" fmla="*/ 3834 h 1644117"/>
              <a:gd name="connsiteX56" fmla="*/ 852614 w 1285139"/>
              <a:gd name="connsiteY56" fmla="*/ 3834 h 1644117"/>
              <a:gd name="connsiteX57" fmla="*/ 841627 w 1285139"/>
              <a:gd name="connsiteY57" fmla="*/ 28542 h 1644117"/>
              <a:gd name="connsiteX58" fmla="*/ 826260 w 1285139"/>
              <a:gd name="connsiteY58" fmla="*/ 22508 h 1644117"/>
              <a:gd name="connsiteX59" fmla="*/ 805403 w 1285139"/>
              <a:gd name="connsiteY59" fmla="*/ 21969 h 1644117"/>
              <a:gd name="connsiteX60" fmla="*/ 801527 w 1285139"/>
              <a:gd name="connsiteY60" fmla="*/ 36261 h 1644117"/>
              <a:gd name="connsiteX61" fmla="*/ 784675 w 1285139"/>
              <a:gd name="connsiteY61" fmla="*/ 44486 h 1644117"/>
              <a:gd name="connsiteX62" fmla="*/ 767119 w 1285139"/>
              <a:gd name="connsiteY62" fmla="*/ 44486 h 1644117"/>
              <a:gd name="connsiteX63" fmla="*/ 763278 w 1285139"/>
              <a:gd name="connsiteY63" fmla="*/ 64273 h 1644117"/>
              <a:gd name="connsiteX64" fmla="*/ 768232 w 1285139"/>
              <a:gd name="connsiteY64" fmla="*/ 101049 h 1644117"/>
              <a:gd name="connsiteX65" fmla="*/ 752291 w 1285139"/>
              <a:gd name="connsiteY65" fmla="*/ 101049 h 1644117"/>
              <a:gd name="connsiteX66" fmla="*/ 726480 w 1285139"/>
              <a:gd name="connsiteY66" fmla="*/ 78532 h 1644117"/>
              <a:gd name="connsiteX67" fmla="*/ 699518 w 1285139"/>
              <a:gd name="connsiteY67" fmla="*/ 95386 h 1644117"/>
              <a:gd name="connsiteX68" fmla="*/ 678661 w 1285139"/>
              <a:gd name="connsiteY68" fmla="*/ 88274 h 1644117"/>
              <a:gd name="connsiteX69" fmla="*/ 621002 w 1285139"/>
              <a:gd name="connsiteY69" fmla="*/ 110218 h 1644117"/>
              <a:gd name="connsiteX70" fmla="*/ 590234 w 1285139"/>
              <a:gd name="connsiteY70" fmla="*/ 117903 h 1644117"/>
              <a:gd name="connsiteX71" fmla="*/ 583091 w 1285139"/>
              <a:gd name="connsiteY71" fmla="*/ 140994 h 1644117"/>
              <a:gd name="connsiteX72" fmla="*/ 552357 w 1285139"/>
              <a:gd name="connsiteY72" fmla="*/ 123971 h 1644117"/>
              <a:gd name="connsiteX73" fmla="*/ 512827 w 1285139"/>
              <a:gd name="connsiteY73" fmla="*/ 141533 h 1644117"/>
              <a:gd name="connsiteX74" fmla="*/ 472188 w 1285139"/>
              <a:gd name="connsiteY74" fmla="*/ 147567 h 1644117"/>
              <a:gd name="connsiteX75" fmla="*/ 465449 w 1285139"/>
              <a:gd name="connsiteY75" fmla="*/ 170084 h 1644117"/>
              <a:gd name="connsiteX76" fmla="*/ 444554 w 1285139"/>
              <a:gd name="connsiteY76" fmla="*/ 172276 h 1644117"/>
              <a:gd name="connsiteX77" fmla="*/ 382515 w 1285139"/>
              <a:gd name="connsiteY77" fmla="*/ 179015 h 1644117"/>
              <a:gd name="connsiteX78" fmla="*/ 383054 w 1285139"/>
              <a:gd name="connsiteY78" fmla="*/ 204838 h 1644117"/>
              <a:gd name="connsiteX79" fmla="*/ 369340 w 1285139"/>
              <a:gd name="connsiteY79" fmla="*/ 221861 h 1644117"/>
              <a:gd name="connsiteX80" fmla="*/ 361654 w 1285139"/>
              <a:gd name="connsiteY80" fmla="*/ 208139 h 1644117"/>
              <a:gd name="connsiteX81" fmla="*/ 372102 w 1285139"/>
              <a:gd name="connsiteY81" fmla="*/ 190006 h 1644117"/>
              <a:gd name="connsiteX82" fmla="*/ 331998 w 1285139"/>
              <a:gd name="connsiteY82" fmla="*/ 188353 h 1644117"/>
              <a:gd name="connsiteX83" fmla="*/ 297966 w 1285139"/>
              <a:gd name="connsiteY83" fmla="*/ 192737 h 1644117"/>
              <a:gd name="connsiteX84" fmla="*/ 300155 w 1285139"/>
              <a:gd name="connsiteY84" fmla="*/ 211984 h 1644117"/>
              <a:gd name="connsiteX85" fmla="*/ 295087 w 1285139"/>
              <a:gd name="connsiteY85" fmla="*/ 215999 h 1644117"/>
              <a:gd name="connsiteX86" fmla="*/ 288628 w 1285139"/>
              <a:gd name="connsiteY86" fmla="*/ 216364 h 1644117"/>
              <a:gd name="connsiteX87" fmla="*/ 277105 w 1285139"/>
              <a:gd name="connsiteY87" fmla="*/ 198231 h 1644117"/>
              <a:gd name="connsiteX88" fmla="*/ 243609 w 1285139"/>
              <a:gd name="connsiteY88" fmla="*/ 194861 h 1644117"/>
              <a:gd name="connsiteX89" fmla="*/ 237576 w 1285139"/>
              <a:gd name="connsiteY89" fmla="*/ 204196 h 1644117"/>
              <a:gd name="connsiteX90" fmla="*/ 227129 w 1285139"/>
              <a:gd name="connsiteY90" fmla="*/ 205274 h 1644117"/>
              <a:gd name="connsiteX91" fmla="*/ 206910 w 1285139"/>
              <a:gd name="connsiteY91" fmla="*/ 177803 h 1644117"/>
              <a:gd name="connsiteX92" fmla="*/ 183861 w 1285139"/>
              <a:gd name="connsiteY92" fmla="*/ 193748 h 1644117"/>
              <a:gd name="connsiteX93" fmla="*/ 192082 w 1285139"/>
              <a:gd name="connsiteY93" fmla="*/ 210232 h 1644117"/>
              <a:gd name="connsiteX94" fmla="*/ 190505 w 1285139"/>
              <a:gd name="connsiteY94" fmla="*/ 213469 h 1644117"/>
              <a:gd name="connsiteX95" fmla="*/ 187701 w 1285139"/>
              <a:gd name="connsiteY95" fmla="*/ 215726 h 1644117"/>
              <a:gd name="connsiteX96" fmla="*/ 163539 w 1285139"/>
              <a:gd name="connsiteY96" fmla="*/ 207467 h 1644117"/>
              <a:gd name="connsiteX97" fmla="*/ 144871 w 1285139"/>
              <a:gd name="connsiteY97" fmla="*/ 226713 h 1644117"/>
              <a:gd name="connsiteX98" fmla="*/ 172874 w 1285139"/>
              <a:gd name="connsiteY98" fmla="*/ 232749 h 1644117"/>
              <a:gd name="connsiteX99" fmla="*/ 183287 w 1285139"/>
              <a:gd name="connsiteY99" fmla="*/ 248660 h 1644117"/>
              <a:gd name="connsiteX100" fmla="*/ 158046 w 1285139"/>
              <a:gd name="connsiteY100" fmla="*/ 273400 h 1644117"/>
              <a:gd name="connsiteX101" fmla="*/ 139916 w 1285139"/>
              <a:gd name="connsiteY101" fmla="*/ 278893 h 1644117"/>
              <a:gd name="connsiteX102" fmla="*/ 131695 w 1285139"/>
              <a:gd name="connsiteY102" fmla="*/ 294264 h 1644117"/>
              <a:gd name="connsiteX103" fmla="*/ 165731 w 1285139"/>
              <a:gd name="connsiteY103" fmla="*/ 297638 h 1644117"/>
              <a:gd name="connsiteX104" fmla="*/ 186588 w 1285139"/>
              <a:gd name="connsiteY104" fmla="*/ 310243 h 1644117"/>
              <a:gd name="connsiteX105" fmla="*/ 223390 w 1285139"/>
              <a:gd name="connsiteY105" fmla="*/ 298717 h 1644117"/>
              <a:gd name="connsiteX106" fmla="*/ 232223 w 1285139"/>
              <a:gd name="connsiteY106" fmla="*/ 306155 h 1644117"/>
              <a:gd name="connsiteX107" fmla="*/ 234913 w 1285139"/>
              <a:gd name="connsiteY107" fmla="*/ 317389 h 1644117"/>
              <a:gd name="connsiteX108" fmla="*/ 212403 w 1285139"/>
              <a:gd name="connsiteY108" fmla="*/ 333874 h 1644117"/>
              <a:gd name="connsiteX109" fmla="*/ 187162 w 1285139"/>
              <a:gd name="connsiteY109" fmla="*/ 327130 h 1644117"/>
              <a:gd name="connsiteX110" fmla="*/ 170112 w 1285139"/>
              <a:gd name="connsiteY110" fmla="*/ 367245 h 1644117"/>
              <a:gd name="connsiteX111" fmla="*/ 189894 w 1285139"/>
              <a:gd name="connsiteY111" fmla="*/ 380424 h 1644117"/>
              <a:gd name="connsiteX112" fmla="*/ 208562 w 1285139"/>
              <a:gd name="connsiteY112" fmla="*/ 382616 h 1644117"/>
              <a:gd name="connsiteX113" fmla="*/ 229419 w 1285139"/>
              <a:gd name="connsiteY113" fmla="*/ 396334 h 1644117"/>
              <a:gd name="connsiteX114" fmla="*/ 253581 w 1285139"/>
              <a:gd name="connsiteY114" fmla="*/ 382616 h 1644117"/>
              <a:gd name="connsiteX115" fmla="*/ 265681 w 1285139"/>
              <a:gd name="connsiteY115" fmla="*/ 400213 h 1644117"/>
              <a:gd name="connsiteX116" fmla="*/ 296010 w 1285139"/>
              <a:gd name="connsiteY116" fmla="*/ 411166 h 1644117"/>
              <a:gd name="connsiteX117" fmla="*/ 318519 w 1285139"/>
              <a:gd name="connsiteY117" fmla="*/ 419425 h 1644117"/>
              <a:gd name="connsiteX118" fmla="*/ 319059 w 1285139"/>
              <a:gd name="connsiteY118" fmla="*/ 447975 h 1644117"/>
              <a:gd name="connsiteX119" fmla="*/ 298202 w 1285139"/>
              <a:gd name="connsiteY119" fmla="*/ 460079 h 1644117"/>
              <a:gd name="connsiteX120" fmla="*/ 288328 w 1285139"/>
              <a:gd name="connsiteY120" fmla="*/ 450167 h 1644117"/>
              <a:gd name="connsiteX121" fmla="*/ 263053 w 1285139"/>
              <a:gd name="connsiteY121" fmla="*/ 448515 h 1644117"/>
              <a:gd name="connsiteX122" fmla="*/ 244923 w 1285139"/>
              <a:gd name="connsiteY122" fmla="*/ 460079 h 1644117"/>
              <a:gd name="connsiteX123" fmla="*/ 223523 w 1285139"/>
              <a:gd name="connsiteY123" fmla="*/ 441403 h 1644117"/>
              <a:gd name="connsiteX124" fmla="*/ 208695 w 1285139"/>
              <a:gd name="connsiteY124" fmla="*/ 446862 h 1644117"/>
              <a:gd name="connsiteX125" fmla="*/ 197173 w 1285139"/>
              <a:gd name="connsiteY125" fmla="*/ 441403 h 1644117"/>
              <a:gd name="connsiteX126" fmla="*/ 186725 w 1285139"/>
              <a:gd name="connsiteY126" fmla="*/ 438637 h 1644117"/>
              <a:gd name="connsiteX127" fmla="*/ 124686 w 1285139"/>
              <a:gd name="connsiteY127" fmla="*/ 504000 h 1644117"/>
              <a:gd name="connsiteX128" fmla="*/ 106553 w 1285139"/>
              <a:gd name="connsiteY128" fmla="*/ 507841 h 1644117"/>
              <a:gd name="connsiteX129" fmla="*/ 106553 w 1285139"/>
              <a:gd name="connsiteY129" fmla="*/ 538181 h 1644117"/>
              <a:gd name="connsiteX130" fmla="*/ 117540 w 1285139"/>
              <a:gd name="connsiteY130" fmla="*/ 545327 h 1644117"/>
              <a:gd name="connsiteX131" fmla="*/ 125795 w 1285139"/>
              <a:gd name="connsiteY131" fmla="*/ 569497 h 1644117"/>
              <a:gd name="connsiteX132" fmla="*/ 143894 w 1285139"/>
              <a:gd name="connsiteY132" fmla="*/ 574451 h 1644117"/>
              <a:gd name="connsiteX133" fmla="*/ 160910 w 1285139"/>
              <a:gd name="connsiteY133" fmla="*/ 610147 h 1644117"/>
              <a:gd name="connsiteX134" fmla="*/ 110363 w 1285139"/>
              <a:gd name="connsiteY134" fmla="*/ 661214 h 1644117"/>
              <a:gd name="connsiteX135" fmla="*/ 75788 w 1285139"/>
              <a:gd name="connsiteY135" fmla="*/ 661754 h 1644117"/>
              <a:gd name="connsiteX136" fmla="*/ 29656 w 1285139"/>
              <a:gd name="connsiteY136" fmla="*/ 701329 h 1644117"/>
              <a:gd name="connsiteX137" fmla="*/ 0 w 1285139"/>
              <a:gd name="connsiteY137" fmla="*/ 702408 h 1644117"/>
              <a:gd name="connsiteX138" fmla="*/ 7682 w 1285139"/>
              <a:gd name="connsiteY138" fmla="*/ 732743 h 1644117"/>
              <a:gd name="connsiteX139" fmla="*/ 26351 w 1285139"/>
              <a:gd name="connsiteY139" fmla="*/ 731665 h 1644117"/>
              <a:gd name="connsiteX140" fmla="*/ 69755 w 1285139"/>
              <a:gd name="connsiteY140" fmla="*/ 753642 h 1644117"/>
              <a:gd name="connsiteX141" fmla="*/ 49973 w 1285139"/>
              <a:gd name="connsiteY141" fmla="*/ 775589 h 1644117"/>
              <a:gd name="connsiteX142" fmla="*/ 75249 w 1285139"/>
              <a:gd name="connsiteY142" fmla="*/ 795375 h 1644117"/>
              <a:gd name="connsiteX143" fmla="*/ 138367 w 1285139"/>
              <a:gd name="connsiteY143" fmla="*/ 794836 h 1644117"/>
              <a:gd name="connsiteX144" fmla="*/ 152655 w 1285139"/>
              <a:gd name="connsiteY144" fmla="*/ 836029 h 1644117"/>
              <a:gd name="connsiteX145" fmla="*/ 224602 w 1285139"/>
              <a:gd name="connsiteY145" fmla="*/ 846443 h 1644117"/>
              <a:gd name="connsiteX146" fmla="*/ 245797 w 1285139"/>
              <a:gd name="connsiteY146" fmla="*/ 868591 h 1644117"/>
              <a:gd name="connsiteX147" fmla="*/ 278959 w 1285139"/>
              <a:gd name="connsiteY147" fmla="*/ 865962 h 1644117"/>
              <a:gd name="connsiteX148" fmla="*/ 281417 w 1285139"/>
              <a:gd name="connsiteY148" fmla="*/ 898083 h 1644117"/>
              <a:gd name="connsiteX149" fmla="*/ 295402 w 1285139"/>
              <a:gd name="connsiteY149" fmla="*/ 914568 h 1644117"/>
              <a:gd name="connsiteX150" fmla="*/ 318485 w 1285139"/>
              <a:gd name="connsiteY150" fmla="*/ 889824 h 1644117"/>
              <a:gd name="connsiteX151" fmla="*/ 338233 w 1285139"/>
              <a:gd name="connsiteY151" fmla="*/ 906309 h 1644117"/>
              <a:gd name="connsiteX152" fmla="*/ 325901 w 1285139"/>
              <a:gd name="connsiteY152" fmla="*/ 936648 h 1644117"/>
              <a:gd name="connsiteX153" fmla="*/ 376113 w 1285139"/>
              <a:gd name="connsiteY153" fmla="*/ 972849 h 1644117"/>
              <a:gd name="connsiteX154" fmla="*/ 334931 w 1285139"/>
              <a:gd name="connsiteY154" fmla="*/ 976964 h 1644117"/>
              <a:gd name="connsiteX155" fmla="*/ 331561 w 1285139"/>
              <a:gd name="connsiteY155" fmla="*/ 1005818 h 1644117"/>
              <a:gd name="connsiteX156" fmla="*/ 346389 w 1285139"/>
              <a:gd name="connsiteY156" fmla="*/ 1014852 h 1644117"/>
              <a:gd name="connsiteX157" fmla="*/ 366137 w 1285139"/>
              <a:gd name="connsiteY157" fmla="*/ 1007436 h 1644117"/>
              <a:gd name="connsiteX158" fmla="*/ 383457 w 1285139"/>
              <a:gd name="connsiteY158" fmla="*/ 1050279 h 1644117"/>
              <a:gd name="connsiteX159" fmla="*/ 452642 w 1285139"/>
              <a:gd name="connsiteY159" fmla="*/ 1161516 h 1644117"/>
              <a:gd name="connsiteX160" fmla="*/ 447688 w 1285139"/>
              <a:gd name="connsiteY160" fmla="*/ 1206011 h 1644117"/>
              <a:gd name="connsiteX161" fmla="*/ 424639 w 1285139"/>
              <a:gd name="connsiteY161" fmla="*/ 1198595 h 1644117"/>
              <a:gd name="connsiteX162" fmla="*/ 385110 w 1285139"/>
              <a:gd name="connsiteY162" fmla="*/ 1264494 h 1644117"/>
              <a:gd name="connsiteX163" fmla="*/ 385110 w 1285139"/>
              <a:gd name="connsiteY163" fmla="*/ 1299149 h 1644117"/>
              <a:gd name="connsiteX164" fmla="*/ 368629 w 1285139"/>
              <a:gd name="connsiteY164" fmla="*/ 1313981 h 1644117"/>
              <a:gd name="connsiteX165" fmla="*/ 389220 w 1285139"/>
              <a:gd name="connsiteY165" fmla="*/ 1360934 h 1644117"/>
              <a:gd name="connsiteX166" fmla="*/ 363679 w 1285139"/>
              <a:gd name="connsiteY166" fmla="*/ 1385643 h 1644117"/>
              <a:gd name="connsiteX167" fmla="*/ 396636 w 1285139"/>
              <a:gd name="connsiteY167" fmla="*/ 1413654 h 1644117"/>
              <a:gd name="connsiteX168" fmla="*/ 408159 w 1285139"/>
              <a:gd name="connsiteY168" fmla="*/ 1442477 h 1644117"/>
              <a:gd name="connsiteX169" fmla="*/ 455909 w 1285139"/>
              <a:gd name="connsiteY169" fmla="*/ 1482014 h 1644117"/>
              <a:gd name="connsiteX170" fmla="*/ 467470 w 1285139"/>
              <a:gd name="connsiteY170" fmla="*/ 1471331 h 1644117"/>
              <a:gd name="connsiteX171" fmla="*/ 489676 w 1285139"/>
              <a:gd name="connsiteY171" fmla="*/ 1485320 h 1644117"/>
              <a:gd name="connsiteX172" fmla="*/ 488870 w 1285139"/>
              <a:gd name="connsiteY172" fmla="*/ 1513330 h 1644117"/>
              <a:gd name="connsiteX173" fmla="*/ 606813 w 1285139"/>
              <a:gd name="connsiteY173" fmla="*/ 1580073 h 1644117"/>
              <a:gd name="connsiteX174" fmla="*/ 652307 w 1285139"/>
              <a:gd name="connsiteY174" fmla="*/ 1644118 h 1644117"/>
              <a:gd name="connsiteX175" fmla="*/ 694936 w 1285139"/>
              <a:gd name="connsiteY175" fmla="*/ 1618839 h 1644117"/>
              <a:gd name="connsiteX176" fmla="*/ 694701 w 1285139"/>
              <a:gd name="connsiteY176" fmla="*/ 1565241 h 164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85139" h="1644117">
                <a:moveTo>
                  <a:pt x="694701" y="1565241"/>
                </a:moveTo>
                <a:lnTo>
                  <a:pt x="725029" y="1562779"/>
                </a:lnTo>
                <a:lnTo>
                  <a:pt x="722537" y="1499342"/>
                </a:lnTo>
                <a:lnTo>
                  <a:pt x="762974" y="1498499"/>
                </a:lnTo>
                <a:lnTo>
                  <a:pt x="773691" y="1449084"/>
                </a:lnTo>
                <a:lnTo>
                  <a:pt x="902994" y="1467217"/>
                </a:lnTo>
                <a:lnTo>
                  <a:pt x="952397" y="1425184"/>
                </a:lnTo>
                <a:lnTo>
                  <a:pt x="987812" y="1434252"/>
                </a:lnTo>
                <a:lnTo>
                  <a:pt x="1032295" y="1366834"/>
                </a:lnTo>
                <a:lnTo>
                  <a:pt x="1061142" y="1347048"/>
                </a:lnTo>
                <a:lnTo>
                  <a:pt x="1076779" y="1289370"/>
                </a:lnTo>
                <a:lnTo>
                  <a:pt x="1111354" y="1263012"/>
                </a:lnTo>
                <a:lnTo>
                  <a:pt x="1180536" y="1145203"/>
                </a:lnTo>
                <a:lnTo>
                  <a:pt x="1206924" y="1129562"/>
                </a:lnTo>
                <a:lnTo>
                  <a:pt x="1209382" y="1088368"/>
                </a:lnTo>
                <a:lnTo>
                  <a:pt x="1267041" y="1069426"/>
                </a:lnTo>
                <a:lnTo>
                  <a:pt x="1285140" y="1015019"/>
                </a:lnTo>
                <a:lnTo>
                  <a:pt x="1253022" y="998569"/>
                </a:lnTo>
                <a:lnTo>
                  <a:pt x="1234927" y="1024931"/>
                </a:lnTo>
                <a:lnTo>
                  <a:pt x="1201970" y="1026580"/>
                </a:lnTo>
                <a:lnTo>
                  <a:pt x="1114656" y="1058705"/>
                </a:lnTo>
                <a:lnTo>
                  <a:pt x="1089145" y="1048828"/>
                </a:lnTo>
                <a:lnTo>
                  <a:pt x="1106435" y="1019164"/>
                </a:lnTo>
                <a:lnTo>
                  <a:pt x="1096527" y="980432"/>
                </a:lnTo>
                <a:lnTo>
                  <a:pt x="1062829" y="996917"/>
                </a:lnTo>
                <a:lnTo>
                  <a:pt x="992059" y="977131"/>
                </a:lnTo>
                <a:lnTo>
                  <a:pt x="975613" y="952422"/>
                </a:lnTo>
                <a:lnTo>
                  <a:pt x="926179" y="923602"/>
                </a:lnTo>
                <a:lnTo>
                  <a:pt x="896524" y="964795"/>
                </a:lnTo>
                <a:lnTo>
                  <a:pt x="871822" y="964795"/>
                </a:lnTo>
                <a:lnTo>
                  <a:pt x="858647" y="897210"/>
                </a:lnTo>
                <a:lnTo>
                  <a:pt x="829834" y="870039"/>
                </a:lnTo>
                <a:lnTo>
                  <a:pt x="859456" y="750576"/>
                </a:lnTo>
                <a:lnTo>
                  <a:pt x="829124" y="738207"/>
                </a:lnTo>
                <a:lnTo>
                  <a:pt x="834887" y="720104"/>
                </a:lnTo>
                <a:lnTo>
                  <a:pt x="877718" y="707734"/>
                </a:lnTo>
                <a:lnTo>
                  <a:pt x="885134" y="661587"/>
                </a:lnTo>
                <a:lnTo>
                  <a:pt x="915462" y="621138"/>
                </a:lnTo>
                <a:lnTo>
                  <a:pt x="927019" y="454719"/>
                </a:lnTo>
                <a:lnTo>
                  <a:pt x="955831" y="429166"/>
                </a:lnTo>
                <a:lnTo>
                  <a:pt x="954182" y="410224"/>
                </a:lnTo>
                <a:lnTo>
                  <a:pt x="918764" y="414334"/>
                </a:lnTo>
                <a:lnTo>
                  <a:pt x="940198" y="372335"/>
                </a:lnTo>
                <a:lnTo>
                  <a:pt x="931133" y="331108"/>
                </a:lnTo>
                <a:lnTo>
                  <a:pt x="935244" y="288300"/>
                </a:lnTo>
                <a:lnTo>
                  <a:pt x="908080" y="285804"/>
                </a:lnTo>
                <a:lnTo>
                  <a:pt x="887459" y="179520"/>
                </a:lnTo>
                <a:lnTo>
                  <a:pt x="902287" y="152353"/>
                </a:lnTo>
                <a:lnTo>
                  <a:pt x="933591" y="151511"/>
                </a:lnTo>
                <a:lnTo>
                  <a:pt x="922874" y="117802"/>
                </a:lnTo>
                <a:lnTo>
                  <a:pt x="894871" y="105465"/>
                </a:lnTo>
                <a:lnTo>
                  <a:pt x="907241" y="84869"/>
                </a:lnTo>
                <a:lnTo>
                  <a:pt x="888671" y="16508"/>
                </a:lnTo>
                <a:lnTo>
                  <a:pt x="875663" y="21430"/>
                </a:lnTo>
                <a:cubicBezTo>
                  <a:pt x="877114" y="18650"/>
                  <a:pt x="877733" y="15510"/>
                  <a:pt x="877437" y="12388"/>
                </a:cubicBezTo>
                <a:cubicBezTo>
                  <a:pt x="877144" y="9266"/>
                  <a:pt x="875955" y="6295"/>
                  <a:pt x="874014" y="3834"/>
                </a:cubicBezTo>
                <a:cubicBezTo>
                  <a:pt x="868585" y="-1930"/>
                  <a:pt x="858141" y="-582"/>
                  <a:pt x="852614" y="3834"/>
                </a:cubicBezTo>
                <a:cubicBezTo>
                  <a:pt x="843583" y="11081"/>
                  <a:pt x="848302" y="26149"/>
                  <a:pt x="841627" y="28542"/>
                </a:cubicBezTo>
                <a:cubicBezTo>
                  <a:pt x="838090" y="29857"/>
                  <a:pt x="836167" y="25778"/>
                  <a:pt x="826260" y="22508"/>
                </a:cubicBezTo>
                <a:cubicBezTo>
                  <a:pt x="821609" y="20992"/>
                  <a:pt x="810322" y="17250"/>
                  <a:pt x="805403" y="21969"/>
                </a:cubicBezTo>
                <a:cubicBezTo>
                  <a:pt x="801626" y="25576"/>
                  <a:pt x="805403" y="30329"/>
                  <a:pt x="801527" y="36261"/>
                </a:cubicBezTo>
                <a:cubicBezTo>
                  <a:pt x="797143" y="43003"/>
                  <a:pt x="787642" y="44082"/>
                  <a:pt x="784675" y="44486"/>
                </a:cubicBezTo>
                <a:cubicBezTo>
                  <a:pt x="774938" y="45734"/>
                  <a:pt x="771196" y="41790"/>
                  <a:pt x="767119" y="44486"/>
                </a:cubicBezTo>
                <a:cubicBezTo>
                  <a:pt x="762367" y="47621"/>
                  <a:pt x="762773" y="55981"/>
                  <a:pt x="763278" y="64273"/>
                </a:cubicBezTo>
                <a:cubicBezTo>
                  <a:pt x="764593" y="86150"/>
                  <a:pt x="772780" y="96229"/>
                  <a:pt x="768232" y="101049"/>
                </a:cubicBezTo>
                <a:cubicBezTo>
                  <a:pt x="763681" y="105869"/>
                  <a:pt x="753640" y="101555"/>
                  <a:pt x="752291" y="101049"/>
                </a:cubicBezTo>
                <a:cubicBezTo>
                  <a:pt x="736624" y="95319"/>
                  <a:pt x="736084" y="79341"/>
                  <a:pt x="726480" y="78532"/>
                </a:cubicBezTo>
                <a:cubicBezTo>
                  <a:pt x="716876" y="77723"/>
                  <a:pt x="713571" y="93869"/>
                  <a:pt x="699518" y="95386"/>
                </a:cubicBezTo>
                <a:cubicBezTo>
                  <a:pt x="690659" y="96465"/>
                  <a:pt x="689173" y="90330"/>
                  <a:pt x="678661" y="88274"/>
                </a:cubicBezTo>
                <a:cubicBezTo>
                  <a:pt x="658811" y="84330"/>
                  <a:pt x="652375" y="103813"/>
                  <a:pt x="621002" y="110218"/>
                </a:cubicBezTo>
                <a:cubicBezTo>
                  <a:pt x="604758" y="113589"/>
                  <a:pt x="596301" y="110420"/>
                  <a:pt x="590234" y="117903"/>
                </a:cubicBezTo>
                <a:cubicBezTo>
                  <a:pt x="583259" y="126567"/>
                  <a:pt x="588414" y="138398"/>
                  <a:pt x="583091" y="140994"/>
                </a:cubicBezTo>
                <a:cubicBezTo>
                  <a:pt x="576352" y="144196"/>
                  <a:pt x="568598" y="125859"/>
                  <a:pt x="552357" y="123971"/>
                </a:cubicBezTo>
                <a:cubicBezTo>
                  <a:pt x="537901" y="122252"/>
                  <a:pt x="535508" y="135735"/>
                  <a:pt x="512827" y="141533"/>
                </a:cubicBezTo>
                <a:cubicBezTo>
                  <a:pt x="491598" y="146994"/>
                  <a:pt x="479129" y="138836"/>
                  <a:pt x="472188" y="147567"/>
                </a:cubicBezTo>
                <a:cubicBezTo>
                  <a:pt x="466459" y="154814"/>
                  <a:pt x="472188" y="164050"/>
                  <a:pt x="465449" y="170084"/>
                </a:cubicBezTo>
                <a:cubicBezTo>
                  <a:pt x="460358" y="174768"/>
                  <a:pt x="452608" y="173286"/>
                  <a:pt x="444554" y="172276"/>
                </a:cubicBezTo>
                <a:cubicBezTo>
                  <a:pt x="434072" y="170995"/>
                  <a:pt x="390231" y="165532"/>
                  <a:pt x="382515" y="179015"/>
                </a:cubicBezTo>
                <a:cubicBezTo>
                  <a:pt x="378739" y="185591"/>
                  <a:pt x="386861" y="191153"/>
                  <a:pt x="383054" y="204838"/>
                </a:cubicBezTo>
                <a:cubicBezTo>
                  <a:pt x="380798" y="213028"/>
                  <a:pt x="374696" y="222568"/>
                  <a:pt x="369340" y="221861"/>
                </a:cubicBezTo>
                <a:cubicBezTo>
                  <a:pt x="365092" y="221322"/>
                  <a:pt x="361320" y="214309"/>
                  <a:pt x="361654" y="208139"/>
                </a:cubicBezTo>
                <a:cubicBezTo>
                  <a:pt x="362194" y="198030"/>
                  <a:pt x="373450" y="194151"/>
                  <a:pt x="372102" y="190006"/>
                </a:cubicBezTo>
                <a:cubicBezTo>
                  <a:pt x="370753" y="185861"/>
                  <a:pt x="357847" y="187985"/>
                  <a:pt x="331998" y="188353"/>
                </a:cubicBezTo>
                <a:cubicBezTo>
                  <a:pt x="310534" y="188691"/>
                  <a:pt x="300561" y="187377"/>
                  <a:pt x="297966" y="192737"/>
                </a:cubicBezTo>
                <a:cubicBezTo>
                  <a:pt x="295371" y="198094"/>
                  <a:pt x="303862" y="205681"/>
                  <a:pt x="300155" y="211984"/>
                </a:cubicBezTo>
                <a:cubicBezTo>
                  <a:pt x="298920" y="213811"/>
                  <a:pt x="297149" y="215213"/>
                  <a:pt x="295087" y="215999"/>
                </a:cubicBezTo>
                <a:cubicBezTo>
                  <a:pt x="293024" y="216782"/>
                  <a:pt x="290767" y="216911"/>
                  <a:pt x="288628" y="216364"/>
                </a:cubicBezTo>
                <a:cubicBezTo>
                  <a:pt x="282227" y="214377"/>
                  <a:pt x="284282" y="205480"/>
                  <a:pt x="277105" y="198231"/>
                </a:cubicBezTo>
                <a:cubicBezTo>
                  <a:pt x="268041" y="189128"/>
                  <a:pt x="249672" y="188118"/>
                  <a:pt x="243609" y="194861"/>
                </a:cubicBezTo>
                <a:cubicBezTo>
                  <a:pt x="240843" y="197927"/>
                  <a:pt x="241519" y="201601"/>
                  <a:pt x="237576" y="204196"/>
                </a:cubicBezTo>
                <a:cubicBezTo>
                  <a:pt x="234369" y="205909"/>
                  <a:pt x="230620" y="206296"/>
                  <a:pt x="227129" y="205274"/>
                </a:cubicBezTo>
                <a:cubicBezTo>
                  <a:pt x="214797" y="201669"/>
                  <a:pt x="217357" y="181310"/>
                  <a:pt x="206910" y="177803"/>
                </a:cubicBezTo>
                <a:cubicBezTo>
                  <a:pt x="197914" y="174836"/>
                  <a:pt x="183625" y="185622"/>
                  <a:pt x="183861" y="193748"/>
                </a:cubicBezTo>
                <a:cubicBezTo>
                  <a:pt x="184028" y="200252"/>
                  <a:pt x="193465" y="203861"/>
                  <a:pt x="192082" y="210232"/>
                </a:cubicBezTo>
                <a:cubicBezTo>
                  <a:pt x="191801" y="211414"/>
                  <a:pt x="191261" y="212519"/>
                  <a:pt x="190505" y="213469"/>
                </a:cubicBezTo>
                <a:cubicBezTo>
                  <a:pt x="189749" y="214419"/>
                  <a:pt x="188792" y="215186"/>
                  <a:pt x="187701" y="215726"/>
                </a:cubicBezTo>
                <a:cubicBezTo>
                  <a:pt x="180658" y="219096"/>
                  <a:pt x="173850" y="207094"/>
                  <a:pt x="163539" y="207467"/>
                </a:cubicBezTo>
                <a:cubicBezTo>
                  <a:pt x="152621" y="207869"/>
                  <a:pt x="142477" y="221759"/>
                  <a:pt x="144871" y="226713"/>
                </a:cubicBezTo>
                <a:cubicBezTo>
                  <a:pt x="147264" y="231670"/>
                  <a:pt x="160508" y="224524"/>
                  <a:pt x="172874" y="232749"/>
                </a:cubicBezTo>
                <a:cubicBezTo>
                  <a:pt x="173953" y="233456"/>
                  <a:pt x="183184" y="239793"/>
                  <a:pt x="183287" y="248660"/>
                </a:cubicBezTo>
                <a:cubicBezTo>
                  <a:pt x="183287" y="259814"/>
                  <a:pt x="169234" y="269863"/>
                  <a:pt x="158046" y="273400"/>
                </a:cubicBezTo>
                <a:cubicBezTo>
                  <a:pt x="150026" y="275930"/>
                  <a:pt x="145847" y="274376"/>
                  <a:pt x="139916" y="278893"/>
                </a:cubicBezTo>
                <a:cubicBezTo>
                  <a:pt x="134659" y="282871"/>
                  <a:pt x="129572" y="290389"/>
                  <a:pt x="131695" y="294264"/>
                </a:cubicBezTo>
                <a:cubicBezTo>
                  <a:pt x="134659" y="299727"/>
                  <a:pt x="148377" y="291164"/>
                  <a:pt x="165731" y="297638"/>
                </a:cubicBezTo>
                <a:cubicBezTo>
                  <a:pt x="178029" y="302155"/>
                  <a:pt x="177220" y="308727"/>
                  <a:pt x="186588" y="310243"/>
                </a:cubicBezTo>
                <a:cubicBezTo>
                  <a:pt x="202598" y="312838"/>
                  <a:pt x="211055" y="294705"/>
                  <a:pt x="223390" y="298717"/>
                </a:cubicBezTo>
                <a:cubicBezTo>
                  <a:pt x="227052" y="300187"/>
                  <a:pt x="230149" y="302793"/>
                  <a:pt x="232223" y="306155"/>
                </a:cubicBezTo>
                <a:cubicBezTo>
                  <a:pt x="234297" y="309518"/>
                  <a:pt x="235239" y="313453"/>
                  <a:pt x="234913" y="317389"/>
                </a:cubicBezTo>
                <a:cubicBezTo>
                  <a:pt x="233632" y="327066"/>
                  <a:pt x="221703" y="333197"/>
                  <a:pt x="212403" y="333874"/>
                </a:cubicBezTo>
                <a:cubicBezTo>
                  <a:pt x="199866" y="334751"/>
                  <a:pt x="196162" y="325379"/>
                  <a:pt x="187162" y="327130"/>
                </a:cubicBezTo>
                <a:cubicBezTo>
                  <a:pt x="174291" y="329862"/>
                  <a:pt x="162563" y="353120"/>
                  <a:pt x="170112" y="367245"/>
                </a:cubicBezTo>
                <a:cubicBezTo>
                  <a:pt x="174929" y="376176"/>
                  <a:pt x="186319" y="379413"/>
                  <a:pt x="189894" y="380424"/>
                </a:cubicBezTo>
                <a:cubicBezTo>
                  <a:pt x="198890" y="382988"/>
                  <a:pt x="200675" y="379987"/>
                  <a:pt x="208562" y="382616"/>
                </a:cubicBezTo>
                <a:cubicBezTo>
                  <a:pt x="220997" y="386795"/>
                  <a:pt x="221399" y="395863"/>
                  <a:pt x="229419" y="396334"/>
                </a:cubicBezTo>
                <a:cubicBezTo>
                  <a:pt x="240273" y="397011"/>
                  <a:pt x="245497" y="380728"/>
                  <a:pt x="253581" y="382616"/>
                </a:cubicBezTo>
                <a:cubicBezTo>
                  <a:pt x="259310" y="383965"/>
                  <a:pt x="257491" y="392322"/>
                  <a:pt x="265681" y="400213"/>
                </a:cubicBezTo>
                <a:cubicBezTo>
                  <a:pt x="268345" y="402774"/>
                  <a:pt x="271308" y="404525"/>
                  <a:pt x="296010" y="411166"/>
                </a:cubicBezTo>
                <a:cubicBezTo>
                  <a:pt x="312859" y="415786"/>
                  <a:pt x="315624" y="416055"/>
                  <a:pt x="318519" y="419425"/>
                </a:cubicBezTo>
                <a:cubicBezTo>
                  <a:pt x="324655" y="426640"/>
                  <a:pt x="324351" y="439245"/>
                  <a:pt x="319059" y="447975"/>
                </a:cubicBezTo>
                <a:cubicBezTo>
                  <a:pt x="314610" y="455357"/>
                  <a:pt x="305211" y="462267"/>
                  <a:pt x="298202" y="460079"/>
                </a:cubicBezTo>
                <a:cubicBezTo>
                  <a:pt x="293415" y="458560"/>
                  <a:pt x="294224" y="454179"/>
                  <a:pt x="288328" y="450167"/>
                </a:cubicBezTo>
                <a:cubicBezTo>
                  <a:pt x="278219" y="443257"/>
                  <a:pt x="263794" y="448245"/>
                  <a:pt x="263053" y="448515"/>
                </a:cubicBezTo>
                <a:cubicBezTo>
                  <a:pt x="251830" y="452629"/>
                  <a:pt x="251256" y="460482"/>
                  <a:pt x="244923" y="460079"/>
                </a:cubicBezTo>
                <a:cubicBezTo>
                  <a:pt x="235486" y="459437"/>
                  <a:pt x="233264" y="441638"/>
                  <a:pt x="223523" y="441403"/>
                </a:cubicBezTo>
                <a:cubicBezTo>
                  <a:pt x="217593" y="441236"/>
                  <a:pt x="215640" y="447774"/>
                  <a:pt x="208695" y="446862"/>
                </a:cubicBezTo>
                <a:cubicBezTo>
                  <a:pt x="204721" y="446357"/>
                  <a:pt x="203707" y="444032"/>
                  <a:pt x="197173" y="441403"/>
                </a:cubicBezTo>
                <a:cubicBezTo>
                  <a:pt x="193818" y="440043"/>
                  <a:pt x="190311" y="439116"/>
                  <a:pt x="186725" y="438637"/>
                </a:cubicBezTo>
                <a:lnTo>
                  <a:pt x="124686" y="504000"/>
                </a:lnTo>
                <a:cubicBezTo>
                  <a:pt x="123170" y="503696"/>
                  <a:pt x="113361" y="501774"/>
                  <a:pt x="106553" y="507841"/>
                </a:cubicBezTo>
                <a:cubicBezTo>
                  <a:pt x="97929" y="515561"/>
                  <a:pt x="100117" y="530864"/>
                  <a:pt x="106553" y="538181"/>
                </a:cubicBezTo>
                <a:cubicBezTo>
                  <a:pt x="110599" y="542664"/>
                  <a:pt x="113296" y="540741"/>
                  <a:pt x="117540" y="545327"/>
                </a:cubicBezTo>
                <a:cubicBezTo>
                  <a:pt x="124990" y="553484"/>
                  <a:pt x="119360" y="562989"/>
                  <a:pt x="125795" y="569497"/>
                </a:cubicBezTo>
                <a:cubicBezTo>
                  <a:pt x="130818" y="574584"/>
                  <a:pt x="136680" y="571248"/>
                  <a:pt x="143894" y="574451"/>
                </a:cubicBezTo>
                <a:cubicBezTo>
                  <a:pt x="150398" y="577315"/>
                  <a:pt x="157977" y="585506"/>
                  <a:pt x="160910" y="610147"/>
                </a:cubicBezTo>
                <a:lnTo>
                  <a:pt x="110363" y="661214"/>
                </a:lnTo>
                <a:lnTo>
                  <a:pt x="75788" y="661754"/>
                </a:lnTo>
                <a:lnTo>
                  <a:pt x="29656" y="701329"/>
                </a:lnTo>
                <a:lnTo>
                  <a:pt x="0" y="702408"/>
                </a:lnTo>
                <a:lnTo>
                  <a:pt x="7682" y="732743"/>
                </a:lnTo>
                <a:lnTo>
                  <a:pt x="26351" y="731665"/>
                </a:lnTo>
                <a:lnTo>
                  <a:pt x="69755" y="753642"/>
                </a:lnTo>
                <a:lnTo>
                  <a:pt x="49973" y="775589"/>
                </a:lnTo>
                <a:lnTo>
                  <a:pt x="75249" y="795375"/>
                </a:lnTo>
                <a:lnTo>
                  <a:pt x="138367" y="794836"/>
                </a:lnTo>
                <a:lnTo>
                  <a:pt x="152655" y="836029"/>
                </a:lnTo>
                <a:lnTo>
                  <a:pt x="224602" y="846443"/>
                </a:lnTo>
                <a:lnTo>
                  <a:pt x="245797" y="868591"/>
                </a:lnTo>
                <a:lnTo>
                  <a:pt x="278959" y="865962"/>
                </a:lnTo>
                <a:lnTo>
                  <a:pt x="281417" y="898083"/>
                </a:lnTo>
                <a:lnTo>
                  <a:pt x="295402" y="914568"/>
                </a:lnTo>
                <a:lnTo>
                  <a:pt x="318485" y="889824"/>
                </a:lnTo>
                <a:lnTo>
                  <a:pt x="338233" y="906309"/>
                </a:lnTo>
                <a:lnTo>
                  <a:pt x="325901" y="936648"/>
                </a:lnTo>
                <a:lnTo>
                  <a:pt x="376113" y="972849"/>
                </a:lnTo>
                <a:lnTo>
                  <a:pt x="334931" y="976964"/>
                </a:lnTo>
                <a:lnTo>
                  <a:pt x="331561" y="1005818"/>
                </a:lnTo>
                <a:lnTo>
                  <a:pt x="346389" y="1014852"/>
                </a:lnTo>
                <a:lnTo>
                  <a:pt x="366137" y="1007436"/>
                </a:lnTo>
                <a:lnTo>
                  <a:pt x="383457" y="1050279"/>
                </a:lnTo>
                <a:lnTo>
                  <a:pt x="452642" y="1161516"/>
                </a:lnTo>
                <a:lnTo>
                  <a:pt x="447688" y="1206011"/>
                </a:lnTo>
                <a:lnTo>
                  <a:pt x="424639" y="1198595"/>
                </a:lnTo>
                <a:lnTo>
                  <a:pt x="385110" y="1264494"/>
                </a:lnTo>
                <a:lnTo>
                  <a:pt x="385110" y="1299149"/>
                </a:lnTo>
                <a:lnTo>
                  <a:pt x="368629" y="1313981"/>
                </a:lnTo>
                <a:lnTo>
                  <a:pt x="389220" y="1360934"/>
                </a:lnTo>
                <a:lnTo>
                  <a:pt x="363679" y="1385643"/>
                </a:lnTo>
                <a:lnTo>
                  <a:pt x="396636" y="1413654"/>
                </a:lnTo>
                <a:lnTo>
                  <a:pt x="408159" y="1442477"/>
                </a:lnTo>
                <a:lnTo>
                  <a:pt x="455909" y="1482014"/>
                </a:lnTo>
                <a:lnTo>
                  <a:pt x="467470" y="1471331"/>
                </a:lnTo>
                <a:lnTo>
                  <a:pt x="489676" y="1485320"/>
                </a:lnTo>
                <a:lnTo>
                  <a:pt x="488870" y="1513330"/>
                </a:lnTo>
                <a:lnTo>
                  <a:pt x="606813" y="1580073"/>
                </a:lnTo>
                <a:lnTo>
                  <a:pt x="652307" y="1644118"/>
                </a:lnTo>
                <a:lnTo>
                  <a:pt x="694936" y="1618839"/>
                </a:lnTo>
                <a:lnTo>
                  <a:pt x="694701" y="1565241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96C52AC2-7ADE-47A2-BFC7-C609846AECDF}"/>
              </a:ext>
            </a:extLst>
          </p:cNvPr>
          <p:cNvSpPr/>
          <p:nvPr/>
        </p:nvSpPr>
        <p:spPr>
          <a:xfrm>
            <a:off x="5069659" y="1608991"/>
            <a:ext cx="1285139" cy="1644117"/>
          </a:xfrm>
          <a:custGeom>
            <a:avLst/>
            <a:gdLst>
              <a:gd name="connsiteX0" fmla="*/ 694701 w 1285139"/>
              <a:gd name="connsiteY0" fmla="*/ 1565241 h 1644117"/>
              <a:gd name="connsiteX1" fmla="*/ 725029 w 1285139"/>
              <a:gd name="connsiteY1" fmla="*/ 1562779 h 1644117"/>
              <a:gd name="connsiteX2" fmla="*/ 722537 w 1285139"/>
              <a:gd name="connsiteY2" fmla="*/ 1499342 h 1644117"/>
              <a:gd name="connsiteX3" fmla="*/ 762974 w 1285139"/>
              <a:gd name="connsiteY3" fmla="*/ 1498499 h 1644117"/>
              <a:gd name="connsiteX4" fmla="*/ 773691 w 1285139"/>
              <a:gd name="connsiteY4" fmla="*/ 1449084 h 1644117"/>
              <a:gd name="connsiteX5" fmla="*/ 902994 w 1285139"/>
              <a:gd name="connsiteY5" fmla="*/ 1467217 h 1644117"/>
              <a:gd name="connsiteX6" fmla="*/ 952397 w 1285139"/>
              <a:gd name="connsiteY6" fmla="*/ 1425184 h 1644117"/>
              <a:gd name="connsiteX7" fmla="*/ 987812 w 1285139"/>
              <a:gd name="connsiteY7" fmla="*/ 1434252 h 1644117"/>
              <a:gd name="connsiteX8" fmla="*/ 1032295 w 1285139"/>
              <a:gd name="connsiteY8" fmla="*/ 1366834 h 1644117"/>
              <a:gd name="connsiteX9" fmla="*/ 1061142 w 1285139"/>
              <a:gd name="connsiteY9" fmla="*/ 1347048 h 1644117"/>
              <a:gd name="connsiteX10" fmla="*/ 1076779 w 1285139"/>
              <a:gd name="connsiteY10" fmla="*/ 1289370 h 1644117"/>
              <a:gd name="connsiteX11" fmla="*/ 1111354 w 1285139"/>
              <a:gd name="connsiteY11" fmla="*/ 1263012 h 1644117"/>
              <a:gd name="connsiteX12" fmla="*/ 1180536 w 1285139"/>
              <a:gd name="connsiteY12" fmla="*/ 1145203 h 1644117"/>
              <a:gd name="connsiteX13" fmla="*/ 1206924 w 1285139"/>
              <a:gd name="connsiteY13" fmla="*/ 1129562 h 1644117"/>
              <a:gd name="connsiteX14" fmla="*/ 1209382 w 1285139"/>
              <a:gd name="connsiteY14" fmla="*/ 1088368 h 1644117"/>
              <a:gd name="connsiteX15" fmla="*/ 1267041 w 1285139"/>
              <a:gd name="connsiteY15" fmla="*/ 1069426 h 1644117"/>
              <a:gd name="connsiteX16" fmla="*/ 1285140 w 1285139"/>
              <a:gd name="connsiteY16" fmla="*/ 1015019 h 1644117"/>
              <a:gd name="connsiteX17" fmla="*/ 1253022 w 1285139"/>
              <a:gd name="connsiteY17" fmla="*/ 998569 h 1644117"/>
              <a:gd name="connsiteX18" fmla="*/ 1234927 w 1285139"/>
              <a:gd name="connsiteY18" fmla="*/ 1024931 h 1644117"/>
              <a:gd name="connsiteX19" fmla="*/ 1201970 w 1285139"/>
              <a:gd name="connsiteY19" fmla="*/ 1026580 h 1644117"/>
              <a:gd name="connsiteX20" fmla="*/ 1114656 w 1285139"/>
              <a:gd name="connsiteY20" fmla="*/ 1058705 h 1644117"/>
              <a:gd name="connsiteX21" fmla="*/ 1089145 w 1285139"/>
              <a:gd name="connsiteY21" fmla="*/ 1048828 h 1644117"/>
              <a:gd name="connsiteX22" fmla="*/ 1106435 w 1285139"/>
              <a:gd name="connsiteY22" fmla="*/ 1019164 h 1644117"/>
              <a:gd name="connsiteX23" fmla="*/ 1096527 w 1285139"/>
              <a:gd name="connsiteY23" fmla="*/ 980432 h 1644117"/>
              <a:gd name="connsiteX24" fmla="*/ 1062829 w 1285139"/>
              <a:gd name="connsiteY24" fmla="*/ 996917 h 1644117"/>
              <a:gd name="connsiteX25" fmla="*/ 992059 w 1285139"/>
              <a:gd name="connsiteY25" fmla="*/ 977131 h 1644117"/>
              <a:gd name="connsiteX26" fmla="*/ 975613 w 1285139"/>
              <a:gd name="connsiteY26" fmla="*/ 952422 h 1644117"/>
              <a:gd name="connsiteX27" fmla="*/ 926179 w 1285139"/>
              <a:gd name="connsiteY27" fmla="*/ 923602 h 1644117"/>
              <a:gd name="connsiteX28" fmla="*/ 896524 w 1285139"/>
              <a:gd name="connsiteY28" fmla="*/ 964795 h 1644117"/>
              <a:gd name="connsiteX29" fmla="*/ 871822 w 1285139"/>
              <a:gd name="connsiteY29" fmla="*/ 964795 h 1644117"/>
              <a:gd name="connsiteX30" fmla="*/ 858647 w 1285139"/>
              <a:gd name="connsiteY30" fmla="*/ 897210 h 1644117"/>
              <a:gd name="connsiteX31" fmla="*/ 829834 w 1285139"/>
              <a:gd name="connsiteY31" fmla="*/ 870039 h 1644117"/>
              <a:gd name="connsiteX32" fmla="*/ 859456 w 1285139"/>
              <a:gd name="connsiteY32" fmla="*/ 750576 h 1644117"/>
              <a:gd name="connsiteX33" fmla="*/ 829124 w 1285139"/>
              <a:gd name="connsiteY33" fmla="*/ 738207 h 1644117"/>
              <a:gd name="connsiteX34" fmla="*/ 834887 w 1285139"/>
              <a:gd name="connsiteY34" fmla="*/ 720104 h 1644117"/>
              <a:gd name="connsiteX35" fmla="*/ 877718 w 1285139"/>
              <a:gd name="connsiteY35" fmla="*/ 707734 h 1644117"/>
              <a:gd name="connsiteX36" fmla="*/ 885134 w 1285139"/>
              <a:gd name="connsiteY36" fmla="*/ 661587 h 1644117"/>
              <a:gd name="connsiteX37" fmla="*/ 915462 w 1285139"/>
              <a:gd name="connsiteY37" fmla="*/ 621138 h 1644117"/>
              <a:gd name="connsiteX38" fmla="*/ 927019 w 1285139"/>
              <a:gd name="connsiteY38" fmla="*/ 454719 h 1644117"/>
              <a:gd name="connsiteX39" fmla="*/ 955831 w 1285139"/>
              <a:gd name="connsiteY39" fmla="*/ 429166 h 1644117"/>
              <a:gd name="connsiteX40" fmla="*/ 954182 w 1285139"/>
              <a:gd name="connsiteY40" fmla="*/ 410224 h 1644117"/>
              <a:gd name="connsiteX41" fmla="*/ 918764 w 1285139"/>
              <a:gd name="connsiteY41" fmla="*/ 414334 h 1644117"/>
              <a:gd name="connsiteX42" fmla="*/ 940198 w 1285139"/>
              <a:gd name="connsiteY42" fmla="*/ 372335 h 1644117"/>
              <a:gd name="connsiteX43" fmla="*/ 931133 w 1285139"/>
              <a:gd name="connsiteY43" fmla="*/ 331108 h 1644117"/>
              <a:gd name="connsiteX44" fmla="*/ 935244 w 1285139"/>
              <a:gd name="connsiteY44" fmla="*/ 288300 h 1644117"/>
              <a:gd name="connsiteX45" fmla="*/ 908080 w 1285139"/>
              <a:gd name="connsiteY45" fmla="*/ 285804 h 1644117"/>
              <a:gd name="connsiteX46" fmla="*/ 887459 w 1285139"/>
              <a:gd name="connsiteY46" fmla="*/ 179520 h 1644117"/>
              <a:gd name="connsiteX47" fmla="*/ 902287 w 1285139"/>
              <a:gd name="connsiteY47" fmla="*/ 152353 h 1644117"/>
              <a:gd name="connsiteX48" fmla="*/ 933591 w 1285139"/>
              <a:gd name="connsiteY48" fmla="*/ 151511 h 1644117"/>
              <a:gd name="connsiteX49" fmla="*/ 922874 w 1285139"/>
              <a:gd name="connsiteY49" fmla="*/ 117802 h 1644117"/>
              <a:gd name="connsiteX50" fmla="*/ 894871 w 1285139"/>
              <a:gd name="connsiteY50" fmla="*/ 105465 h 1644117"/>
              <a:gd name="connsiteX51" fmla="*/ 907241 w 1285139"/>
              <a:gd name="connsiteY51" fmla="*/ 84869 h 1644117"/>
              <a:gd name="connsiteX52" fmla="*/ 888671 w 1285139"/>
              <a:gd name="connsiteY52" fmla="*/ 16508 h 1644117"/>
              <a:gd name="connsiteX53" fmla="*/ 875663 w 1285139"/>
              <a:gd name="connsiteY53" fmla="*/ 21430 h 1644117"/>
              <a:gd name="connsiteX54" fmla="*/ 877437 w 1285139"/>
              <a:gd name="connsiteY54" fmla="*/ 12388 h 1644117"/>
              <a:gd name="connsiteX55" fmla="*/ 874014 w 1285139"/>
              <a:gd name="connsiteY55" fmla="*/ 3834 h 1644117"/>
              <a:gd name="connsiteX56" fmla="*/ 852614 w 1285139"/>
              <a:gd name="connsiteY56" fmla="*/ 3834 h 1644117"/>
              <a:gd name="connsiteX57" fmla="*/ 841627 w 1285139"/>
              <a:gd name="connsiteY57" fmla="*/ 28542 h 1644117"/>
              <a:gd name="connsiteX58" fmla="*/ 826260 w 1285139"/>
              <a:gd name="connsiteY58" fmla="*/ 22508 h 1644117"/>
              <a:gd name="connsiteX59" fmla="*/ 805403 w 1285139"/>
              <a:gd name="connsiteY59" fmla="*/ 21969 h 1644117"/>
              <a:gd name="connsiteX60" fmla="*/ 801527 w 1285139"/>
              <a:gd name="connsiteY60" fmla="*/ 36261 h 1644117"/>
              <a:gd name="connsiteX61" fmla="*/ 784675 w 1285139"/>
              <a:gd name="connsiteY61" fmla="*/ 44486 h 1644117"/>
              <a:gd name="connsiteX62" fmla="*/ 767119 w 1285139"/>
              <a:gd name="connsiteY62" fmla="*/ 44486 h 1644117"/>
              <a:gd name="connsiteX63" fmla="*/ 763278 w 1285139"/>
              <a:gd name="connsiteY63" fmla="*/ 64273 h 1644117"/>
              <a:gd name="connsiteX64" fmla="*/ 768232 w 1285139"/>
              <a:gd name="connsiteY64" fmla="*/ 101049 h 1644117"/>
              <a:gd name="connsiteX65" fmla="*/ 752291 w 1285139"/>
              <a:gd name="connsiteY65" fmla="*/ 101049 h 1644117"/>
              <a:gd name="connsiteX66" fmla="*/ 726480 w 1285139"/>
              <a:gd name="connsiteY66" fmla="*/ 78532 h 1644117"/>
              <a:gd name="connsiteX67" fmla="*/ 699518 w 1285139"/>
              <a:gd name="connsiteY67" fmla="*/ 95386 h 1644117"/>
              <a:gd name="connsiteX68" fmla="*/ 678661 w 1285139"/>
              <a:gd name="connsiteY68" fmla="*/ 88274 h 1644117"/>
              <a:gd name="connsiteX69" fmla="*/ 621002 w 1285139"/>
              <a:gd name="connsiteY69" fmla="*/ 110218 h 1644117"/>
              <a:gd name="connsiteX70" fmla="*/ 590234 w 1285139"/>
              <a:gd name="connsiteY70" fmla="*/ 117903 h 1644117"/>
              <a:gd name="connsiteX71" fmla="*/ 583091 w 1285139"/>
              <a:gd name="connsiteY71" fmla="*/ 140994 h 1644117"/>
              <a:gd name="connsiteX72" fmla="*/ 552357 w 1285139"/>
              <a:gd name="connsiteY72" fmla="*/ 123971 h 1644117"/>
              <a:gd name="connsiteX73" fmla="*/ 512827 w 1285139"/>
              <a:gd name="connsiteY73" fmla="*/ 141533 h 1644117"/>
              <a:gd name="connsiteX74" fmla="*/ 472188 w 1285139"/>
              <a:gd name="connsiteY74" fmla="*/ 147567 h 1644117"/>
              <a:gd name="connsiteX75" fmla="*/ 465449 w 1285139"/>
              <a:gd name="connsiteY75" fmla="*/ 170084 h 1644117"/>
              <a:gd name="connsiteX76" fmla="*/ 444554 w 1285139"/>
              <a:gd name="connsiteY76" fmla="*/ 172276 h 1644117"/>
              <a:gd name="connsiteX77" fmla="*/ 382515 w 1285139"/>
              <a:gd name="connsiteY77" fmla="*/ 179015 h 1644117"/>
              <a:gd name="connsiteX78" fmla="*/ 383054 w 1285139"/>
              <a:gd name="connsiteY78" fmla="*/ 204838 h 1644117"/>
              <a:gd name="connsiteX79" fmla="*/ 369340 w 1285139"/>
              <a:gd name="connsiteY79" fmla="*/ 221861 h 1644117"/>
              <a:gd name="connsiteX80" fmla="*/ 361654 w 1285139"/>
              <a:gd name="connsiteY80" fmla="*/ 208139 h 1644117"/>
              <a:gd name="connsiteX81" fmla="*/ 372102 w 1285139"/>
              <a:gd name="connsiteY81" fmla="*/ 190006 h 1644117"/>
              <a:gd name="connsiteX82" fmla="*/ 331998 w 1285139"/>
              <a:gd name="connsiteY82" fmla="*/ 188353 h 1644117"/>
              <a:gd name="connsiteX83" fmla="*/ 297966 w 1285139"/>
              <a:gd name="connsiteY83" fmla="*/ 192737 h 1644117"/>
              <a:gd name="connsiteX84" fmla="*/ 300155 w 1285139"/>
              <a:gd name="connsiteY84" fmla="*/ 211984 h 1644117"/>
              <a:gd name="connsiteX85" fmla="*/ 295087 w 1285139"/>
              <a:gd name="connsiteY85" fmla="*/ 215999 h 1644117"/>
              <a:gd name="connsiteX86" fmla="*/ 288628 w 1285139"/>
              <a:gd name="connsiteY86" fmla="*/ 216364 h 1644117"/>
              <a:gd name="connsiteX87" fmla="*/ 277105 w 1285139"/>
              <a:gd name="connsiteY87" fmla="*/ 198231 h 1644117"/>
              <a:gd name="connsiteX88" fmla="*/ 243609 w 1285139"/>
              <a:gd name="connsiteY88" fmla="*/ 194861 h 1644117"/>
              <a:gd name="connsiteX89" fmla="*/ 237576 w 1285139"/>
              <a:gd name="connsiteY89" fmla="*/ 204196 h 1644117"/>
              <a:gd name="connsiteX90" fmla="*/ 227129 w 1285139"/>
              <a:gd name="connsiteY90" fmla="*/ 205274 h 1644117"/>
              <a:gd name="connsiteX91" fmla="*/ 206910 w 1285139"/>
              <a:gd name="connsiteY91" fmla="*/ 177803 h 1644117"/>
              <a:gd name="connsiteX92" fmla="*/ 183861 w 1285139"/>
              <a:gd name="connsiteY92" fmla="*/ 193748 h 1644117"/>
              <a:gd name="connsiteX93" fmla="*/ 192082 w 1285139"/>
              <a:gd name="connsiteY93" fmla="*/ 210232 h 1644117"/>
              <a:gd name="connsiteX94" fmla="*/ 190505 w 1285139"/>
              <a:gd name="connsiteY94" fmla="*/ 213469 h 1644117"/>
              <a:gd name="connsiteX95" fmla="*/ 187701 w 1285139"/>
              <a:gd name="connsiteY95" fmla="*/ 215726 h 1644117"/>
              <a:gd name="connsiteX96" fmla="*/ 163539 w 1285139"/>
              <a:gd name="connsiteY96" fmla="*/ 207467 h 1644117"/>
              <a:gd name="connsiteX97" fmla="*/ 144871 w 1285139"/>
              <a:gd name="connsiteY97" fmla="*/ 226713 h 1644117"/>
              <a:gd name="connsiteX98" fmla="*/ 172874 w 1285139"/>
              <a:gd name="connsiteY98" fmla="*/ 232749 h 1644117"/>
              <a:gd name="connsiteX99" fmla="*/ 183287 w 1285139"/>
              <a:gd name="connsiteY99" fmla="*/ 248660 h 1644117"/>
              <a:gd name="connsiteX100" fmla="*/ 158046 w 1285139"/>
              <a:gd name="connsiteY100" fmla="*/ 273400 h 1644117"/>
              <a:gd name="connsiteX101" fmla="*/ 139916 w 1285139"/>
              <a:gd name="connsiteY101" fmla="*/ 278893 h 1644117"/>
              <a:gd name="connsiteX102" fmla="*/ 131695 w 1285139"/>
              <a:gd name="connsiteY102" fmla="*/ 294264 h 1644117"/>
              <a:gd name="connsiteX103" fmla="*/ 165731 w 1285139"/>
              <a:gd name="connsiteY103" fmla="*/ 297638 h 1644117"/>
              <a:gd name="connsiteX104" fmla="*/ 186588 w 1285139"/>
              <a:gd name="connsiteY104" fmla="*/ 310243 h 1644117"/>
              <a:gd name="connsiteX105" fmla="*/ 223390 w 1285139"/>
              <a:gd name="connsiteY105" fmla="*/ 298717 h 1644117"/>
              <a:gd name="connsiteX106" fmla="*/ 232223 w 1285139"/>
              <a:gd name="connsiteY106" fmla="*/ 306155 h 1644117"/>
              <a:gd name="connsiteX107" fmla="*/ 234913 w 1285139"/>
              <a:gd name="connsiteY107" fmla="*/ 317389 h 1644117"/>
              <a:gd name="connsiteX108" fmla="*/ 212403 w 1285139"/>
              <a:gd name="connsiteY108" fmla="*/ 333874 h 1644117"/>
              <a:gd name="connsiteX109" fmla="*/ 187162 w 1285139"/>
              <a:gd name="connsiteY109" fmla="*/ 327130 h 1644117"/>
              <a:gd name="connsiteX110" fmla="*/ 170112 w 1285139"/>
              <a:gd name="connsiteY110" fmla="*/ 367245 h 1644117"/>
              <a:gd name="connsiteX111" fmla="*/ 189894 w 1285139"/>
              <a:gd name="connsiteY111" fmla="*/ 380424 h 1644117"/>
              <a:gd name="connsiteX112" fmla="*/ 208562 w 1285139"/>
              <a:gd name="connsiteY112" fmla="*/ 382616 h 1644117"/>
              <a:gd name="connsiteX113" fmla="*/ 229419 w 1285139"/>
              <a:gd name="connsiteY113" fmla="*/ 396334 h 1644117"/>
              <a:gd name="connsiteX114" fmla="*/ 253581 w 1285139"/>
              <a:gd name="connsiteY114" fmla="*/ 382616 h 1644117"/>
              <a:gd name="connsiteX115" fmla="*/ 265681 w 1285139"/>
              <a:gd name="connsiteY115" fmla="*/ 400213 h 1644117"/>
              <a:gd name="connsiteX116" fmla="*/ 296010 w 1285139"/>
              <a:gd name="connsiteY116" fmla="*/ 411166 h 1644117"/>
              <a:gd name="connsiteX117" fmla="*/ 318519 w 1285139"/>
              <a:gd name="connsiteY117" fmla="*/ 419425 h 1644117"/>
              <a:gd name="connsiteX118" fmla="*/ 319059 w 1285139"/>
              <a:gd name="connsiteY118" fmla="*/ 447975 h 1644117"/>
              <a:gd name="connsiteX119" fmla="*/ 298202 w 1285139"/>
              <a:gd name="connsiteY119" fmla="*/ 460079 h 1644117"/>
              <a:gd name="connsiteX120" fmla="*/ 288328 w 1285139"/>
              <a:gd name="connsiteY120" fmla="*/ 450167 h 1644117"/>
              <a:gd name="connsiteX121" fmla="*/ 263053 w 1285139"/>
              <a:gd name="connsiteY121" fmla="*/ 448515 h 1644117"/>
              <a:gd name="connsiteX122" fmla="*/ 244923 w 1285139"/>
              <a:gd name="connsiteY122" fmla="*/ 460079 h 1644117"/>
              <a:gd name="connsiteX123" fmla="*/ 223523 w 1285139"/>
              <a:gd name="connsiteY123" fmla="*/ 441403 h 1644117"/>
              <a:gd name="connsiteX124" fmla="*/ 208695 w 1285139"/>
              <a:gd name="connsiteY124" fmla="*/ 446862 h 1644117"/>
              <a:gd name="connsiteX125" fmla="*/ 197173 w 1285139"/>
              <a:gd name="connsiteY125" fmla="*/ 441403 h 1644117"/>
              <a:gd name="connsiteX126" fmla="*/ 186725 w 1285139"/>
              <a:gd name="connsiteY126" fmla="*/ 438637 h 1644117"/>
              <a:gd name="connsiteX127" fmla="*/ 124686 w 1285139"/>
              <a:gd name="connsiteY127" fmla="*/ 504000 h 1644117"/>
              <a:gd name="connsiteX128" fmla="*/ 106553 w 1285139"/>
              <a:gd name="connsiteY128" fmla="*/ 507841 h 1644117"/>
              <a:gd name="connsiteX129" fmla="*/ 106553 w 1285139"/>
              <a:gd name="connsiteY129" fmla="*/ 538181 h 1644117"/>
              <a:gd name="connsiteX130" fmla="*/ 117540 w 1285139"/>
              <a:gd name="connsiteY130" fmla="*/ 545327 h 1644117"/>
              <a:gd name="connsiteX131" fmla="*/ 125795 w 1285139"/>
              <a:gd name="connsiteY131" fmla="*/ 569497 h 1644117"/>
              <a:gd name="connsiteX132" fmla="*/ 143894 w 1285139"/>
              <a:gd name="connsiteY132" fmla="*/ 574451 h 1644117"/>
              <a:gd name="connsiteX133" fmla="*/ 160910 w 1285139"/>
              <a:gd name="connsiteY133" fmla="*/ 610147 h 1644117"/>
              <a:gd name="connsiteX134" fmla="*/ 110363 w 1285139"/>
              <a:gd name="connsiteY134" fmla="*/ 661214 h 1644117"/>
              <a:gd name="connsiteX135" fmla="*/ 75788 w 1285139"/>
              <a:gd name="connsiteY135" fmla="*/ 661754 h 1644117"/>
              <a:gd name="connsiteX136" fmla="*/ 29656 w 1285139"/>
              <a:gd name="connsiteY136" fmla="*/ 701329 h 1644117"/>
              <a:gd name="connsiteX137" fmla="*/ 0 w 1285139"/>
              <a:gd name="connsiteY137" fmla="*/ 702408 h 1644117"/>
              <a:gd name="connsiteX138" fmla="*/ 7682 w 1285139"/>
              <a:gd name="connsiteY138" fmla="*/ 732743 h 1644117"/>
              <a:gd name="connsiteX139" fmla="*/ 26351 w 1285139"/>
              <a:gd name="connsiteY139" fmla="*/ 731665 h 1644117"/>
              <a:gd name="connsiteX140" fmla="*/ 69755 w 1285139"/>
              <a:gd name="connsiteY140" fmla="*/ 753642 h 1644117"/>
              <a:gd name="connsiteX141" fmla="*/ 49973 w 1285139"/>
              <a:gd name="connsiteY141" fmla="*/ 775589 h 1644117"/>
              <a:gd name="connsiteX142" fmla="*/ 75249 w 1285139"/>
              <a:gd name="connsiteY142" fmla="*/ 795375 h 1644117"/>
              <a:gd name="connsiteX143" fmla="*/ 138367 w 1285139"/>
              <a:gd name="connsiteY143" fmla="*/ 794836 h 1644117"/>
              <a:gd name="connsiteX144" fmla="*/ 152655 w 1285139"/>
              <a:gd name="connsiteY144" fmla="*/ 836029 h 1644117"/>
              <a:gd name="connsiteX145" fmla="*/ 224602 w 1285139"/>
              <a:gd name="connsiteY145" fmla="*/ 846443 h 1644117"/>
              <a:gd name="connsiteX146" fmla="*/ 245797 w 1285139"/>
              <a:gd name="connsiteY146" fmla="*/ 868591 h 1644117"/>
              <a:gd name="connsiteX147" fmla="*/ 278959 w 1285139"/>
              <a:gd name="connsiteY147" fmla="*/ 865962 h 1644117"/>
              <a:gd name="connsiteX148" fmla="*/ 281417 w 1285139"/>
              <a:gd name="connsiteY148" fmla="*/ 898083 h 1644117"/>
              <a:gd name="connsiteX149" fmla="*/ 295402 w 1285139"/>
              <a:gd name="connsiteY149" fmla="*/ 914568 h 1644117"/>
              <a:gd name="connsiteX150" fmla="*/ 318485 w 1285139"/>
              <a:gd name="connsiteY150" fmla="*/ 889824 h 1644117"/>
              <a:gd name="connsiteX151" fmla="*/ 338233 w 1285139"/>
              <a:gd name="connsiteY151" fmla="*/ 906309 h 1644117"/>
              <a:gd name="connsiteX152" fmla="*/ 325901 w 1285139"/>
              <a:gd name="connsiteY152" fmla="*/ 936648 h 1644117"/>
              <a:gd name="connsiteX153" fmla="*/ 376113 w 1285139"/>
              <a:gd name="connsiteY153" fmla="*/ 972849 h 1644117"/>
              <a:gd name="connsiteX154" fmla="*/ 334931 w 1285139"/>
              <a:gd name="connsiteY154" fmla="*/ 976964 h 1644117"/>
              <a:gd name="connsiteX155" fmla="*/ 331561 w 1285139"/>
              <a:gd name="connsiteY155" fmla="*/ 1005818 h 1644117"/>
              <a:gd name="connsiteX156" fmla="*/ 346389 w 1285139"/>
              <a:gd name="connsiteY156" fmla="*/ 1014852 h 1644117"/>
              <a:gd name="connsiteX157" fmla="*/ 366137 w 1285139"/>
              <a:gd name="connsiteY157" fmla="*/ 1007436 h 1644117"/>
              <a:gd name="connsiteX158" fmla="*/ 383457 w 1285139"/>
              <a:gd name="connsiteY158" fmla="*/ 1050279 h 1644117"/>
              <a:gd name="connsiteX159" fmla="*/ 452642 w 1285139"/>
              <a:gd name="connsiteY159" fmla="*/ 1161516 h 1644117"/>
              <a:gd name="connsiteX160" fmla="*/ 447688 w 1285139"/>
              <a:gd name="connsiteY160" fmla="*/ 1206011 h 1644117"/>
              <a:gd name="connsiteX161" fmla="*/ 424639 w 1285139"/>
              <a:gd name="connsiteY161" fmla="*/ 1198595 h 1644117"/>
              <a:gd name="connsiteX162" fmla="*/ 385110 w 1285139"/>
              <a:gd name="connsiteY162" fmla="*/ 1264494 h 1644117"/>
              <a:gd name="connsiteX163" fmla="*/ 385110 w 1285139"/>
              <a:gd name="connsiteY163" fmla="*/ 1299149 h 1644117"/>
              <a:gd name="connsiteX164" fmla="*/ 368629 w 1285139"/>
              <a:gd name="connsiteY164" fmla="*/ 1313981 h 1644117"/>
              <a:gd name="connsiteX165" fmla="*/ 389220 w 1285139"/>
              <a:gd name="connsiteY165" fmla="*/ 1360934 h 1644117"/>
              <a:gd name="connsiteX166" fmla="*/ 363679 w 1285139"/>
              <a:gd name="connsiteY166" fmla="*/ 1385643 h 1644117"/>
              <a:gd name="connsiteX167" fmla="*/ 396636 w 1285139"/>
              <a:gd name="connsiteY167" fmla="*/ 1413654 h 1644117"/>
              <a:gd name="connsiteX168" fmla="*/ 408159 w 1285139"/>
              <a:gd name="connsiteY168" fmla="*/ 1442477 h 1644117"/>
              <a:gd name="connsiteX169" fmla="*/ 455909 w 1285139"/>
              <a:gd name="connsiteY169" fmla="*/ 1482014 h 1644117"/>
              <a:gd name="connsiteX170" fmla="*/ 467470 w 1285139"/>
              <a:gd name="connsiteY170" fmla="*/ 1471331 h 1644117"/>
              <a:gd name="connsiteX171" fmla="*/ 489676 w 1285139"/>
              <a:gd name="connsiteY171" fmla="*/ 1485320 h 1644117"/>
              <a:gd name="connsiteX172" fmla="*/ 488870 w 1285139"/>
              <a:gd name="connsiteY172" fmla="*/ 1513330 h 1644117"/>
              <a:gd name="connsiteX173" fmla="*/ 606813 w 1285139"/>
              <a:gd name="connsiteY173" fmla="*/ 1580073 h 1644117"/>
              <a:gd name="connsiteX174" fmla="*/ 652307 w 1285139"/>
              <a:gd name="connsiteY174" fmla="*/ 1644118 h 1644117"/>
              <a:gd name="connsiteX175" fmla="*/ 694936 w 1285139"/>
              <a:gd name="connsiteY175" fmla="*/ 1618839 h 1644117"/>
              <a:gd name="connsiteX176" fmla="*/ 694701 w 1285139"/>
              <a:gd name="connsiteY176" fmla="*/ 1565241 h 164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85139" h="1644117">
                <a:moveTo>
                  <a:pt x="694701" y="1565241"/>
                </a:moveTo>
                <a:lnTo>
                  <a:pt x="725029" y="1562779"/>
                </a:lnTo>
                <a:lnTo>
                  <a:pt x="722537" y="1499342"/>
                </a:lnTo>
                <a:lnTo>
                  <a:pt x="762974" y="1498499"/>
                </a:lnTo>
                <a:lnTo>
                  <a:pt x="773691" y="1449084"/>
                </a:lnTo>
                <a:lnTo>
                  <a:pt x="902994" y="1467217"/>
                </a:lnTo>
                <a:lnTo>
                  <a:pt x="952397" y="1425184"/>
                </a:lnTo>
                <a:lnTo>
                  <a:pt x="987812" y="1434252"/>
                </a:lnTo>
                <a:lnTo>
                  <a:pt x="1032295" y="1366834"/>
                </a:lnTo>
                <a:lnTo>
                  <a:pt x="1061142" y="1347048"/>
                </a:lnTo>
                <a:lnTo>
                  <a:pt x="1076779" y="1289370"/>
                </a:lnTo>
                <a:lnTo>
                  <a:pt x="1111354" y="1263012"/>
                </a:lnTo>
                <a:lnTo>
                  <a:pt x="1180536" y="1145203"/>
                </a:lnTo>
                <a:lnTo>
                  <a:pt x="1206924" y="1129562"/>
                </a:lnTo>
                <a:lnTo>
                  <a:pt x="1209382" y="1088368"/>
                </a:lnTo>
                <a:lnTo>
                  <a:pt x="1267041" y="1069426"/>
                </a:lnTo>
                <a:lnTo>
                  <a:pt x="1285140" y="1015019"/>
                </a:lnTo>
                <a:lnTo>
                  <a:pt x="1253022" y="998569"/>
                </a:lnTo>
                <a:lnTo>
                  <a:pt x="1234927" y="1024931"/>
                </a:lnTo>
                <a:lnTo>
                  <a:pt x="1201970" y="1026580"/>
                </a:lnTo>
                <a:lnTo>
                  <a:pt x="1114656" y="1058705"/>
                </a:lnTo>
                <a:lnTo>
                  <a:pt x="1089145" y="1048828"/>
                </a:lnTo>
                <a:lnTo>
                  <a:pt x="1106435" y="1019164"/>
                </a:lnTo>
                <a:lnTo>
                  <a:pt x="1096527" y="980432"/>
                </a:lnTo>
                <a:lnTo>
                  <a:pt x="1062829" y="996917"/>
                </a:lnTo>
                <a:lnTo>
                  <a:pt x="992059" y="977131"/>
                </a:lnTo>
                <a:lnTo>
                  <a:pt x="975613" y="952422"/>
                </a:lnTo>
                <a:lnTo>
                  <a:pt x="926179" y="923602"/>
                </a:lnTo>
                <a:lnTo>
                  <a:pt x="896524" y="964795"/>
                </a:lnTo>
                <a:lnTo>
                  <a:pt x="871822" y="964795"/>
                </a:lnTo>
                <a:lnTo>
                  <a:pt x="858647" y="897210"/>
                </a:lnTo>
                <a:lnTo>
                  <a:pt x="829834" y="870039"/>
                </a:lnTo>
                <a:lnTo>
                  <a:pt x="859456" y="750576"/>
                </a:lnTo>
                <a:lnTo>
                  <a:pt x="829124" y="738207"/>
                </a:lnTo>
                <a:lnTo>
                  <a:pt x="834887" y="720104"/>
                </a:lnTo>
                <a:lnTo>
                  <a:pt x="877718" y="707734"/>
                </a:lnTo>
                <a:lnTo>
                  <a:pt x="885134" y="661587"/>
                </a:lnTo>
                <a:lnTo>
                  <a:pt x="915462" y="621138"/>
                </a:lnTo>
                <a:lnTo>
                  <a:pt x="927019" y="454719"/>
                </a:lnTo>
                <a:lnTo>
                  <a:pt x="955831" y="429166"/>
                </a:lnTo>
                <a:lnTo>
                  <a:pt x="954182" y="410224"/>
                </a:lnTo>
                <a:lnTo>
                  <a:pt x="918764" y="414334"/>
                </a:lnTo>
                <a:lnTo>
                  <a:pt x="940198" y="372335"/>
                </a:lnTo>
                <a:lnTo>
                  <a:pt x="931133" y="331108"/>
                </a:lnTo>
                <a:lnTo>
                  <a:pt x="935244" y="288300"/>
                </a:lnTo>
                <a:lnTo>
                  <a:pt x="908080" y="285804"/>
                </a:lnTo>
                <a:lnTo>
                  <a:pt x="887459" y="179520"/>
                </a:lnTo>
                <a:lnTo>
                  <a:pt x="902287" y="152353"/>
                </a:lnTo>
                <a:lnTo>
                  <a:pt x="933591" y="151511"/>
                </a:lnTo>
                <a:lnTo>
                  <a:pt x="922874" y="117802"/>
                </a:lnTo>
                <a:lnTo>
                  <a:pt x="894871" y="105465"/>
                </a:lnTo>
                <a:lnTo>
                  <a:pt x="907241" y="84869"/>
                </a:lnTo>
                <a:lnTo>
                  <a:pt x="888671" y="16508"/>
                </a:lnTo>
                <a:lnTo>
                  <a:pt x="875663" y="21430"/>
                </a:lnTo>
                <a:cubicBezTo>
                  <a:pt x="877114" y="18650"/>
                  <a:pt x="877733" y="15510"/>
                  <a:pt x="877437" y="12388"/>
                </a:cubicBezTo>
                <a:cubicBezTo>
                  <a:pt x="877144" y="9266"/>
                  <a:pt x="875955" y="6295"/>
                  <a:pt x="874014" y="3834"/>
                </a:cubicBezTo>
                <a:cubicBezTo>
                  <a:pt x="868585" y="-1930"/>
                  <a:pt x="858141" y="-582"/>
                  <a:pt x="852614" y="3834"/>
                </a:cubicBezTo>
                <a:cubicBezTo>
                  <a:pt x="843583" y="11081"/>
                  <a:pt x="848302" y="26149"/>
                  <a:pt x="841627" y="28542"/>
                </a:cubicBezTo>
                <a:cubicBezTo>
                  <a:pt x="838090" y="29857"/>
                  <a:pt x="836167" y="25778"/>
                  <a:pt x="826260" y="22508"/>
                </a:cubicBezTo>
                <a:cubicBezTo>
                  <a:pt x="821609" y="20992"/>
                  <a:pt x="810322" y="17250"/>
                  <a:pt x="805403" y="21969"/>
                </a:cubicBezTo>
                <a:cubicBezTo>
                  <a:pt x="801626" y="25576"/>
                  <a:pt x="805403" y="30329"/>
                  <a:pt x="801527" y="36261"/>
                </a:cubicBezTo>
                <a:cubicBezTo>
                  <a:pt x="797143" y="43003"/>
                  <a:pt x="787642" y="44082"/>
                  <a:pt x="784675" y="44486"/>
                </a:cubicBezTo>
                <a:cubicBezTo>
                  <a:pt x="774938" y="45734"/>
                  <a:pt x="771196" y="41790"/>
                  <a:pt x="767119" y="44486"/>
                </a:cubicBezTo>
                <a:cubicBezTo>
                  <a:pt x="762367" y="47621"/>
                  <a:pt x="762773" y="55981"/>
                  <a:pt x="763278" y="64273"/>
                </a:cubicBezTo>
                <a:cubicBezTo>
                  <a:pt x="764593" y="86150"/>
                  <a:pt x="772780" y="96229"/>
                  <a:pt x="768232" y="101049"/>
                </a:cubicBezTo>
                <a:cubicBezTo>
                  <a:pt x="763681" y="105869"/>
                  <a:pt x="753640" y="101555"/>
                  <a:pt x="752291" y="101049"/>
                </a:cubicBezTo>
                <a:cubicBezTo>
                  <a:pt x="736624" y="95319"/>
                  <a:pt x="736084" y="79341"/>
                  <a:pt x="726480" y="78532"/>
                </a:cubicBezTo>
                <a:cubicBezTo>
                  <a:pt x="716876" y="77723"/>
                  <a:pt x="713571" y="93869"/>
                  <a:pt x="699518" y="95386"/>
                </a:cubicBezTo>
                <a:cubicBezTo>
                  <a:pt x="690659" y="96465"/>
                  <a:pt x="689173" y="90330"/>
                  <a:pt x="678661" y="88274"/>
                </a:cubicBezTo>
                <a:cubicBezTo>
                  <a:pt x="658811" y="84330"/>
                  <a:pt x="652375" y="103813"/>
                  <a:pt x="621002" y="110218"/>
                </a:cubicBezTo>
                <a:cubicBezTo>
                  <a:pt x="604758" y="113589"/>
                  <a:pt x="596301" y="110420"/>
                  <a:pt x="590234" y="117903"/>
                </a:cubicBezTo>
                <a:cubicBezTo>
                  <a:pt x="583259" y="126567"/>
                  <a:pt x="588414" y="138398"/>
                  <a:pt x="583091" y="140994"/>
                </a:cubicBezTo>
                <a:cubicBezTo>
                  <a:pt x="576352" y="144196"/>
                  <a:pt x="568598" y="125859"/>
                  <a:pt x="552357" y="123971"/>
                </a:cubicBezTo>
                <a:cubicBezTo>
                  <a:pt x="537901" y="122252"/>
                  <a:pt x="535508" y="135735"/>
                  <a:pt x="512827" y="141533"/>
                </a:cubicBezTo>
                <a:cubicBezTo>
                  <a:pt x="491598" y="146994"/>
                  <a:pt x="479129" y="138836"/>
                  <a:pt x="472188" y="147567"/>
                </a:cubicBezTo>
                <a:cubicBezTo>
                  <a:pt x="466459" y="154814"/>
                  <a:pt x="472188" y="164050"/>
                  <a:pt x="465449" y="170084"/>
                </a:cubicBezTo>
                <a:cubicBezTo>
                  <a:pt x="460358" y="174768"/>
                  <a:pt x="452608" y="173286"/>
                  <a:pt x="444554" y="172276"/>
                </a:cubicBezTo>
                <a:cubicBezTo>
                  <a:pt x="434072" y="170995"/>
                  <a:pt x="390231" y="165532"/>
                  <a:pt x="382515" y="179015"/>
                </a:cubicBezTo>
                <a:cubicBezTo>
                  <a:pt x="378739" y="185591"/>
                  <a:pt x="386861" y="191153"/>
                  <a:pt x="383054" y="204838"/>
                </a:cubicBezTo>
                <a:cubicBezTo>
                  <a:pt x="380798" y="213028"/>
                  <a:pt x="374696" y="222568"/>
                  <a:pt x="369340" y="221861"/>
                </a:cubicBezTo>
                <a:cubicBezTo>
                  <a:pt x="365092" y="221322"/>
                  <a:pt x="361320" y="214309"/>
                  <a:pt x="361654" y="208139"/>
                </a:cubicBezTo>
                <a:cubicBezTo>
                  <a:pt x="362194" y="198030"/>
                  <a:pt x="373450" y="194151"/>
                  <a:pt x="372102" y="190006"/>
                </a:cubicBezTo>
                <a:cubicBezTo>
                  <a:pt x="370753" y="185861"/>
                  <a:pt x="357847" y="187985"/>
                  <a:pt x="331998" y="188353"/>
                </a:cubicBezTo>
                <a:cubicBezTo>
                  <a:pt x="310534" y="188691"/>
                  <a:pt x="300561" y="187377"/>
                  <a:pt x="297966" y="192737"/>
                </a:cubicBezTo>
                <a:cubicBezTo>
                  <a:pt x="295371" y="198094"/>
                  <a:pt x="303862" y="205681"/>
                  <a:pt x="300155" y="211984"/>
                </a:cubicBezTo>
                <a:cubicBezTo>
                  <a:pt x="298920" y="213811"/>
                  <a:pt x="297149" y="215213"/>
                  <a:pt x="295087" y="215999"/>
                </a:cubicBezTo>
                <a:cubicBezTo>
                  <a:pt x="293024" y="216782"/>
                  <a:pt x="290767" y="216911"/>
                  <a:pt x="288628" y="216364"/>
                </a:cubicBezTo>
                <a:cubicBezTo>
                  <a:pt x="282227" y="214377"/>
                  <a:pt x="284282" y="205480"/>
                  <a:pt x="277105" y="198231"/>
                </a:cubicBezTo>
                <a:cubicBezTo>
                  <a:pt x="268041" y="189128"/>
                  <a:pt x="249672" y="188118"/>
                  <a:pt x="243609" y="194861"/>
                </a:cubicBezTo>
                <a:cubicBezTo>
                  <a:pt x="240843" y="197927"/>
                  <a:pt x="241519" y="201601"/>
                  <a:pt x="237576" y="204196"/>
                </a:cubicBezTo>
                <a:cubicBezTo>
                  <a:pt x="234369" y="205909"/>
                  <a:pt x="230620" y="206296"/>
                  <a:pt x="227129" y="205274"/>
                </a:cubicBezTo>
                <a:cubicBezTo>
                  <a:pt x="214797" y="201669"/>
                  <a:pt x="217357" y="181310"/>
                  <a:pt x="206910" y="177803"/>
                </a:cubicBezTo>
                <a:cubicBezTo>
                  <a:pt x="197914" y="174836"/>
                  <a:pt x="183625" y="185622"/>
                  <a:pt x="183861" y="193748"/>
                </a:cubicBezTo>
                <a:cubicBezTo>
                  <a:pt x="184028" y="200252"/>
                  <a:pt x="193465" y="203861"/>
                  <a:pt x="192082" y="210232"/>
                </a:cubicBezTo>
                <a:cubicBezTo>
                  <a:pt x="191801" y="211414"/>
                  <a:pt x="191261" y="212519"/>
                  <a:pt x="190505" y="213469"/>
                </a:cubicBezTo>
                <a:cubicBezTo>
                  <a:pt x="189749" y="214419"/>
                  <a:pt x="188792" y="215186"/>
                  <a:pt x="187701" y="215726"/>
                </a:cubicBezTo>
                <a:cubicBezTo>
                  <a:pt x="180658" y="219096"/>
                  <a:pt x="173850" y="207094"/>
                  <a:pt x="163539" y="207467"/>
                </a:cubicBezTo>
                <a:cubicBezTo>
                  <a:pt x="152621" y="207869"/>
                  <a:pt x="142477" y="221759"/>
                  <a:pt x="144871" y="226713"/>
                </a:cubicBezTo>
                <a:cubicBezTo>
                  <a:pt x="147264" y="231670"/>
                  <a:pt x="160508" y="224524"/>
                  <a:pt x="172874" y="232749"/>
                </a:cubicBezTo>
                <a:cubicBezTo>
                  <a:pt x="173953" y="233456"/>
                  <a:pt x="183184" y="239793"/>
                  <a:pt x="183287" y="248660"/>
                </a:cubicBezTo>
                <a:cubicBezTo>
                  <a:pt x="183287" y="259814"/>
                  <a:pt x="169234" y="269863"/>
                  <a:pt x="158046" y="273400"/>
                </a:cubicBezTo>
                <a:cubicBezTo>
                  <a:pt x="150026" y="275930"/>
                  <a:pt x="145847" y="274376"/>
                  <a:pt x="139916" y="278893"/>
                </a:cubicBezTo>
                <a:cubicBezTo>
                  <a:pt x="134659" y="282871"/>
                  <a:pt x="129572" y="290389"/>
                  <a:pt x="131695" y="294264"/>
                </a:cubicBezTo>
                <a:cubicBezTo>
                  <a:pt x="134659" y="299727"/>
                  <a:pt x="148377" y="291164"/>
                  <a:pt x="165731" y="297638"/>
                </a:cubicBezTo>
                <a:cubicBezTo>
                  <a:pt x="178029" y="302155"/>
                  <a:pt x="177220" y="308727"/>
                  <a:pt x="186588" y="310243"/>
                </a:cubicBezTo>
                <a:cubicBezTo>
                  <a:pt x="202598" y="312838"/>
                  <a:pt x="211055" y="294705"/>
                  <a:pt x="223390" y="298717"/>
                </a:cubicBezTo>
                <a:cubicBezTo>
                  <a:pt x="227052" y="300187"/>
                  <a:pt x="230149" y="302793"/>
                  <a:pt x="232223" y="306155"/>
                </a:cubicBezTo>
                <a:cubicBezTo>
                  <a:pt x="234297" y="309518"/>
                  <a:pt x="235239" y="313453"/>
                  <a:pt x="234913" y="317389"/>
                </a:cubicBezTo>
                <a:cubicBezTo>
                  <a:pt x="233632" y="327066"/>
                  <a:pt x="221703" y="333197"/>
                  <a:pt x="212403" y="333874"/>
                </a:cubicBezTo>
                <a:cubicBezTo>
                  <a:pt x="199866" y="334751"/>
                  <a:pt x="196162" y="325379"/>
                  <a:pt x="187162" y="327130"/>
                </a:cubicBezTo>
                <a:cubicBezTo>
                  <a:pt x="174291" y="329862"/>
                  <a:pt x="162563" y="353120"/>
                  <a:pt x="170112" y="367245"/>
                </a:cubicBezTo>
                <a:cubicBezTo>
                  <a:pt x="174929" y="376176"/>
                  <a:pt x="186319" y="379413"/>
                  <a:pt x="189894" y="380424"/>
                </a:cubicBezTo>
                <a:cubicBezTo>
                  <a:pt x="198890" y="382988"/>
                  <a:pt x="200675" y="379987"/>
                  <a:pt x="208562" y="382616"/>
                </a:cubicBezTo>
                <a:cubicBezTo>
                  <a:pt x="220997" y="386795"/>
                  <a:pt x="221399" y="395863"/>
                  <a:pt x="229419" y="396334"/>
                </a:cubicBezTo>
                <a:cubicBezTo>
                  <a:pt x="240273" y="397011"/>
                  <a:pt x="245497" y="380728"/>
                  <a:pt x="253581" y="382616"/>
                </a:cubicBezTo>
                <a:cubicBezTo>
                  <a:pt x="259310" y="383965"/>
                  <a:pt x="257491" y="392322"/>
                  <a:pt x="265681" y="400213"/>
                </a:cubicBezTo>
                <a:cubicBezTo>
                  <a:pt x="268345" y="402774"/>
                  <a:pt x="271308" y="404525"/>
                  <a:pt x="296010" y="411166"/>
                </a:cubicBezTo>
                <a:cubicBezTo>
                  <a:pt x="312859" y="415786"/>
                  <a:pt x="315624" y="416055"/>
                  <a:pt x="318519" y="419425"/>
                </a:cubicBezTo>
                <a:cubicBezTo>
                  <a:pt x="324655" y="426640"/>
                  <a:pt x="324351" y="439245"/>
                  <a:pt x="319059" y="447975"/>
                </a:cubicBezTo>
                <a:cubicBezTo>
                  <a:pt x="314610" y="455357"/>
                  <a:pt x="305211" y="462267"/>
                  <a:pt x="298202" y="460079"/>
                </a:cubicBezTo>
                <a:cubicBezTo>
                  <a:pt x="293415" y="458560"/>
                  <a:pt x="294224" y="454179"/>
                  <a:pt x="288328" y="450167"/>
                </a:cubicBezTo>
                <a:cubicBezTo>
                  <a:pt x="278219" y="443257"/>
                  <a:pt x="263794" y="448245"/>
                  <a:pt x="263053" y="448515"/>
                </a:cubicBezTo>
                <a:cubicBezTo>
                  <a:pt x="251830" y="452629"/>
                  <a:pt x="251256" y="460482"/>
                  <a:pt x="244923" y="460079"/>
                </a:cubicBezTo>
                <a:cubicBezTo>
                  <a:pt x="235486" y="459437"/>
                  <a:pt x="233264" y="441638"/>
                  <a:pt x="223523" y="441403"/>
                </a:cubicBezTo>
                <a:cubicBezTo>
                  <a:pt x="217593" y="441236"/>
                  <a:pt x="215640" y="447774"/>
                  <a:pt x="208695" y="446862"/>
                </a:cubicBezTo>
                <a:cubicBezTo>
                  <a:pt x="204721" y="446357"/>
                  <a:pt x="203707" y="444032"/>
                  <a:pt x="197173" y="441403"/>
                </a:cubicBezTo>
                <a:cubicBezTo>
                  <a:pt x="193818" y="440043"/>
                  <a:pt x="190311" y="439116"/>
                  <a:pt x="186725" y="438637"/>
                </a:cubicBezTo>
                <a:lnTo>
                  <a:pt x="124686" y="504000"/>
                </a:lnTo>
                <a:cubicBezTo>
                  <a:pt x="123170" y="503696"/>
                  <a:pt x="113361" y="501774"/>
                  <a:pt x="106553" y="507841"/>
                </a:cubicBezTo>
                <a:cubicBezTo>
                  <a:pt x="97929" y="515561"/>
                  <a:pt x="100117" y="530864"/>
                  <a:pt x="106553" y="538181"/>
                </a:cubicBezTo>
                <a:cubicBezTo>
                  <a:pt x="110599" y="542664"/>
                  <a:pt x="113296" y="540741"/>
                  <a:pt x="117540" y="545327"/>
                </a:cubicBezTo>
                <a:cubicBezTo>
                  <a:pt x="124990" y="553484"/>
                  <a:pt x="119360" y="562989"/>
                  <a:pt x="125795" y="569497"/>
                </a:cubicBezTo>
                <a:cubicBezTo>
                  <a:pt x="130818" y="574584"/>
                  <a:pt x="136680" y="571248"/>
                  <a:pt x="143894" y="574451"/>
                </a:cubicBezTo>
                <a:cubicBezTo>
                  <a:pt x="150398" y="577315"/>
                  <a:pt x="157977" y="585506"/>
                  <a:pt x="160910" y="610147"/>
                </a:cubicBezTo>
                <a:lnTo>
                  <a:pt x="110363" y="661214"/>
                </a:lnTo>
                <a:lnTo>
                  <a:pt x="75788" y="661754"/>
                </a:lnTo>
                <a:lnTo>
                  <a:pt x="29656" y="701329"/>
                </a:lnTo>
                <a:lnTo>
                  <a:pt x="0" y="702408"/>
                </a:lnTo>
                <a:lnTo>
                  <a:pt x="7682" y="732743"/>
                </a:lnTo>
                <a:lnTo>
                  <a:pt x="26351" y="731665"/>
                </a:lnTo>
                <a:lnTo>
                  <a:pt x="69755" y="753642"/>
                </a:lnTo>
                <a:lnTo>
                  <a:pt x="49973" y="775589"/>
                </a:lnTo>
                <a:lnTo>
                  <a:pt x="75249" y="795375"/>
                </a:lnTo>
                <a:lnTo>
                  <a:pt x="138367" y="794836"/>
                </a:lnTo>
                <a:lnTo>
                  <a:pt x="152655" y="836029"/>
                </a:lnTo>
                <a:lnTo>
                  <a:pt x="224602" y="846443"/>
                </a:lnTo>
                <a:lnTo>
                  <a:pt x="245797" y="868591"/>
                </a:lnTo>
                <a:lnTo>
                  <a:pt x="278959" y="865962"/>
                </a:lnTo>
                <a:lnTo>
                  <a:pt x="281417" y="898083"/>
                </a:lnTo>
                <a:lnTo>
                  <a:pt x="295402" y="914568"/>
                </a:lnTo>
                <a:lnTo>
                  <a:pt x="318485" y="889824"/>
                </a:lnTo>
                <a:lnTo>
                  <a:pt x="338233" y="906309"/>
                </a:lnTo>
                <a:lnTo>
                  <a:pt x="325901" y="936648"/>
                </a:lnTo>
                <a:lnTo>
                  <a:pt x="376113" y="972849"/>
                </a:lnTo>
                <a:lnTo>
                  <a:pt x="334931" y="976964"/>
                </a:lnTo>
                <a:lnTo>
                  <a:pt x="331561" y="1005818"/>
                </a:lnTo>
                <a:lnTo>
                  <a:pt x="346389" y="1014852"/>
                </a:lnTo>
                <a:lnTo>
                  <a:pt x="366137" y="1007436"/>
                </a:lnTo>
                <a:lnTo>
                  <a:pt x="383457" y="1050279"/>
                </a:lnTo>
                <a:lnTo>
                  <a:pt x="452642" y="1161516"/>
                </a:lnTo>
                <a:lnTo>
                  <a:pt x="447688" y="1206011"/>
                </a:lnTo>
                <a:lnTo>
                  <a:pt x="424639" y="1198595"/>
                </a:lnTo>
                <a:lnTo>
                  <a:pt x="385110" y="1264494"/>
                </a:lnTo>
                <a:lnTo>
                  <a:pt x="385110" y="1299149"/>
                </a:lnTo>
                <a:lnTo>
                  <a:pt x="368629" y="1313981"/>
                </a:lnTo>
                <a:lnTo>
                  <a:pt x="389220" y="1360934"/>
                </a:lnTo>
                <a:lnTo>
                  <a:pt x="363679" y="1385643"/>
                </a:lnTo>
                <a:lnTo>
                  <a:pt x="396636" y="1413654"/>
                </a:lnTo>
                <a:lnTo>
                  <a:pt x="408159" y="1442477"/>
                </a:lnTo>
                <a:lnTo>
                  <a:pt x="455909" y="1482014"/>
                </a:lnTo>
                <a:lnTo>
                  <a:pt x="467470" y="1471331"/>
                </a:lnTo>
                <a:lnTo>
                  <a:pt x="489676" y="1485320"/>
                </a:lnTo>
                <a:lnTo>
                  <a:pt x="488870" y="1513330"/>
                </a:lnTo>
                <a:lnTo>
                  <a:pt x="606813" y="1580073"/>
                </a:lnTo>
                <a:lnTo>
                  <a:pt x="652307" y="1644118"/>
                </a:lnTo>
                <a:lnTo>
                  <a:pt x="694936" y="1618839"/>
                </a:lnTo>
                <a:lnTo>
                  <a:pt x="694701" y="1565241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8C7EB97E-C3C5-48CB-BB42-43AFFE2D7A71}"/>
              </a:ext>
            </a:extLst>
          </p:cNvPr>
          <p:cNvSpPr/>
          <p:nvPr/>
        </p:nvSpPr>
        <p:spPr>
          <a:xfrm>
            <a:off x="5957221" y="1400872"/>
            <a:ext cx="1222473" cy="817832"/>
          </a:xfrm>
          <a:custGeom>
            <a:avLst/>
            <a:gdLst>
              <a:gd name="connsiteX0" fmla="*/ 123573 w 1222473"/>
              <a:gd name="connsiteY0" fmla="*/ 781430 h 817832"/>
              <a:gd name="connsiteX1" fmla="*/ 135099 w 1222473"/>
              <a:gd name="connsiteY1" fmla="*/ 811093 h 817832"/>
              <a:gd name="connsiteX2" fmla="*/ 251222 w 1222473"/>
              <a:gd name="connsiteY2" fmla="*/ 817833 h 817832"/>
              <a:gd name="connsiteX3" fmla="*/ 250417 w 1222473"/>
              <a:gd name="connsiteY3" fmla="*/ 775799 h 817832"/>
              <a:gd name="connsiteX4" fmla="*/ 283340 w 1222473"/>
              <a:gd name="connsiteY4" fmla="*/ 759315 h 817832"/>
              <a:gd name="connsiteX5" fmla="*/ 343457 w 1222473"/>
              <a:gd name="connsiteY5" fmla="*/ 803138 h 817832"/>
              <a:gd name="connsiteX6" fmla="*/ 378066 w 1222473"/>
              <a:gd name="connsiteY6" fmla="*/ 763563 h 817832"/>
              <a:gd name="connsiteX7" fmla="*/ 364048 w 1222473"/>
              <a:gd name="connsiteY7" fmla="*/ 724865 h 817832"/>
              <a:gd name="connsiteX8" fmla="*/ 461236 w 1222473"/>
              <a:gd name="connsiteY8" fmla="*/ 650707 h 817832"/>
              <a:gd name="connsiteX9" fmla="*/ 449709 w 1222473"/>
              <a:gd name="connsiteY9" fmla="*/ 614471 h 817832"/>
              <a:gd name="connsiteX10" fmla="*/ 465380 w 1222473"/>
              <a:gd name="connsiteY10" fmla="*/ 589728 h 817832"/>
              <a:gd name="connsiteX11" fmla="*/ 396195 w 1222473"/>
              <a:gd name="connsiteY11" fmla="*/ 506535 h 817832"/>
              <a:gd name="connsiteX12" fmla="*/ 443946 w 1222473"/>
              <a:gd name="connsiteY12" fmla="*/ 439121 h 817832"/>
              <a:gd name="connsiteX13" fmla="*/ 490082 w 1222473"/>
              <a:gd name="connsiteY13" fmla="*/ 428400 h 817832"/>
              <a:gd name="connsiteX14" fmla="*/ 516433 w 1222473"/>
              <a:gd name="connsiteY14" fmla="*/ 467940 h 817832"/>
              <a:gd name="connsiteX15" fmla="*/ 530417 w 1222473"/>
              <a:gd name="connsiteY15" fmla="*/ 428400 h 817832"/>
              <a:gd name="connsiteX16" fmla="*/ 575744 w 1222473"/>
              <a:gd name="connsiteY16" fmla="*/ 411106 h 817832"/>
              <a:gd name="connsiteX17" fmla="*/ 597144 w 1222473"/>
              <a:gd name="connsiteY17" fmla="*/ 452300 h 817832"/>
              <a:gd name="connsiteX18" fmla="*/ 633403 w 1222473"/>
              <a:gd name="connsiteY18" fmla="*/ 454761 h 817832"/>
              <a:gd name="connsiteX19" fmla="*/ 637513 w 1222473"/>
              <a:gd name="connsiteY19" fmla="*/ 486883 h 817832"/>
              <a:gd name="connsiteX20" fmla="*/ 688550 w 1222473"/>
              <a:gd name="connsiteY20" fmla="*/ 509974 h 817832"/>
              <a:gd name="connsiteX21" fmla="*/ 701733 w 1222473"/>
              <a:gd name="connsiteY21" fmla="*/ 472051 h 817832"/>
              <a:gd name="connsiteX22" fmla="*/ 760201 w 1222473"/>
              <a:gd name="connsiteY22" fmla="*/ 461368 h 817832"/>
              <a:gd name="connsiteX23" fmla="*/ 799787 w 1222473"/>
              <a:gd name="connsiteY23" fmla="*/ 491704 h 817832"/>
              <a:gd name="connsiteX24" fmla="*/ 842603 w 1222473"/>
              <a:gd name="connsiteY24" fmla="*/ 462850 h 817832"/>
              <a:gd name="connsiteX25" fmla="*/ 886407 w 1222473"/>
              <a:gd name="connsiteY25" fmla="*/ 494166 h 817832"/>
              <a:gd name="connsiteX26" fmla="*/ 884773 w 1222473"/>
              <a:gd name="connsiteY26" fmla="*/ 564213 h 817832"/>
              <a:gd name="connsiteX27" fmla="*/ 969606 w 1222473"/>
              <a:gd name="connsiteY27" fmla="*/ 567583 h 817832"/>
              <a:gd name="connsiteX28" fmla="*/ 982790 w 1222473"/>
              <a:gd name="connsiteY28" fmla="*/ 535458 h 817832"/>
              <a:gd name="connsiteX29" fmla="*/ 1051135 w 1222473"/>
              <a:gd name="connsiteY29" fmla="*/ 515706 h 817832"/>
              <a:gd name="connsiteX30" fmla="*/ 1070055 w 1222473"/>
              <a:gd name="connsiteY30" fmla="*/ 584067 h 817832"/>
              <a:gd name="connsiteX31" fmla="*/ 1140109 w 1222473"/>
              <a:gd name="connsiteY31" fmla="*/ 581605 h 817832"/>
              <a:gd name="connsiteX32" fmla="*/ 1165602 w 1222473"/>
              <a:gd name="connsiteY32" fmla="*/ 606315 h 817832"/>
              <a:gd name="connsiteX33" fmla="*/ 1217497 w 1222473"/>
              <a:gd name="connsiteY33" fmla="*/ 607154 h 817832"/>
              <a:gd name="connsiteX34" fmla="*/ 1186192 w 1222473"/>
              <a:gd name="connsiteY34" fmla="*/ 565121 h 817832"/>
              <a:gd name="connsiteX35" fmla="*/ 1222474 w 1222473"/>
              <a:gd name="connsiteY35" fmla="*/ 545370 h 817832"/>
              <a:gd name="connsiteX36" fmla="*/ 1217497 w 1222473"/>
              <a:gd name="connsiteY36" fmla="*/ 522279 h 817832"/>
              <a:gd name="connsiteX37" fmla="*/ 1185395 w 1222473"/>
              <a:gd name="connsiteY37" fmla="*/ 516516 h 817832"/>
              <a:gd name="connsiteX38" fmla="*/ 1153293 w 1222473"/>
              <a:gd name="connsiteY38" fmla="*/ 538763 h 817832"/>
              <a:gd name="connsiteX39" fmla="*/ 1129396 w 1222473"/>
              <a:gd name="connsiteY39" fmla="*/ 496760 h 817832"/>
              <a:gd name="connsiteX40" fmla="*/ 1160701 w 1222473"/>
              <a:gd name="connsiteY40" fmla="*/ 461334 h 817832"/>
              <a:gd name="connsiteX41" fmla="*/ 1131030 w 1222473"/>
              <a:gd name="connsiteY41" fmla="*/ 452265 h 817832"/>
              <a:gd name="connsiteX42" fmla="*/ 1102195 w 1222473"/>
              <a:gd name="connsiteY42" fmla="*/ 462143 h 817832"/>
              <a:gd name="connsiteX43" fmla="*/ 1093153 w 1222473"/>
              <a:gd name="connsiteY43" fmla="*/ 443197 h 817832"/>
              <a:gd name="connsiteX44" fmla="*/ 1119519 w 1222473"/>
              <a:gd name="connsiteY44" fmla="*/ 434132 h 817832"/>
              <a:gd name="connsiteX45" fmla="*/ 1114200 w 1222473"/>
              <a:gd name="connsiteY45" fmla="*/ 403489 h 817832"/>
              <a:gd name="connsiteX46" fmla="*/ 1100257 w 1222473"/>
              <a:gd name="connsiteY46" fmla="*/ 401738 h 817832"/>
              <a:gd name="connsiteX47" fmla="*/ 1099725 w 1222473"/>
              <a:gd name="connsiteY47" fmla="*/ 384714 h 817832"/>
              <a:gd name="connsiteX48" fmla="*/ 1082895 w 1222473"/>
              <a:gd name="connsiteY48" fmla="*/ 373727 h 817832"/>
              <a:gd name="connsiteX49" fmla="*/ 1083997 w 1222473"/>
              <a:gd name="connsiteY49" fmla="*/ 339107 h 817832"/>
              <a:gd name="connsiteX50" fmla="*/ 1096610 w 1222473"/>
              <a:gd name="connsiteY50" fmla="*/ 314938 h 817832"/>
              <a:gd name="connsiteX51" fmla="*/ 1096610 w 1222473"/>
              <a:gd name="connsiteY51" fmla="*/ 300106 h 817832"/>
              <a:gd name="connsiteX52" fmla="*/ 1121342 w 1222473"/>
              <a:gd name="connsiteY52" fmla="*/ 298455 h 817832"/>
              <a:gd name="connsiteX53" fmla="*/ 1124039 w 1222473"/>
              <a:gd name="connsiteY53" fmla="*/ 275937 h 817832"/>
              <a:gd name="connsiteX54" fmla="*/ 1122976 w 1222473"/>
              <a:gd name="connsiteY54" fmla="*/ 252881 h 817832"/>
              <a:gd name="connsiteX55" fmla="*/ 1109755 w 1222473"/>
              <a:gd name="connsiteY55" fmla="*/ 251229 h 817832"/>
              <a:gd name="connsiteX56" fmla="*/ 1083427 w 1222473"/>
              <a:gd name="connsiteY56" fmla="*/ 279780 h 817832"/>
              <a:gd name="connsiteX57" fmla="*/ 1036243 w 1222473"/>
              <a:gd name="connsiteY57" fmla="*/ 280353 h 817832"/>
              <a:gd name="connsiteX58" fmla="*/ 1017019 w 1222473"/>
              <a:gd name="connsiteY58" fmla="*/ 257263 h 817832"/>
              <a:gd name="connsiteX59" fmla="*/ 974736 w 1222473"/>
              <a:gd name="connsiteY59" fmla="*/ 251768 h 817832"/>
              <a:gd name="connsiteX60" fmla="*/ 959919 w 1222473"/>
              <a:gd name="connsiteY60" fmla="*/ 255139 h 817832"/>
              <a:gd name="connsiteX61" fmla="*/ 956538 w 1222473"/>
              <a:gd name="connsiteY61" fmla="*/ 278229 h 817832"/>
              <a:gd name="connsiteX62" fmla="*/ 972494 w 1222473"/>
              <a:gd name="connsiteY62" fmla="*/ 278229 h 817832"/>
              <a:gd name="connsiteX63" fmla="*/ 977433 w 1222473"/>
              <a:gd name="connsiteY63" fmla="*/ 291409 h 817832"/>
              <a:gd name="connsiteX64" fmla="*/ 962046 w 1222473"/>
              <a:gd name="connsiteY64" fmla="*/ 293600 h 817832"/>
              <a:gd name="connsiteX65" fmla="*/ 953803 w 1222473"/>
              <a:gd name="connsiteY65" fmla="*/ 313353 h 817832"/>
              <a:gd name="connsiteX66" fmla="*/ 946508 w 1222473"/>
              <a:gd name="connsiteY66" fmla="*/ 315007 h 817832"/>
              <a:gd name="connsiteX67" fmla="*/ 939518 w 1222473"/>
              <a:gd name="connsiteY67" fmla="*/ 312275 h 817832"/>
              <a:gd name="connsiteX68" fmla="*/ 935681 w 1222473"/>
              <a:gd name="connsiteY68" fmla="*/ 295791 h 817832"/>
              <a:gd name="connsiteX69" fmla="*/ 939518 w 1222473"/>
              <a:gd name="connsiteY69" fmla="*/ 284802 h 817832"/>
              <a:gd name="connsiteX70" fmla="*/ 934047 w 1222473"/>
              <a:gd name="connsiteY70" fmla="*/ 273274 h 817832"/>
              <a:gd name="connsiteX71" fmla="*/ 947192 w 1222473"/>
              <a:gd name="connsiteY71" fmla="*/ 260094 h 817832"/>
              <a:gd name="connsiteX72" fmla="*/ 937314 w 1222473"/>
              <a:gd name="connsiteY72" fmla="*/ 251296 h 817832"/>
              <a:gd name="connsiteX73" fmla="*/ 917103 w 1222473"/>
              <a:gd name="connsiteY73" fmla="*/ 235925 h 817832"/>
              <a:gd name="connsiteX74" fmla="*/ 897918 w 1222473"/>
              <a:gd name="connsiteY74" fmla="*/ 213408 h 817832"/>
              <a:gd name="connsiteX75" fmla="*/ 873756 w 1222473"/>
              <a:gd name="connsiteY75" fmla="*/ 213408 h 817832"/>
              <a:gd name="connsiteX76" fmla="*/ 885837 w 1222473"/>
              <a:gd name="connsiteY76" fmla="*/ 227127 h 817832"/>
              <a:gd name="connsiteX77" fmla="*/ 885267 w 1222473"/>
              <a:gd name="connsiteY77" fmla="*/ 246341 h 817832"/>
              <a:gd name="connsiteX78" fmla="*/ 902857 w 1222473"/>
              <a:gd name="connsiteY78" fmla="*/ 253487 h 817832"/>
              <a:gd name="connsiteX79" fmla="*/ 896132 w 1222473"/>
              <a:gd name="connsiteY79" fmla="*/ 267240 h 817832"/>
              <a:gd name="connsiteX80" fmla="*/ 876909 w 1222473"/>
              <a:gd name="connsiteY80" fmla="*/ 254060 h 817832"/>
              <a:gd name="connsiteX81" fmla="*/ 863156 w 1222473"/>
              <a:gd name="connsiteY81" fmla="*/ 244723 h 817832"/>
              <a:gd name="connsiteX82" fmla="*/ 829686 w 1222473"/>
              <a:gd name="connsiteY82" fmla="*/ 244723 h 817832"/>
              <a:gd name="connsiteX83" fmla="*/ 829686 w 1222473"/>
              <a:gd name="connsiteY83" fmla="*/ 281634 h 817832"/>
              <a:gd name="connsiteX84" fmla="*/ 800585 w 1222473"/>
              <a:gd name="connsiteY84" fmla="*/ 283825 h 817832"/>
              <a:gd name="connsiteX85" fmla="*/ 791771 w 1222473"/>
              <a:gd name="connsiteY85" fmla="*/ 271724 h 817832"/>
              <a:gd name="connsiteX86" fmla="*/ 769813 w 1222473"/>
              <a:gd name="connsiteY86" fmla="*/ 266802 h 817832"/>
              <a:gd name="connsiteX87" fmla="*/ 756630 w 1222473"/>
              <a:gd name="connsiteY87" fmla="*/ 290398 h 817832"/>
              <a:gd name="connsiteX88" fmla="*/ 740180 w 1222473"/>
              <a:gd name="connsiteY88" fmla="*/ 278870 h 817832"/>
              <a:gd name="connsiteX89" fmla="*/ 733037 w 1222473"/>
              <a:gd name="connsiteY89" fmla="*/ 250858 h 817832"/>
              <a:gd name="connsiteX90" fmla="*/ 726313 w 1222473"/>
              <a:gd name="connsiteY90" fmla="*/ 248667 h 817832"/>
              <a:gd name="connsiteX91" fmla="*/ 721374 w 1222473"/>
              <a:gd name="connsiteY91" fmla="*/ 240442 h 817832"/>
              <a:gd name="connsiteX92" fmla="*/ 749943 w 1222473"/>
              <a:gd name="connsiteY92" fmla="*/ 239330 h 817832"/>
              <a:gd name="connsiteX93" fmla="*/ 749412 w 1222473"/>
              <a:gd name="connsiteY93" fmla="*/ 205824 h 817832"/>
              <a:gd name="connsiteX94" fmla="*/ 737824 w 1222473"/>
              <a:gd name="connsiteY94" fmla="*/ 171205 h 817832"/>
              <a:gd name="connsiteX95" fmla="*/ 745537 w 1222473"/>
              <a:gd name="connsiteY95" fmla="*/ 161902 h 817832"/>
              <a:gd name="connsiteX96" fmla="*/ 744701 w 1222473"/>
              <a:gd name="connsiteY96" fmla="*/ 153105 h 817832"/>
              <a:gd name="connsiteX97" fmla="*/ 739496 w 1222473"/>
              <a:gd name="connsiteY97" fmla="*/ 145958 h 817832"/>
              <a:gd name="connsiteX98" fmla="*/ 729770 w 1222473"/>
              <a:gd name="connsiteY98" fmla="*/ 141784 h 817832"/>
              <a:gd name="connsiteX99" fmla="*/ 719285 w 1222473"/>
              <a:gd name="connsiteY99" fmla="*/ 143227 h 817832"/>
              <a:gd name="connsiteX100" fmla="*/ 691818 w 1222473"/>
              <a:gd name="connsiteY100" fmla="*/ 106418 h 817832"/>
              <a:gd name="connsiteX101" fmla="*/ 691818 w 1222473"/>
              <a:gd name="connsiteY101" fmla="*/ 54776 h 817832"/>
              <a:gd name="connsiteX102" fmla="*/ 651733 w 1222473"/>
              <a:gd name="connsiteY102" fmla="*/ 9742 h 817832"/>
              <a:gd name="connsiteX103" fmla="*/ 634884 w 1222473"/>
              <a:gd name="connsiteY103" fmla="*/ 20731 h 817832"/>
              <a:gd name="connsiteX104" fmla="*/ 611835 w 1222473"/>
              <a:gd name="connsiteY104" fmla="*/ 20731 h 817832"/>
              <a:gd name="connsiteX105" fmla="*/ 576147 w 1222473"/>
              <a:gd name="connsiteY105" fmla="*/ 51068 h 817832"/>
              <a:gd name="connsiteX106" fmla="*/ 566812 w 1222473"/>
              <a:gd name="connsiteY106" fmla="*/ 41731 h 817832"/>
              <a:gd name="connsiteX107" fmla="*/ 537696 w 1222473"/>
              <a:gd name="connsiteY107" fmla="*/ 39001 h 817832"/>
              <a:gd name="connsiteX108" fmla="*/ 512998 w 1222473"/>
              <a:gd name="connsiteY108" fmla="*/ 12641 h 817832"/>
              <a:gd name="connsiteX109" fmla="*/ 469187 w 1222473"/>
              <a:gd name="connsiteY109" fmla="*/ 12641 h 817832"/>
              <a:gd name="connsiteX110" fmla="*/ 458774 w 1222473"/>
              <a:gd name="connsiteY110" fmla="*/ 4921 h 817832"/>
              <a:gd name="connsiteX111" fmla="*/ 437343 w 1222473"/>
              <a:gd name="connsiteY111" fmla="*/ 17562 h 817832"/>
              <a:gd name="connsiteX112" fmla="*/ 394512 w 1222473"/>
              <a:gd name="connsiteY112" fmla="*/ 0 h 817832"/>
              <a:gd name="connsiteX113" fmla="*/ 397882 w 1222473"/>
              <a:gd name="connsiteY113" fmla="*/ 30742 h 817832"/>
              <a:gd name="connsiteX114" fmla="*/ 359397 w 1222473"/>
              <a:gd name="connsiteY114" fmla="*/ 21405 h 817832"/>
              <a:gd name="connsiteX115" fmla="*/ 347301 w 1222473"/>
              <a:gd name="connsiteY115" fmla="*/ 64787 h 817832"/>
              <a:gd name="connsiteX116" fmla="*/ 289673 w 1222473"/>
              <a:gd name="connsiteY116" fmla="*/ 70855 h 817832"/>
              <a:gd name="connsiteX117" fmla="*/ 303391 w 1222473"/>
              <a:gd name="connsiteY117" fmla="*/ 96676 h 817832"/>
              <a:gd name="connsiteX118" fmla="*/ 304467 w 1222473"/>
              <a:gd name="connsiteY118" fmla="*/ 124114 h 817832"/>
              <a:gd name="connsiteX119" fmla="*/ 243001 w 1222473"/>
              <a:gd name="connsiteY119" fmla="*/ 125766 h 817832"/>
              <a:gd name="connsiteX120" fmla="*/ 237508 w 1222473"/>
              <a:gd name="connsiteY120" fmla="*/ 148823 h 817832"/>
              <a:gd name="connsiteX121" fmla="*/ 219378 w 1222473"/>
              <a:gd name="connsiteY121" fmla="*/ 156542 h 817832"/>
              <a:gd name="connsiteX122" fmla="*/ 182041 w 1222473"/>
              <a:gd name="connsiteY122" fmla="*/ 156542 h 817832"/>
              <a:gd name="connsiteX123" fmla="*/ 1212 w 1222473"/>
              <a:gd name="connsiteY123" fmla="*/ 224667 h 817832"/>
              <a:gd name="connsiteX124" fmla="*/ 19782 w 1222473"/>
              <a:gd name="connsiteY124" fmla="*/ 293027 h 817832"/>
              <a:gd name="connsiteX125" fmla="*/ 7412 w 1222473"/>
              <a:gd name="connsiteY125" fmla="*/ 313623 h 817832"/>
              <a:gd name="connsiteX126" fmla="*/ 35415 w 1222473"/>
              <a:gd name="connsiteY126" fmla="*/ 325960 h 817832"/>
              <a:gd name="connsiteX127" fmla="*/ 46132 w 1222473"/>
              <a:gd name="connsiteY127" fmla="*/ 359669 h 817832"/>
              <a:gd name="connsiteX128" fmla="*/ 14828 w 1222473"/>
              <a:gd name="connsiteY128" fmla="*/ 360511 h 817832"/>
              <a:gd name="connsiteX129" fmla="*/ 0 w 1222473"/>
              <a:gd name="connsiteY129" fmla="*/ 387681 h 817832"/>
              <a:gd name="connsiteX130" fmla="*/ 20621 w 1222473"/>
              <a:gd name="connsiteY130" fmla="*/ 493964 h 817832"/>
              <a:gd name="connsiteX131" fmla="*/ 47785 w 1222473"/>
              <a:gd name="connsiteY131" fmla="*/ 496456 h 817832"/>
              <a:gd name="connsiteX132" fmla="*/ 43674 w 1222473"/>
              <a:gd name="connsiteY132" fmla="*/ 539268 h 817832"/>
              <a:gd name="connsiteX133" fmla="*/ 52739 w 1222473"/>
              <a:gd name="connsiteY133" fmla="*/ 580492 h 817832"/>
              <a:gd name="connsiteX134" fmla="*/ 31304 w 1222473"/>
              <a:gd name="connsiteY134" fmla="*/ 622495 h 817832"/>
              <a:gd name="connsiteX135" fmla="*/ 66723 w 1222473"/>
              <a:gd name="connsiteY135" fmla="*/ 618381 h 817832"/>
              <a:gd name="connsiteX136" fmla="*/ 68376 w 1222473"/>
              <a:gd name="connsiteY136" fmla="*/ 637327 h 817832"/>
              <a:gd name="connsiteX137" fmla="*/ 39560 w 1222473"/>
              <a:gd name="connsiteY137" fmla="*/ 662875 h 817832"/>
              <a:gd name="connsiteX138" fmla="*/ 32216 w 1222473"/>
              <a:gd name="connsiteY138" fmla="*/ 768786 h 817832"/>
              <a:gd name="connsiteX139" fmla="*/ 74979 w 1222473"/>
              <a:gd name="connsiteY139" fmla="*/ 800440 h 817832"/>
              <a:gd name="connsiteX140" fmla="*/ 123573 w 1222473"/>
              <a:gd name="connsiteY140" fmla="*/ 781430 h 81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473" h="817832">
                <a:moveTo>
                  <a:pt x="123573" y="781430"/>
                </a:moveTo>
                <a:lnTo>
                  <a:pt x="135099" y="811093"/>
                </a:lnTo>
                <a:lnTo>
                  <a:pt x="251222" y="817833"/>
                </a:lnTo>
                <a:lnTo>
                  <a:pt x="250417" y="775799"/>
                </a:lnTo>
                <a:lnTo>
                  <a:pt x="283340" y="759315"/>
                </a:lnTo>
                <a:lnTo>
                  <a:pt x="343457" y="803138"/>
                </a:lnTo>
                <a:lnTo>
                  <a:pt x="378066" y="763563"/>
                </a:lnTo>
                <a:lnTo>
                  <a:pt x="364048" y="724865"/>
                </a:lnTo>
                <a:lnTo>
                  <a:pt x="461236" y="650707"/>
                </a:lnTo>
                <a:lnTo>
                  <a:pt x="449709" y="614471"/>
                </a:lnTo>
                <a:lnTo>
                  <a:pt x="465380" y="589728"/>
                </a:lnTo>
                <a:lnTo>
                  <a:pt x="396195" y="506535"/>
                </a:lnTo>
                <a:lnTo>
                  <a:pt x="443946" y="439121"/>
                </a:lnTo>
                <a:lnTo>
                  <a:pt x="490082" y="428400"/>
                </a:lnTo>
                <a:lnTo>
                  <a:pt x="516433" y="467940"/>
                </a:lnTo>
                <a:lnTo>
                  <a:pt x="530417" y="428400"/>
                </a:lnTo>
                <a:lnTo>
                  <a:pt x="575744" y="411106"/>
                </a:lnTo>
                <a:lnTo>
                  <a:pt x="597144" y="452300"/>
                </a:lnTo>
                <a:lnTo>
                  <a:pt x="633403" y="454761"/>
                </a:lnTo>
                <a:lnTo>
                  <a:pt x="637513" y="486883"/>
                </a:lnTo>
                <a:lnTo>
                  <a:pt x="688550" y="509974"/>
                </a:lnTo>
                <a:lnTo>
                  <a:pt x="701733" y="472051"/>
                </a:lnTo>
                <a:lnTo>
                  <a:pt x="760201" y="461368"/>
                </a:lnTo>
                <a:lnTo>
                  <a:pt x="799787" y="491704"/>
                </a:lnTo>
                <a:lnTo>
                  <a:pt x="842603" y="462850"/>
                </a:lnTo>
                <a:lnTo>
                  <a:pt x="886407" y="494166"/>
                </a:lnTo>
                <a:lnTo>
                  <a:pt x="884773" y="564213"/>
                </a:lnTo>
                <a:lnTo>
                  <a:pt x="969606" y="567583"/>
                </a:lnTo>
                <a:lnTo>
                  <a:pt x="982790" y="535458"/>
                </a:lnTo>
                <a:lnTo>
                  <a:pt x="1051135" y="515706"/>
                </a:lnTo>
                <a:lnTo>
                  <a:pt x="1070055" y="584067"/>
                </a:lnTo>
                <a:lnTo>
                  <a:pt x="1140109" y="581605"/>
                </a:lnTo>
                <a:lnTo>
                  <a:pt x="1165602" y="606315"/>
                </a:lnTo>
                <a:lnTo>
                  <a:pt x="1217497" y="607154"/>
                </a:lnTo>
                <a:lnTo>
                  <a:pt x="1186192" y="565121"/>
                </a:lnTo>
                <a:lnTo>
                  <a:pt x="1222474" y="545370"/>
                </a:lnTo>
                <a:lnTo>
                  <a:pt x="1217497" y="522279"/>
                </a:lnTo>
                <a:lnTo>
                  <a:pt x="1185395" y="516516"/>
                </a:lnTo>
                <a:lnTo>
                  <a:pt x="1153293" y="538763"/>
                </a:lnTo>
                <a:lnTo>
                  <a:pt x="1129396" y="496760"/>
                </a:lnTo>
                <a:lnTo>
                  <a:pt x="1160701" y="461334"/>
                </a:lnTo>
                <a:lnTo>
                  <a:pt x="1131030" y="452265"/>
                </a:lnTo>
                <a:lnTo>
                  <a:pt x="1102195" y="462143"/>
                </a:lnTo>
                <a:lnTo>
                  <a:pt x="1093153" y="443197"/>
                </a:lnTo>
                <a:lnTo>
                  <a:pt x="1119519" y="434132"/>
                </a:lnTo>
                <a:lnTo>
                  <a:pt x="1114200" y="403489"/>
                </a:lnTo>
                <a:cubicBezTo>
                  <a:pt x="1109337" y="405411"/>
                  <a:pt x="1102841" y="404906"/>
                  <a:pt x="1100257" y="401738"/>
                </a:cubicBezTo>
                <a:cubicBezTo>
                  <a:pt x="1096914" y="397490"/>
                  <a:pt x="1102727" y="391321"/>
                  <a:pt x="1099725" y="384714"/>
                </a:cubicBezTo>
                <a:cubicBezTo>
                  <a:pt x="1096724" y="378107"/>
                  <a:pt x="1088252" y="380398"/>
                  <a:pt x="1082895" y="373727"/>
                </a:cubicBezTo>
                <a:cubicBezTo>
                  <a:pt x="1075411" y="364725"/>
                  <a:pt x="1080198" y="347500"/>
                  <a:pt x="1083997" y="339107"/>
                </a:cubicBezTo>
                <a:cubicBezTo>
                  <a:pt x="1089240" y="327342"/>
                  <a:pt x="1095736" y="325455"/>
                  <a:pt x="1096610" y="314938"/>
                </a:cubicBezTo>
                <a:cubicBezTo>
                  <a:pt x="1097256" y="306983"/>
                  <a:pt x="1093913" y="303173"/>
                  <a:pt x="1096610" y="300106"/>
                </a:cubicBezTo>
                <a:cubicBezTo>
                  <a:pt x="1101397" y="294612"/>
                  <a:pt x="1114542" y="304151"/>
                  <a:pt x="1121342" y="298455"/>
                </a:cubicBezTo>
                <a:cubicBezTo>
                  <a:pt x="1124115" y="296095"/>
                  <a:pt x="1123014" y="293499"/>
                  <a:pt x="1124039" y="275937"/>
                </a:cubicBezTo>
                <a:cubicBezTo>
                  <a:pt x="1124989" y="260364"/>
                  <a:pt x="1126243" y="255948"/>
                  <a:pt x="1122976" y="252881"/>
                </a:cubicBezTo>
                <a:cubicBezTo>
                  <a:pt x="1118835" y="249038"/>
                  <a:pt x="1111389" y="250824"/>
                  <a:pt x="1109755" y="251229"/>
                </a:cubicBezTo>
                <a:cubicBezTo>
                  <a:pt x="1095736" y="254971"/>
                  <a:pt x="1096914" y="270173"/>
                  <a:pt x="1083427" y="279780"/>
                </a:cubicBezTo>
                <a:cubicBezTo>
                  <a:pt x="1069902" y="289387"/>
                  <a:pt x="1048969" y="288746"/>
                  <a:pt x="1036243" y="280353"/>
                </a:cubicBezTo>
                <a:cubicBezTo>
                  <a:pt x="1024883" y="272836"/>
                  <a:pt x="1029214" y="265083"/>
                  <a:pt x="1017019" y="257263"/>
                </a:cubicBezTo>
                <a:cubicBezTo>
                  <a:pt x="1008281" y="251667"/>
                  <a:pt x="997074" y="251701"/>
                  <a:pt x="974736" y="251768"/>
                </a:cubicBezTo>
                <a:cubicBezTo>
                  <a:pt x="967327" y="251768"/>
                  <a:pt x="963338" y="252240"/>
                  <a:pt x="959919" y="255139"/>
                </a:cubicBezTo>
                <a:cubicBezTo>
                  <a:pt x="952663" y="261173"/>
                  <a:pt x="951865" y="274757"/>
                  <a:pt x="956538" y="278229"/>
                </a:cubicBezTo>
                <a:cubicBezTo>
                  <a:pt x="960641" y="281196"/>
                  <a:pt x="966644" y="274858"/>
                  <a:pt x="972494" y="278229"/>
                </a:cubicBezTo>
                <a:cubicBezTo>
                  <a:pt x="977281" y="280859"/>
                  <a:pt x="979674" y="288342"/>
                  <a:pt x="977433" y="291409"/>
                </a:cubicBezTo>
                <a:cubicBezTo>
                  <a:pt x="975191" y="294477"/>
                  <a:pt x="967555" y="289724"/>
                  <a:pt x="962046" y="293600"/>
                </a:cubicBezTo>
                <a:cubicBezTo>
                  <a:pt x="955588" y="298117"/>
                  <a:pt x="960337" y="308803"/>
                  <a:pt x="953803" y="313353"/>
                </a:cubicBezTo>
                <a:cubicBezTo>
                  <a:pt x="951599" y="314623"/>
                  <a:pt x="949054" y="315200"/>
                  <a:pt x="946508" y="315007"/>
                </a:cubicBezTo>
                <a:cubicBezTo>
                  <a:pt x="943963" y="314815"/>
                  <a:pt x="941532" y="313863"/>
                  <a:pt x="939518" y="312275"/>
                </a:cubicBezTo>
                <a:cubicBezTo>
                  <a:pt x="933440" y="307320"/>
                  <a:pt x="935339" y="297376"/>
                  <a:pt x="935681" y="295791"/>
                </a:cubicBezTo>
                <a:cubicBezTo>
                  <a:pt x="936896" y="289960"/>
                  <a:pt x="939784" y="289218"/>
                  <a:pt x="939518" y="284802"/>
                </a:cubicBezTo>
                <a:cubicBezTo>
                  <a:pt x="939176" y="278803"/>
                  <a:pt x="933705" y="277555"/>
                  <a:pt x="934047" y="273274"/>
                </a:cubicBezTo>
                <a:cubicBezTo>
                  <a:pt x="934579" y="266870"/>
                  <a:pt x="947154" y="265420"/>
                  <a:pt x="947192" y="260094"/>
                </a:cubicBezTo>
                <a:cubicBezTo>
                  <a:pt x="947192" y="257128"/>
                  <a:pt x="943469" y="255274"/>
                  <a:pt x="937314" y="251296"/>
                </a:cubicBezTo>
                <a:cubicBezTo>
                  <a:pt x="930248" y="246631"/>
                  <a:pt x="923486" y="241496"/>
                  <a:pt x="917103" y="235925"/>
                </a:cubicBezTo>
                <a:cubicBezTo>
                  <a:pt x="904529" y="224633"/>
                  <a:pt x="907453" y="218464"/>
                  <a:pt x="897918" y="213408"/>
                </a:cubicBezTo>
                <a:cubicBezTo>
                  <a:pt x="887546" y="207914"/>
                  <a:pt x="874667" y="210037"/>
                  <a:pt x="873756" y="213408"/>
                </a:cubicBezTo>
                <a:cubicBezTo>
                  <a:pt x="872844" y="216779"/>
                  <a:pt x="882912" y="218262"/>
                  <a:pt x="885837" y="227127"/>
                </a:cubicBezTo>
                <a:cubicBezTo>
                  <a:pt x="888762" y="235993"/>
                  <a:pt x="881848" y="241150"/>
                  <a:pt x="885267" y="246341"/>
                </a:cubicBezTo>
                <a:cubicBezTo>
                  <a:pt x="889218" y="252308"/>
                  <a:pt x="900045" y="248094"/>
                  <a:pt x="902857" y="253487"/>
                </a:cubicBezTo>
                <a:cubicBezTo>
                  <a:pt x="905098" y="257802"/>
                  <a:pt x="901185" y="266094"/>
                  <a:pt x="896132" y="267240"/>
                </a:cubicBezTo>
                <a:cubicBezTo>
                  <a:pt x="891877" y="268218"/>
                  <a:pt x="889104" y="263364"/>
                  <a:pt x="876909" y="254060"/>
                </a:cubicBezTo>
                <a:cubicBezTo>
                  <a:pt x="872616" y="250525"/>
                  <a:pt x="868019" y="247399"/>
                  <a:pt x="863156" y="244723"/>
                </a:cubicBezTo>
                <a:cubicBezTo>
                  <a:pt x="856964" y="241655"/>
                  <a:pt x="846630" y="239296"/>
                  <a:pt x="829686" y="244723"/>
                </a:cubicBezTo>
                <a:lnTo>
                  <a:pt x="829686" y="281634"/>
                </a:lnTo>
                <a:cubicBezTo>
                  <a:pt x="812857" y="288780"/>
                  <a:pt x="804726" y="287061"/>
                  <a:pt x="800585" y="283825"/>
                </a:cubicBezTo>
                <a:cubicBezTo>
                  <a:pt x="796444" y="280589"/>
                  <a:pt x="797204" y="276443"/>
                  <a:pt x="791771" y="271724"/>
                </a:cubicBezTo>
                <a:cubicBezTo>
                  <a:pt x="786377" y="267005"/>
                  <a:pt x="776461" y="263364"/>
                  <a:pt x="769813" y="266802"/>
                </a:cubicBezTo>
                <a:cubicBezTo>
                  <a:pt x="760201" y="271757"/>
                  <a:pt x="764038" y="288241"/>
                  <a:pt x="756630" y="290398"/>
                </a:cubicBezTo>
                <a:cubicBezTo>
                  <a:pt x="751501" y="291915"/>
                  <a:pt x="743789" y="285510"/>
                  <a:pt x="740180" y="278870"/>
                </a:cubicBezTo>
                <a:cubicBezTo>
                  <a:pt x="733911" y="267341"/>
                  <a:pt x="739458" y="254229"/>
                  <a:pt x="733037" y="250858"/>
                </a:cubicBezTo>
                <a:cubicBezTo>
                  <a:pt x="730948" y="249779"/>
                  <a:pt x="729314" y="250622"/>
                  <a:pt x="726313" y="248667"/>
                </a:cubicBezTo>
                <a:cubicBezTo>
                  <a:pt x="723312" y="246712"/>
                  <a:pt x="720387" y="242498"/>
                  <a:pt x="721374" y="240442"/>
                </a:cubicBezTo>
                <a:cubicBezTo>
                  <a:pt x="723540" y="235858"/>
                  <a:pt x="741965" y="246375"/>
                  <a:pt x="749943" y="239330"/>
                </a:cubicBezTo>
                <a:cubicBezTo>
                  <a:pt x="757883" y="232285"/>
                  <a:pt x="751121" y="211183"/>
                  <a:pt x="749412" y="205824"/>
                </a:cubicBezTo>
                <a:cubicBezTo>
                  <a:pt x="743637" y="188026"/>
                  <a:pt x="733684" y="179363"/>
                  <a:pt x="737824" y="171205"/>
                </a:cubicBezTo>
                <a:cubicBezTo>
                  <a:pt x="740104" y="166857"/>
                  <a:pt x="744131" y="166992"/>
                  <a:pt x="745537" y="161902"/>
                </a:cubicBezTo>
                <a:cubicBezTo>
                  <a:pt x="746068" y="158944"/>
                  <a:pt x="745765" y="155908"/>
                  <a:pt x="744701" y="153105"/>
                </a:cubicBezTo>
                <a:cubicBezTo>
                  <a:pt x="743637" y="150302"/>
                  <a:pt x="741813" y="147835"/>
                  <a:pt x="739496" y="145958"/>
                </a:cubicBezTo>
                <a:cubicBezTo>
                  <a:pt x="736685" y="143708"/>
                  <a:pt x="733303" y="142265"/>
                  <a:pt x="729770" y="141784"/>
                </a:cubicBezTo>
                <a:cubicBezTo>
                  <a:pt x="726199" y="141303"/>
                  <a:pt x="722552" y="141801"/>
                  <a:pt x="719285" y="143227"/>
                </a:cubicBezTo>
                <a:lnTo>
                  <a:pt x="691818" y="106418"/>
                </a:lnTo>
                <a:lnTo>
                  <a:pt x="691818" y="54776"/>
                </a:lnTo>
                <a:lnTo>
                  <a:pt x="651733" y="9742"/>
                </a:lnTo>
                <a:lnTo>
                  <a:pt x="634884" y="20731"/>
                </a:lnTo>
                <a:lnTo>
                  <a:pt x="611835" y="20731"/>
                </a:lnTo>
                <a:lnTo>
                  <a:pt x="576147" y="51068"/>
                </a:lnTo>
                <a:lnTo>
                  <a:pt x="566812" y="41731"/>
                </a:lnTo>
                <a:lnTo>
                  <a:pt x="537696" y="39001"/>
                </a:lnTo>
                <a:lnTo>
                  <a:pt x="512998" y="12641"/>
                </a:lnTo>
                <a:lnTo>
                  <a:pt x="469187" y="12641"/>
                </a:lnTo>
                <a:lnTo>
                  <a:pt x="458774" y="4921"/>
                </a:lnTo>
                <a:lnTo>
                  <a:pt x="437343" y="17562"/>
                </a:lnTo>
                <a:lnTo>
                  <a:pt x="394512" y="0"/>
                </a:lnTo>
                <a:lnTo>
                  <a:pt x="397882" y="30742"/>
                </a:lnTo>
                <a:lnTo>
                  <a:pt x="359397" y="21405"/>
                </a:lnTo>
                <a:lnTo>
                  <a:pt x="347301" y="64787"/>
                </a:lnTo>
                <a:lnTo>
                  <a:pt x="289673" y="70855"/>
                </a:lnTo>
                <a:lnTo>
                  <a:pt x="303391" y="96676"/>
                </a:lnTo>
                <a:lnTo>
                  <a:pt x="304467" y="124114"/>
                </a:lnTo>
                <a:lnTo>
                  <a:pt x="243001" y="125766"/>
                </a:lnTo>
                <a:lnTo>
                  <a:pt x="237508" y="148823"/>
                </a:lnTo>
                <a:lnTo>
                  <a:pt x="219378" y="156542"/>
                </a:lnTo>
                <a:lnTo>
                  <a:pt x="182041" y="156542"/>
                </a:lnTo>
                <a:lnTo>
                  <a:pt x="1212" y="224667"/>
                </a:lnTo>
                <a:lnTo>
                  <a:pt x="19782" y="293027"/>
                </a:lnTo>
                <a:lnTo>
                  <a:pt x="7412" y="313623"/>
                </a:lnTo>
                <a:lnTo>
                  <a:pt x="35415" y="325960"/>
                </a:lnTo>
                <a:lnTo>
                  <a:pt x="46132" y="359669"/>
                </a:lnTo>
                <a:lnTo>
                  <a:pt x="14828" y="360511"/>
                </a:lnTo>
                <a:lnTo>
                  <a:pt x="0" y="387681"/>
                </a:lnTo>
                <a:lnTo>
                  <a:pt x="20621" y="493964"/>
                </a:lnTo>
                <a:lnTo>
                  <a:pt x="47785" y="496456"/>
                </a:lnTo>
                <a:lnTo>
                  <a:pt x="43674" y="539268"/>
                </a:lnTo>
                <a:lnTo>
                  <a:pt x="52739" y="580492"/>
                </a:lnTo>
                <a:lnTo>
                  <a:pt x="31304" y="622495"/>
                </a:lnTo>
                <a:lnTo>
                  <a:pt x="66723" y="618381"/>
                </a:lnTo>
                <a:lnTo>
                  <a:pt x="68376" y="637327"/>
                </a:lnTo>
                <a:lnTo>
                  <a:pt x="39560" y="662875"/>
                </a:lnTo>
                <a:lnTo>
                  <a:pt x="32216" y="768786"/>
                </a:lnTo>
                <a:lnTo>
                  <a:pt x="74979" y="800440"/>
                </a:lnTo>
                <a:lnTo>
                  <a:pt x="123573" y="781430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E8A0991D-7426-439D-925D-2962FA9A3098}"/>
              </a:ext>
            </a:extLst>
          </p:cNvPr>
          <p:cNvSpPr/>
          <p:nvPr/>
        </p:nvSpPr>
        <p:spPr>
          <a:xfrm>
            <a:off x="5957221" y="1400872"/>
            <a:ext cx="1222473" cy="817832"/>
          </a:xfrm>
          <a:custGeom>
            <a:avLst/>
            <a:gdLst>
              <a:gd name="connsiteX0" fmla="*/ 123573 w 1222473"/>
              <a:gd name="connsiteY0" fmla="*/ 781430 h 817832"/>
              <a:gd name="connsiteX1" fmla="*/ 135099 w 1222473"/>
              <a:gd name="connsiteY1" fmla="*/ 811093 h 817832"/>
              <a:gd name="connsiteX2" fmla="*/ 251222 w 1222473"/>
              <a:gd name="connsiteY2" fmla="*/ 817833 h 817832"/>
              <a:gd name="connsiteX3" fmla="*/ 250417 w 1222473"/>
              <a:gd name="connsiteY3" fmla="*/ 775799 h 817832"/>
              <a:gd name="connsiteX4" fmla="*/ 283340 w 1222473"/>
              <a:gd name="connsiteY4" fmla="*/ 759315 h 817832"/>
              <a:gd name="connsiteX5" fmla="*/ 343457 w 1222473"/>
              <a:gd name="connsiteY5" fmla="*/ 803138 h 817832"/>
              <a:gd name="connsiteX6" fmla="*/ 378066 w 1222473"/>
              <a:gd name="connsiteY6" fmla="*/ 763563 h 817832"/>
              <a:gd name="connsiteX7" fmla="*/ 364048 w 1222473"/>
              <a:gd name="connsiteY7" fmla="*/ 724865 h 817832"/>
              <a:gd name="connsiteX8" fmla="*/ 461236 w 1222473"/>
              <a:gd name="connsiteY8" fmla="*/ 650707 h 817832"/>
              <a:gd name="connsiteX9" fmla="*/ 449709 w 1222473"/>
              <a:gd name="connsiteY9" fmla="*/ 614471 h 817832"/>
              <a:gd name="connsiteX10" fmla="*/ 465380 w 1222473"/>
              <a:gd name="connsiteY10" fmla="*/ 589728 h 817832"/>
              <a:gd name="connsiteX11" fmla="*/ 396195 w 1222473"/>
              <a:gd name="connsiteY11" fmla="*/ 506535 h 817832"/>
              <a:gd name="connsiteX12" fmla="*/ 443946 w 1222473"/>
              <a:gd name="connsiteY12" fmla="*/ 439121 h 817832"/>
              <a:gd name="connsiteX13" fmla="*/ 490082 w 1222473"/>
              <a:gd name="connsiteY13" fmla="*/ 428400 h 817832"/>
              <a:gd name="connsiteX14" fmla="*/ 516433 w 1222473"/>
              <a:gd name="connsiteY14" fmla="*/ 467940 h 817832"/>
              <a:gd name="connsiteX15" fmla="*/ 530417 w 1222473"/>
              <a:gd name="connsiteY15" fmla="*/ 428400 h 817832"/>
              <a:gd name="connsiteX16" fmla="*/ 575744 w 1222473"/>
              <a:gd name="connsiteY16" fmla="*/ 411106 h 817832"/>
              <a:gd name="connsiteX17" fmla="*/ 597144 w 1222473"/>
              <a:gd name="connsiteY17" fmla="*/ 452300 h 817832"/>
              <a:gd name="connsiteX18" fmla="*/ 633403 w 1222473"/>
              <a:gd name="connsiteY18" fmla="*/ 454761 h 817832"/>
              <a:gd name="connsiteX19" fmla="*/ 637513 w 1222473"/>
              <a:gd name="connsiteY19" fmla="*/ 486883 h 817832"/>
              <a:gd name="connsiteX20" fmla="*/ 688550 w 1222473"/>
              <a:gd name="connsiteY20" fmla="*/ 509974 h 817832"/>
              <a:gd name="connsiteX21" fmla="*/ 701733 w 1222473"/>
              <a:gd name="connsiteY21" fmla="*/ 472051 h 817832"/>
              <a:gd name="connsiteX22" fmla="*/ 760201 w 1222473"/>
              <a:gd name="connsiteY22" fmla="*/ 461368 h 817832"/>
              <a:gd name="connsiteX23" fmla="*/ 799787 w 1222473"/>
              <a:gd name="connsiteY23" fmla="*/ 491704 h 817832"/>
              <a:gd name="connsiteX24" fmla="*/ 842603 w 1222473"/>
              <a:gd name="connsiteY24" fmla="*/ 462850 h 817832"/>
              <a:gd name="connsiteX25" fmla="*/ 886407 w 1222473"/>
              <a:gd name="connsiteY25" fmla="*/ 494166 h 817832"/>
              <a:gd name="connsiteX26" fmla="*/ 884773 w 1222473"/>
              <a:gd name="connsiteY26" fmla="*/ 564213 h 817832"/>
              <a:gd name="connsiteX27" fmla="*/ 969606 w 1222473"/>
              <a:gd name="connsiteY27" fmla="*/ 567583 h 817832"/>
              <a:gd name="connsiteX28" fmla="*/ 982790 w 1222473"/>
              <a:gd name="connsiteY28" fmla="*/ 535458 h 817832"/>
              <a:gd name="connsiteX29" fmla="*/ 1051135 w 1222473"/>
              <a:gd name="connsiteY29" fmla="*/ 515706 h 817832"/>
              <a:gd name="connsiteX30" fmla="*/ 1070055 w 1222473"/>
              <a:gd name="connsiteY30" fmla="*/ 584067 h 817832"/>
              <a:gd name="connsiteX31" fmla="*/ 1140109 w 1222473"/>
              <a:gd name="connsiteY31" fmla="*/ 581605 h 817832"/>
              <a:gd name="connsiteX32" fmla="*/ 1165602 w 1222473"/>
              <a:gd name="connsiteY32" fmla="*/ 606315 h 817832"/>
              <a:gd name="connsiteX33" fmla="*/ 1217497 w 1222473"/>
              <a:gd name="connsiteY33" fmla="*/ 607154 h 817832"/>
              <a:gd name="connsiteX34" fmla="*/ 1186192 w 1222473"/>
              <a:gd name="connsiteY34" fmla="*/ 565121 h 817832"/>
              <a:gd name="connsiteX35" fmla="*/ 1222474 w 1222473"/>
              <a:gd name="connsiteY35" fmla="*/ 545370 h 817832"/>
              <a:gd name="connsiteX36" fmla="*/ 1217497 w 1222473"/>
              <a:gd name="connsiteY36" fmla="*/ 522279 h 817832"/>
              <a:gd name="connsiteX37" fmla="*/ 1185395 w 1222473"/>
              <a:gd name="connsiteY37" fmla="*/ 516516 h 817832"/>
              <a:gd name="connsiteX38" fmla="*/ 1153293 w 1222473"/>
              <a:gd name="connsiteY38" fmla="*/ 538763 h 817832"/>
              <a:gd name="connsiteX39" fmla="*/ 1129396 w 1222473"/>
              <a:gd name="connsiteY39" fmla="*/ 496760 h 817832"/>
              <a:gd name="connsiteX40" fmla="*/ 1160701 w 1222473"/>
              <a:gd name="connsiteY40" fmla="*/ 461334 h 817832"/>
              <a:gd name="connsiteX41" fmla="*/ 1131030 w 1222473"/>
              <a:gd name="connsiteY41" fmla="*/ 452265 h 817832"/>
              <a:gd name="connsiteX42" fmla="*/ 1102195 w 1222473"/>
              <a:gd name="connsiteY42" fmla="*/ 462143 h 817832"/>
              <a:gd name="connsiteX43" fmla="*/ 1093153 w 1222473"/>
              <a:gd name="connsiteY43" fmla="*/ 443197 h 817832"/>
              <a:gd name="connsiteX44" fmla="*/ 1119519 w 1222473"/>
              <a:gd name="connsiteY44" fmla="*/ 434132 h 817832"/>
              <a:gd name="connsiteX45" fmla="*/ 1114200 w 1222473"/>
              <a:gd name="connsiteY45" fmla="*/ 403489 h 817832"/>
              <a:gd name="connsiteX46" fmla="*/ 1100257 w 1222473"/>
              <a:gd name="connsiteY46" fmla="*/ 401738 h 817832"/>
              <a:gd name="connsiteX47" fmla="*/ 1099725 w 1222473"/>
              <a:gd name="connsiteY47" fmla="*/ 384714 h 817832"/>
              <a:gd name="connsiteX48" fmla="*/ 1082895 w 1222473"/>
              <a:gd name="connsiteY48" fmla="*/ 373727 h 817832"/>
              <a:gd name="connsiteX49" fmla="*/ 1083997 w 1222473"/>
              <a:gd name="connsiteY49" fmla="*/ 339107 h 817832"/>
              <a:gd name="connsiteX50" fmla="*/ 1096610 w 1222473"/>
              <a:gd name="connsiteY50" fmla="*/ 314938 h 817832"/>
              <a:gd name="connsiteX51" fmla="*/ 1096610 w 1222473"/>
              <a:gd name="connsiteY51" fmla="*/ 300106 h 817832"/>
              <a:gd name="connsiteX52" fmla="*/ 1121342 w 1222473"/>
              <a:gd name="connsiteY52" fmla="*/ 298455 h 817832"/>
              <a:gd name="connsiteX53" fmla="*/ 1124039 w 1222473"/>
              <a:gd name="connsiteY53" fmla="*/ 275937 h 817832"/>
              <a:gd name="connsiteX54" fmla="*/ 1122976 w 1222473"/>
              <a:gd name="connsiteY54" fmla="*/ 252881 h 817832"/>
              <a:gd name="connsiteX55" fmla="*/ 1109755 w 1222473"/>
              <a:gd name="connsiteY55" fmla="*/ 251229 h 817832"/>
              <a:gd name="connsiteX56" fmla="*/ 1083427 w 1222473"/>
              <a:gd name="connsiteY56" fmla="*/ 279780 h 817832"/>
              <a:gd name="connsiteX57" fmla="*/ 1036243 w 1222473"/>
              <a:gd name="connsiteY57" fmla="*/ 280353 h 817832"/>
              <a:gd name="connsiteX58" fmla="*/ 1017019 w 1222473"/>
              <a:gd name="connsiteY58" fmla="*/ 257263 h 817832"/>
              <a:gd name="connsiteX59" fmla="*/ 974736 w 1222473"/>
              <a:gd name="connsiteY59" fmla="*/ 251768 h 817832"/>
              <a:gd name="connsiteX60" fmla="*/ 959919 w 1222473"/>
              <a:gd name="connsiteY60" fmla="*/ 255139 h 817832"/>
              <a:gd name="connsiteX61" fmla="*/ 956538 w 1222473"/>
              <a:gd name="connsiteY61" fmla="*/ 278229 h 817832"/>
              <a:gd name="connsiteX62" fmla="*/ 972494 w 1222473"/>
              <a:gd name="connsiteY62" fmla="*/ 278229 h 817832"/>
              <a:gd name="connsiteX63" fmla="*/ 977433 w 1222473"/>
              <a:gd name="connsiteY63" fmla="*/ 291409 h 817832"/>
              <a:gd name="connsiteX64" fmla="*/ 962046 w 1222473"/>
              <a:gd name="connsiteY64" fmla="*/ 293600 h 817832"/>
              <a:gd name="connsiteX65" fmla="*/ 953803 w 1222473"/>
              <a:gd name="connsiteY65" fmla="*/ 313353 h 817832"/>
              <a:gd name="connsiteX66" fmla="*/ 946508 w 1222473"/>
              <a:gd name="connsiteY66" fmla="*/ 315007 h 817832"/>
              <a:gd name="connsiteX67" fmla="*/ 939518 w 1222473"/>
              <a:gd name="connsiteY67" fmla="*/ 312275 h 817832"/>
              <a:gd name="connsiteX68" fmla="*/ 935681 w 1222473"/>
              <a:gd name="connsiteY68" fmla="*/ 295791 h 817832"/>
              <a:gd name="connsiteX69" fmla="*/ 939518 w 1222473"/>
              <a:gd name="connsiteY69" fmla="*/ 284802 h 817832"/>
              <a:gd name="connsiteX70" fmla="*/ 934047 w 1222473"/>
              <a:gd name="connsiteY70" fmla="*/ 273274 h 817832"/>
              <a:gd name="connsiteX71" fmla="*/ 947192 w 1222473"/>
              <a:gd name="connsiteY71" fmla="*/ 260094 h 817832"/>
              <a:gd name="connsiteX72" fmla="*/ 937314 w 1222473"/>
              <a:gd name="connsiteY72" fmla="*/ 251296 h 817832"/>
              <a:gd name="connsiteX73" fmla="*/ 917103 w 1222473"/>
              <a:gd name="connsiteY73" fmla="*/ 235925 h 817832"/>
              <a:gd name="connsiteX74" fmla="*/ 897918 w 1222473"/>
              <a:gd name="connsiteY74" fmla="*/ 213408 h 817832"/>
              <a:gd name="connsiteX75" fmla="*/ 873756 w 1222473"/>
              <a:gd name="connsiteY75" fmla="*/ 213408 h 817832"/>
              <a:gd name="connsiteX76" fmla="*/ 885837 w 1222473"/>
              <a:gd name="connsiteY76" fmla="*/ 227127 h 817832"/>
              <a:gd name="connsiteX77" fmla="*/ 885267 w 1222473"/>
              <a:gd name="connsiteY77" fmla="*/ 246341 h 817832"/>
              <a:gd name="connsiteX78" fmla="*/ 902857 w 1222473"/>
              <a:gd name="connsiteY78" fmla="*/ 253487 h 817832"/>
              <a:gd name="connsiteX79" fmla="*/ 896132 w 1222473"/>
              <a:gd name="connsiteY79" fmla="*/ 267240 h 817832"/>
              <a:gd name="connsiteX80" fmla="*/ 876909 w 1222473"/>
              <a:gd name="connsiteY80" fmla="*/ 254060 h 817832"/>
              <a:gd name="connsiteX81" fmla="*/ 863156 w 1222473"/>
              <a:gd name="connsiteY81" fmla="*/ 244723 h 817832"/>
              <a:gd name="connsiteX82" fmla="*/ 829686 w 1222473"/>
              <a:gd name="connsiteY82" fmla="*/ 244723 h 817832"/>
              <a:gd name="connsiteX83" fmla="*/ 829686 w 1222473"/>
              <a:gd name="connsiteY83" fmla="*/ 281634 h 817832"/>
              <a:gd name="connsiteX84" fmla="*/ 800585 w 1222473"/>
              <a:gd name="connsiteY84" fmla="*/ 283825 h 817832"/>
              <a:gd name="connsiteX85" fmla="*/ 791771 w 1222473"/>
              <a:gd name="connsiteY85" fmla="*/ 271724 h 817832"/>
              <a:gd name="connsiteX86" fmla="*/ 769813 w 1222473"/>
              <a:gd name="connsiteY86" fmla="*/ 266802 h 817832"/>
              <a:gd name="connsiteX87" fmla="*/ 756630 w 1222473"/>
              <a:gd name="connsiteY87" fmla="*/ 290398 h 817832"/>
              <a:gd name="connsiteX88" fmla="*/ 740180 w 1222473"/>
              <a:gd name="connsiteY88" fmla="*/ 278870 h 817832"/>
              <a:gd name="connsiteX89" fmla="*/ 733037 w 1222473"/>
              <a:gd name="connsiteY89" fmla="*/ 250858 h 817832"/>
              <a:gd name="connsiteX90" fmla="*/ 726313 w 1222473"/>
              <a:gd name="connsiteY90" fmla="*/ 248667 h 817832"/>
              <a:gd name="connsiteX91" fmla="*/ 721374 w 1222473"/>
              <a:gd name="connsiteY91" fmla="*/ 240442 h 817832"/>
              <a:gd name="connsiteX92" fmla="*/ 749943 w 1222473"/>
              <a:gd name="connsiteY92" fmla="*/ 239330 h 817832"/>
              <a:gd name="connsiteX93" fmla="*/ 749412 w 1222473"/>
              <a:gd name="connsiteY93" fmla="*/ 205824 h 817832"/>
              <a:gd name="connsiteX94" fmla="*/ 737824 w 1222473"/>
              <a:gd name="connsiteY94" fmla="*/ 171205 h 817832"/>
              <a:gd name="connsiteX95" fmla="*/ 745537 w 1222473"/>
              <a:gd name="connsiteY95" fmla="*/ 161902 h 817832"/>
              <a:gd name="connsiteX96" fmla="*/ 744701 w 1222473"/>
              <a:gd name="connsiteY96" fmla="*/ 153105 h 817832"/>
              <a:gd name="connsiteX97" fmla="*/ 739496 w 1222473"/>
              <a:gd name="connsiteY97" fmla="*/ 145958 h 817832"/>
              <a:gd name="connsiteX98" fmla="*/ 729770 w 1222473"/>
              <a:gd name="connsiteY98" fmla="*/ 141784 h 817832"/>
              <a:gd name="connsiteX99" fmla="*/ 719285 w 1222473"/>
              <a:gd name="connsiteY99" fmla="*/ 143227 h 817832"/>
              <a:gd name="connsiteX100" fmla="*/ 691818 w 1222473"/>
              <a:gd name="connsiteY100" fmla="*/ 106418 h 817832"/>
              <a:gd name="connsiteX101" fmla="*/ 691818 w 1222473"/>
              <a:gd name="connsiteY101" fmla="*/ 54776 h 817832"/>
              <a:gd name="connsiteX102" fmla="*/ 651733 w 1222473"/>
              <a:gd name="connsiteY102" fmla="*/ 9742 h 817832"/>
              <a:gd name="connsiteX103" fmla="*/ 634884 w 1222473"/>
              <a:gd name="connsiteY103" fmla="*/ 20731 h 817832"/>
              <a:gd name="connsiteX104" fmla="*/ 611835 w 1222473"/>
              <a:gd name="connsiteY104" fmla="*/ 20731 h 817832"/>
              <a:gd name="connsiteX105" fmla="*/ 576147 w 1222473"/>
              <a:gd name="connsiteY105" fmla="*/ 51068 h 817832"/>
              <a:gd name="connsiteX106" fmla="*/ 566812 w 1222473"/>
              <a:gd name="connsiteY106" fmla="*/ 41731 h 817832"/>
              <a:gd name="connsiteX107" fmla="*/ 537696 w 1222473"/>
              <a:gd name="connsiteY107" fmla="*/ 39001 h 817832"/>
              <a:gd name="connsiteX108" fmla="*/ 512998 w 1222473"/>
              <a:gd name="connsiteY108" fmla="*/ 12641 h 817832"/>
              <a:gd name="connsiteX109" fmla="*/ 469187 w 1222473"/>
              <a:gd name="connsiteY109" fmla="*/ 12641 h 817832"/>
              <a:gd name="connsiteX110" fmla="*/ 458774 w 1222473"/>
              <a:gd name="connsiteY110" fmla="*/ 4921 h 817832"/>
              <a:gd name="connsiteX111" fmla="*/ 437343 w 1222473"/>
              <a:gd name="connsiteY111" fmla="*/ 17562 h 817832"/>
              <a:gd name="connsiteX112" fmla="*/ 394512 w 1222473"/>
              <a:gd name="connsiteY112" fmla="*/ 0 h 817832"/>
              <a:gd name="connsiteX113" fmla="*/ 397882 w 1222473"/>
              <a:gd name="connsiteY113" fmla="*/ 30742 h 817832"/>
              <a:gd name="connsiteX114" fmla="*/ 359397 w 1222473"/>
              <a:gd name="connsiteY114" fmla="*/ 21405 h 817832"/>
              <a:gd name="connsiteX115" fmla="*/ 347301 w 1222473"/>
              <a:gd name="connsiteY115" fmla="*/ 64787 h 817832"/>
              <a:gd name="connsiteX116" fmla="*/ 289673 w 1222473"/>
              <a:gd name="connsiteY116" fmla="*/ 70855 h 817832"/>
              <a:gd name="connsiteX117" fmla="*/ 303391 w 1222473"/>
              <a:gd name="connsiteY117" fmla="*/ 96676 h 817832"/>
              <a:gd name="connsiteX118" fmla="*/ 304467 w 1222473"/>
              <a:gd name="connsiteY118" fmla="*/ 124114 h 817832"/>
              <a:gd name="connsiteX119" fmla="*/ 243001 w 1222473"/>
              <a:gd name="connsiteY119" fmla="*/ 125766 h 817832"/>
              <a:gd name="connsiteX120" fmla="*/ 237508 w 1222473"/>
              <a:gd name="connsiteY120" fmla="*/ 148823 h 817832"/>
              <a:gd name="connsiteX121" fmla="*/ 219378 w 1222473"/>
              <a:gd name="connsiteY121" fmla="*/ 156542 h 817832"/>
              <a:gd name="connsiteX122" fmla="*/ 182041 w 1222473"/>
              <a:gd name="connsiteY122" fmla="*/ 156542 h 817832"/>
              <a:gd name="connsiteX123" fmla="*/ 1212 w 1222473"/>
              <a:gd name="connsiteY123" fmla="*/ 224667 h 817832"/>
              <a:gd name="connsiteX124" fmla="*/ 19782 w 1222473"/>
              <a:gd name="connsiteY124" fmla="*/ 293027 h 817832"/>
              <a:gd name="connsiteX125" fmla="*/ 7412 w 1222473"/>
              <a:gd name="connsiteY125" fmla="*/ 313623 h 817832"/>
              <a:gd name="connsiteX126" fmla="*/ 35415 w 1222473"/>
              <a:gd name="connsiteY126" fmla="*/ 325960 h 817832"/>
              <a:gd name="connsiteX127" fmla="*/ 46132 w 1222473"/>
              <a:gd name="connsiteY127" fmla="*/ 359669 h 817832"/>
              <a:gd name="connsiteX128" fmla="*/ 14828 w 1222473"/>
              <a:gd name="connsiteY128" fmla="*/ 360511 h 817832"/>
              <a:gd name="connsiteX129" fmla="*/ 0 w 1222473"/>
              <a:gd name="connsiteY129" fmla="*/ 387681 h 817832"/>
              <a:gd name="connsiteX130" fmla="*/ 20621 w 1222473"/>
              <a:gd name="connsiteY130" fmla="*/ 493964 h 817832"/>
              <a:gd name="connsiteX131" fmla="*/ 47785 w 1222473"/>
              <a:gd name="connsiteY131" fmla="*/ 496456 h 817832"/>
              <a:gd name="connsiteX132" fmla="*/ 43674 w 1222473"/>
              <a:gd name="connsiteY132" fmla="*/ 539268 h 817832"/>
              <a:gd name="connsiteX133" fmla="*/ 52739 w 1222473"/>
              <a:gd name="connsiteY133" fmla="*/ 580492 h 817832"/>
              <a:gd name="connsiteX134" fmla="*/ 31304 w 1222473"/>
              <a:gd name="connsiteY134" fmla="*/ 622495 h 817832"/>
              <a:gd name="connsiteX135" fmla="*/ 66723 w 1222473"/>
              <a:gd name="connsiteY135" fmla="*/ 618381 h 817832"/>
              <a:gd name="connsiteX136" fmla="*/ 68376 w 1222473"/>
              <a:gd name="connsiteY136" fmla="*/ 637327 h 817832"/>
              <a:gd name="connsiteX137" fmla="*/ 39560 w 1222473"/>
              <a:gd name="connsiteY137" fmla="*/ 662875 h 817832"/>
              <a:gd name="connsiteX138" fmla="*/ 32216 w 1222473"/>
              <a:gd name="connsiteY138" fmla="*/ 768786 h 817832"/>
              <a:gd name="connsiteX139" fmla="*/ 74979 w 1222473"/>
              <a:gd name="connsiteY139" fmla="*/ 800440 h 817832"/>
              <a:gd name="connsiteX140" fmla="*/ 123573 w 1222473"/>
              <a:gd name="connsiteY140" fmla="*/ 781430 h 81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473" h="817832">
                <a:moveTo>
                  <a:pt x="123573" y="781430"/>
                </a:moveTo>
                <a:lnTo>
                  <a:pt x="135099" y="811093"/>
                </a:lnTo>
                <a:lnTo>
                  <a:pt x="251222" y="817833"/>
                </a:lnTo>
                <a:lnTo>
                  <a:pt x="250417" y="775799"/>
                </a:lnTo>
                <a:lnTo>
                  <a:pt x="283340" y="759315"/>
                </a:lnTo>
                <a:lnTo>
                  <a:pt x="343457" y="803138"/>
                </a:lnTo>
                <a:lnTo>
                  <a:pt x="378066" y="763563"/>
                </a:lnTo>
                <a:lnTo>
                  <a:pt x="364048" y="724865"/>
                </a:lnTo>
                <a:lnTo>
                  <a:pt x="461236" y="650707"/>
                </a:lnTo>
                <a:lnTo>
                  <a:pt x="449709" y="614471"/>
                </a:lnTo>
                <a:lnTo>
                  <a:pt x="465380" y="589728"/>
                </a:lnTo>
                <a:lnTo>
                  <a:pt x="396195" y="506535"/>
                </a:lnTo>
                <a:lnTo>
                  <a:pt x="443946" y="439121"/>
                </a:lnTo>
                <a:lnTo>
                  <a:pt x="490082" y="428400"/>
                </a:lnTo>
                <a:lnTo>
                  <a:pt x="516433" y="467940"/>
                </a:lnTo>
                <a:lnTo>
                  <a:pt x="530417" y="428400"/>
                </a:lnTo>
                <a:lnTo>
                  <a:pt x="575744" y="411106"/>
                </a:lnTo>
                <a:lnTo>
                  <a:pt x="597144" y="452300"/>
                </a:lnTo>
                <a:lnTo>
                  <a:pt x="633403" y="454761"/>
                </a:lnTo>
                <a:lnTo>
                  <a:pt x="637513" y="486883"/>
                </a:lnTo>
                <a:lnTo>
                  <a:pt x="688550" y="509974"/>
                </a:lnTo>
                <a:lnTo>
                  <a:pt x="701733" y="472051"/>
                </a:lnTo>
                <a:lnTo>
                  <a:pt x="760201" y="461368"/>
                </a:lnTo>
                <a:lnTo>
                  <a:pt x="799787" y="491704"/>
                </a:lnTo>
                <a:lnTo>
                  <a:pt x="842603" y="462850"/>
                </a:lnTo>
                <a:lnTo>
                  <a:pt x="886407" y="494166"/>
                </a:lnTo>
                <a:lnTo>
                  <a:pt x="884773" y="564213"/>
                </a:lnTo>
                <a:lnTo>
                  <a:pt x="969606" y="567583"/>
                </a:lnTo>
                <a:lnTo>
                  <a:pt x="982790" y="535458"/>
                </a:lnTo>
                <a:lnTo>
                  <a:pt x="1051135" y="515706"/>
                </a:lnTo>
                <a:lnTo>
                  <a:pt x="1070055" y="584067"/>
                </a:lnTo>
                <a:lnTo>
                  <a:pt x="1140109" y="581605"/>
                </a:lnTo>
                <a:lnTo>
                  <a:pt x="1165602" y="606315"/>
                </a:lnTo>
                <a:lnTo>
                  <a:pt x="1217497" y="607154"/>
                </a:lnTo>
                <a:lnTo>
                  <a:pt x="1186192" y="565121"/>
                </a:lnTo>
                <a:lnTo>
                  <a:pt x="1222474" y="545370"/>
                </a:lnTo>
                <a:lnTo>
                  <a:pt x="1217497" y="522279"/>
                </a:lnTo>
                <a:lnTo>
                  <a:pt x="1185395" y="516516"/>
                </a:lnTo>
                <a:lnTo>
                  <a:pt x="1153293" y="538763"/>
                </a:lnTo>
                <a:lnTo>
                  <a:pt x="1129396" y="496760"/>
                </a:lnTo>
                <a:lnTo>
                  <a:pt x="1160701" y="461334"/>
                </a:lnTo>
                <a:lnTo>
                  <a:pt x="1131030" y="452265"/>
                </a:lnTo>
                <a:lnTo>
                  <a:pt x="1102195" y="462143"/>
                </a:lnTo>
                <a:lnTo>
                  <a:pt x="1093153" y="443197"/>
                </a:lnTo>
                <a:lnTo>
                  <a:pt x="1119519" y="434132"/>
                </a:lnTo>
                <a:lnTo>
                  <a:pt x="1114200" y="403489"/>
                </a:lnTo>
                <a:cubicBezTo>
                  <a:pt x="1109337" y="405411"/>
                  <a:pt x="1102841" y="404906"/>
                  <a:pt x="1100257" y="401738"/>
                </a:cubicBezTo>
                <a:cubicBezTo>
                  <a:pt x="1096914" y="397490"/>
                  <a:pt x="1102727" y="391321"/>
                  <a:pt x="1099725" y="384714"/>
                </a:cubicBezTo>
                <a:cubicBezTo>
                  <a:pt x="1096724" y="378107"/>
                  <a:pt x="1088252" y="380398"/>
                  <a:pt x="1082895" y="373727"/>
                </a:cubicBezTo>
                <a:cubicBezTo>
                  <a:pt x="1075411" y="364725"/>
                  <a:pt x="1080198" y="347500"/>
                  <a:pt x="1083997" y="339107"/>
                </a:cubicBezTo>
                <a:cubicBezTo>
                  <a:pt x="1089240" y="327342"/>
                  <a:pt x="1095736" y="325455"/>
                  <a:pt x="1096610" y="314938"/>
                </a:cubicBezTo>
                <a:cubicBezTo>
                  <a:pt x="1097256" y="306983"/>
                  <a:pt x="1093913" y="303173"/>
                  <a:pt x="1096610" y="300106"/>
                </a:cubicBezTo>
                <a:cubicBezTo>
                  <a:pt x="1101397" y="294612"/>
                  <a:pt x="1114542" y="304151"/>
                  <a:pt x="1121342" y="298455"/>
                </a:cubicBezTo>
                <a:cubicBezTo>
                  <a:pt x="1124115" y="296095"/>
                  <a:pt x="1123014" y="293499"/>
                  <a:pt x="1124039" y="275937"/>
                </a:cubicBezTo>
                <a:cubicBezTo>
                  <a:pt x="1124989" y="260364"/>
                  <a:pt x="1126243" y="255948"/>
                  <a:pt x="1122976" y="252881"/>
                </a:cubicBezTo>
                <a:cubicBezTo>
                  <a:pt x="1118835" y="249038"/>
                  <a:pt x="1111389" y="250824"/>
                  <a:pt x="1109755" y="251229"/>
                </a:cubicBezTo>
                <a:cubicBezTo>
                  <a:pt x="1095736" y="254971"/>
                  <a:pt x="1096914" y="270173"/>
                  <a:pt x="1083427" y="279780"/>
                </a:cubicBezTo>
                <a:cubicBezTo>
                  <a:pt x="1069902" y="289387"/>
                  <a:pt x="1048969" y="288746"/>
                  <a:pt x="1036243" y="280353"/>
                </a:cubicBezTo>
                <a:cubicBezTo>
                  <a:pt x="1024883" y="272836"/>
                  <a:pt x="1029214" y="265083"/>
                  <a:pt x="1017019" y="257263"/>
                </a:cubicBezTo>
                <a:cubicBezTo>
                  <a:pt x="1008281" y="251667"/>
                  <a:pt x="997074" y="251701"/>
                  <a:pt x="974736" y="251768"/>
                </a:cubicBezTo>
                <a:cubicBezTo>
                  <a:pt x="967327" y="251768"/>
                  <a:pt x="963338" y="252240"/>
                  <a:pt x="959919" y="255139"/>
                </a:cubicBezTo>
                <a:cubicBezTo>
                  <a:pt x="952663" y="261173"/>
                  <a:pt x="951865" y="274757"/>
                  <a:pt x="956538" y="278229"/>
                </a:cubicBezTo>
                <a:cubicBezTo>
                  <a:pt x="960641" y="281196"/>
                  <a:pt x="966644" y="274858"/>
                  <a:pt x="972494" y="278229"/>
                </a:cubicBezTo>
                <a:cubicBezTo>
                  <a:pt x="977281" y="280859"/>
                  <a:pt x="979674" y="288342"/>
                  <a:pt x="977433" y="291409"/>
                </a:cubicBezTo>
                <a:cubicBezTo>
                  <a:pt x="975191" y="294477"/>
                  <a:pt x="967555" y="289724"/>
                  <a:pt x="962046" y="293600"/>
                </a:cubicBezTo>
                <a:cubicBezTo>
                  <a:pt x="955588" y="298117"/>
                  <a:pt x="960337" y="308803"/>
                  <a:pt x="953803" y="313353"/>
                </a:cubicBezTo>
                <a:cubicBezTo>
                  <a:pt x="951599" y="314623"/>
                  <a:pt x="949054" y="315200"/>
                  <a:pt x="946508" y="315007"/>
                </a:cubicBezTo>
                <a:cubicBezTo>
                  <a:pt x="943963" y="314815"/>
                  <a:pt x="941532" y="313863"/>
                  <a:pt x="939518" y="312275"/>
                </a:cubicBezTo>
                <a:cubicBezTo>
                  <a:pt x="933440" y="307320"/>
                  <a:pt x="935339" y="297376"/>
                  <a:pt x="935681" y="295791"/>
                </a:cubicBezTo>
                <a:cubicBezTo>
                  <a:pt x="936896" y="289960"/>
                  <a:pt x="939784" y="289218"/>
                  <a:pt x="939518" y="284802"/>
                </a:cubicBezTo>
                <a:cubicBezTo>
                  <a:pt x="939176" y="278803"/>
                  <a:pt x="933705" y="277555"/>
                  <a:pt x="934047" y="273274"/>
                </a:cubicBezTo>
                <a:cubicBezTo>
                  <a:pt x="934579" y="266870"/>
                  <a:pt x="947154" y="265420"/>
                  <a:pt x="947192" y="260094"/>
                </a:cubicBezTo>
                <a:cubicBezTo>
                  <a:pt x="947192" y="257128"/>
                  <a:pt x="943469" y="255274"/>
                  <a:pt x="937314" y="251296"/>
                </a:cubicBezTo>
                <a:cubicBezTo>
                  <a:pt x="930248" y="246631"/>
                  <a:pt x="923486" y="241496"/>
                  <a:pt x="917103" y="235925"/>
                </a:cubicBezTo>
                <a:cubicBezTo>
                  <a:pt x="904529" y="224633"/>
                  <a:pt x="907453" y="218464"/>
                  <a:pt x="897918" y="213408"/>
                </a:cubicBezTo>
                <a:cubicBezTo>
                  <a:pt x="887546" y="207914"/>
                  <a:pt x="874667" y="210037"/>
                  <a:pt x="873756" y="213408"/>
                </a:cubicBezTo>
                <a:cubicBezTo>
                  <a:pt x="872844" y="216779"/>
                  <a:pt x="882912" y="218262"/>
                  <a:pt x="885837" y="227127"/>
                </a:cubicBezTo>
                <a:cubicBezTo>
                  <a:pt x="888762" y="235993"/>
                  <a:pt x="881848" y="241150"/>
                  <a:pt x="885267" y="246341"/>
                </a:cubicBezTo>
                <a:cubicBezTo>
                  <a:pt x="889218" y="252308"/>
                  <a:pt x="900045" y="248094"/>
                  <a:pt x="902857" y="253487"/>
                </a:cubicBezTo>
                <a:cubicBezTo>
                  <a:pt x="905098" y="257802"/>
                  <a:pt x="901185" y="266094"/>
                  <a:pt x="896132" y="267240"/>
                </a:cubicBezTo>
                <a:cubicBezTo>
                  <a:pt x="891877" y="268218"/>
                  <a:pt x="889104" y="263364"/>
                  <a:pt x="876909" y="254060"/>
                </a:cubicBezTo>
                <a:cubicBezTo>
                  <a:pt x="872616" y="250525"/>
                  <a:pt x="868019" y="247399"/>
                  <a:pt x="863156" y="244723"/>
                </a:cubicBezTo>
                <a:cubicBezTo>
                  <a:pt x="856964" y="241655"/>
                  <a:pt x="846630" y="239296"/>
                  <a:pt x="829686" y="244723"/>
                </a:cubicBezTo>
                <a:lnTo>
                  <a:pt x="829686" y="281634"/>
                </a:lnTo>
                <a:cubicBezTo>
                  <a:pt x="812857" y="288780"/>
                  <a:pt x="804726" y="287061"/>
                  <a:pt x="800585" y="283825"/>
                </a:cubicBezTo>
                <a:cubicBezTo>
                  <a:pt x="796444" y="280589"/>
                  <a:pt x="797204" y="276443"/>
                  <a:pt x="791771" y="271724"/>
                </a:cubicBezTo>
                <a:cubicBezTo>
                  <a:pt x="786377" y="267005"/>
                  <a:pt x="776461" y="263364"/>
                  <a:pt x="769813" y="266802"/>
                </a:cubicBezTo>
                <a:cubicBezTo>
                  <a:pt x="760201" y="271757"/>
                  <a:pt x="764038" y="288241"/>
                  <a:pt x="756630" y="290398"/>
                </a:cubicBezTo>
                <a:cubicBezTo>
                  <a:pt x="751501" y="291915"/>
                  <a:pt x="743789" y="285510"/>
                  <a:pt x="740180" y="278870"/>
                </a:cubicBezTo>
                <a:cubicBezTo>
                  <a:pt x="733911" y="267341"/>
                  <a:pt x="739458" y="254229"/>
                  <a:pt x="733037" y="250858"/>
                </a:cubicBezTo>
                <a:cubicBezTo>
                  <a:pt x="730948" y="249779"/>
                  <a:pt x="729314" y="250622"/>
                  <a:pt x="726313" y="248667"/>
                </a:cubicBezTo>
                <a:cubicBezTo>
                  <a:pt x="723312" y="246712"/>
                  <a:pt x="720387" y="242498"/>
                  <a:pt x="721374" y="240442"/>
                </a:cubicBezTo>
                <a:cubicBezTo>
                  <a:pt x="723540" y="235858"/>
                  <a:pt x="741965" y="246375"/>
                  <a:pt x="749943" y="239330"/>
                </a:cubicBezTo>
                <a:cubicBezTo>
                  <a:pt x="757883" y="232285"/>
                  <a:pt x="751121" y="211183"/>
                  <a:pt x="749412" y="205824"/>
                </a:cubicBezTo>
                <a:cubicBezTo>
                  <a:pt x="743637" y="188026"/>
                  <a:pt x="733684" y="179363"/>
                  <a:pt x="737824" y="171205"/>
                </a:cubicBezTo>
                <a:cubicBezTo>
                  <a:pt x="740104" y="166857"/>
                  <a:pt x="744131" y="166992"/>
                  <a:pt x="745537" y="161902"/>
                </a:cubicBezTo>
                <a:cubicBezTo>
                  <a:pt x="746068" y="158944"/>
                  <a:pt x="745765" y="155908"/>
                  <a:pt x="744701" y="153105"/>
                </a:cubicBezTo>
                <a:cubicBezTo>
                  <a:pt x="743637" y="150302"/>
                  <a:pt x="741813" y="147835"/>
                  <a:pt x="739496" y="145958"/>
                </a:cubicBezTo>
                <a:cubicBezTo>
                  <a:pt x="736685" y="143708"/>
                  <a:pt x="733303" y="142265"/>
                  <a:pt x="729770" y="141784"/>
                </a:cubicBezTo>
                <a:cubicBezTo>
                  <a:pt x="726199" y="141303"/>
                  <a:pt x="722552" y="141801"/>
                  <a:pt x="719285" y="143227"/>
                </a:cubicBezTo>
                <a:lnTo>
                  <a:pt x="691818" y="106418"/>
                </a:lnTo>
                <a:lnTo>
                  <a:pt x="691818" y="54776"/>
                </a:lnTo>
                <a:lnTo>
                  <a:pt x="651733" y="9742"/>
                </a:lnTo>
                <a:lnTo>
                  <a:pt x="634884" y="20731"/>
                </a:lnTo>
                <a:lnTo>
                  <a:pt x="611835" y="20731"/>
                </a:lnTo>
                <a:lnTo>
                  <a:pt x="576147" y="51068"/>
                </a:lnTo>
                <a:lnTo>
                  <a:pt x="566812" y="41731"/>
                </a:lnTo>
                <a:lnTo>
                  <a:pt x="537696" y="39001"/>
                </a:lnTo>
                <a:lnTo>
                  <a:pt x="512998" y="12641"/>
                </a:lnTo>
                <a:lnTo>
                  <a:pt x="469187" y="12641"/>
                </a:lnTo>
                <a:lnTo>
                  <a:pt x="458774" y="4921"/>
                </a:lnTo>
                <a:lnTo>
                  <a:pt x="437343" y="17562"/>
                </a:lnTo>
                <a:lnTo>
                  <a:pt x="394512" y="0"/>
                </a:lnTo>
                <a:lnTo>
                  <a:pt x="397882" y="30742"/>
                </a:lnTo>
                <a:lnTo>
                  <a:pt x="359397" y="21405"/>
                </a:lnTo>
                <a:lnTo>
                  <a:pt x="347301" y="64787"/>
                </a:lnTo>
                <a:lnTo>
                  <a:pt x="289673" y="70855"/>
                </a:lnTo>
                <a:lnTo>
                  <a:pt x="303391" y="96676"/>
                </a:lnTo>
                <a:lnTo>
                  <a:pt x="304467" y="124114"/>
                </a:lnTo>
                <a:lnTo>
                  <a:pt x="243001" y="125766"/>
                </a:lnTo>
                <a:lnTo>
                  <a:pt x="237508" y="148823"/>
                </a:lnTo>
                <a:lnTo>
                  <a:pt x="219378" y="156542"/>
                </a:lnTo>
                <a:lnTo>
                  <a:pt x="182041" y="156542"/>
                </a:lnTo>
                <a:lnTo>
                  <a:pt x="1212" y="224667"/>
                </a:lnTo>
                <a:lnTo>
                  <a:pt x="19782" y="293027"/>
                </a:lnTo>
                <a:lnTo>
                  <a:pt x="7412" y="313623"/>
                </a:lnTo>
                <a:lnTo>
                  <a:pt x="35415" y="325960"/>
                </a:lnTo>
                <a:lnTo>
                  <a:pt x="46132" y="359669"/>
                </a:lnTo>
                <a:lnTo>
                  <a:pt x="14828" y="360511"/>
                </a:lnTo>
                <a:lnTo>
                  <a:pt x="0" y="387681"/>
                </a:lnTo>
                <a:lnTo>
                  <a:pt x="20621" y="493964"/>
                </a:lnTo>
                <a:lnTo>
                  <a:pt x="47785" y="496456"/>
                </a:lnTo>
                <a:lnTo>
                  <a:pt x="43674" y="539268"/>
                </a:lnTo>
                <a:lnTo>
                  <a:pt x="52739" y="580492"/>
                </a:lnTo>
                <a:lnTo>
                  <a:pt x="31304" y="622495"/>
                </a:lnTo>
                <a:lnTo>
                  <a:pt x="66723" y="618381"/>
                </a:lnTo>
                <a:lnTo>
                  <a:pt x="68376" y="637327"/>
                </a:lnTo>
                <a:lnTo>
                  <a:pt x="39560" y="662875"/>
                </a:lnTo>
                <a:lnTo>
                  <a:pt x="32216" y="768786"/>
                </a:lnTo>
                <a:lnTo>
                  <a:pt x="74979" y="800440"/>
                </a:lnTo>
                <a:lnTo>
                  <a:pt x="123573" y="78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D8B3241B-CDFB-4CDE-859B-E96C45E206A9}"/>
              </a:ext>
            </a:extLst>
          </p:cNvPr>
          <p:cNvSpPr/>
          <p:nvPr/>
        </p:nvSpPr>
        <p:spPr>
          <a:xfrm>
            <a:off x="5898810" y="1811576"/>
            <a:ext cx="1368871" cy="901295"/>
          </a:xfrm>
          <a:custGeom>
            <a:avLst/>
            <a:gdLst>
              <a:gd name="connsiteX0" fmla="*/ 507334 w 1368871"/>
              <a:gd name="connsiteY0" fmla="*/ 784325 h 901295"/>
              <a:gd name="connsiteX1" fmla="*/ 540291 w 1368871"/>
              <a:gd name="connsiteY1" fmla="*/ 754932 h 901295"/>
              <a:gd name="connsiteX2" fmla="*/ 602904 w 1368871"/>
              <a:gd name="connsiteY2" fmla="*/ 748629 h 901295"/>
              <a:gd name="connsiteX3" fmla="*/ 594648 w 1368871"/>
              <a:gd name="connsiteY3" fmla="*/ 878239 h 901295"/>
              <a:gd name="connsiteX4" fmla="*/ 647353 w 1368871"/>
              <a:gd name="connsiteY4" fmla="*/ 901295 h 901295"/>
              <a:gd name="connsiteX5" fmla="*/ 708853 w 1368871"/>
              <a:gd name="connsiteY5" fmla="*/ 835393 h 901295"/>
              <a:gd name="connsiteX6" fmla="*/ 745100 w 1368871"/>
              <a:gd name="connsiteY6" fmla="*/ 871632 h 901295"/>
              <a:gd name="connsiteX7" fmla="*/ 881259 w 1368871"/>
              <a:gd name="connsiteY7" fmla="*/ 837585 h 901295"/>
              <a:gd name="connsiteX8" fmla="*/ 883500 w 1368871"/>
              <a:gd name="connsiteY8" fmla="*/ 778258 h 901295"/>
              <a:gd name="connsiteX9" fmla="*/ 914197 w 1368871"/>
              <a:gd name="connsiteY9" fmla="*/ 760695 h 901295"/>
              <a:gd name="connsiteX10" fmla="*/ 920807 w 1368871"/>
              <a:gd name="connsiteY10" fmla="*/ 725538 h 901295"/>
              <a:gd name="connsiteX11" fmla="*/ 953746 w 1368871"/>
              <a:gd name="connsiteY11" fmla="*/ 716739 h 901295"/>
              <a:gd name="connsiteX12" fmla="*/ 964725 w 1368871"/>
              <a:gd name="connsiteY12" fmla="*/ 685997 h 901295"/>
              <a:gd name="connsiteX13" fmla="*/ 1030601 w 1368871"/>
              <a:gd name="connsiteY13" fmla="*/ 684888 h 901295"/>
              <a:gd name="connsiteX14" fmla="*/ 1032842 w 1368871"/>
              <a:gd name="connsiteY14" fmla="*/ 747516 h 901295"/>
              <a:gd name="connsiteX15" fmla="*/ 1091045 w 1368871"/>
              <a:gd name="connsiteY15" fmla="*/ 744214 h 901295"/>
              <a:gd name="connsiteX16" fmla="*/ 1097617 w 1368871"/>
              <a:gd name="connsiteY16" fmla="*/ 713472 h 901295"/>
              <a:gd name="connsiteX17" fmla="*/ 1125084 w 1368871"/>
              <a:gd name="connsiteY17" fmla="*/ 717853 h 901295"/>
              <a:gd name="connsiteX18" fmla="*/ 1147043 w 1368871"/>
              <a:gd name="connsiteY18" fmla="*/ 678312 h 901295"/>
              <a:gd name="connsiteX19" fmla="*/ 1288711 w 1368871"/>
              <a:gd name="connsiteY19" fmla="*/ 542099 h 901295"/>
              <a:gd name="connsiteX20" fmla="*/ 1237081 w 1368871"/>
              <a:gd name="connsiteY20" fmla="*/ 525615 h 901295"/>
              <a:gd name="connsiteX21" fmla="*/ 1244755 w 1368871"/>
              <a:gd name="connsiteY21" fmla="*/ 505860 h 901295"/>
              <a:gd name="connsiteX22" fmla="*/ 1286469 w 1368871"/>
              <a:gd name="connsiteY22" fmla="*/ 500366 h 901295"/>
              <a:gd name="connsiteX23" fmla="*/ 1329323 w 1368871"/>
              <a:gd name="connsiteY23" fmla="*/ 448725 h 901295"/>
              <a:gd name="connsiteX24" fmla="*/ 1368872 w 1368871"/>
              <a:gd name="connsiteY24" fmla="*/ 434433 h 901295"/>
              <a:gd name="connsiteX25" fmla="*/ 1335934 w 1368871"/>
              <a:gd name="connsiteY25" fmla="*/ 410263 h 901295"/>
              <a:gd name="connsiteX26" fmla="*/ 1296385 w 1368871"/>
              <a:gd name="connsiteY26" fmla="*/ 408071 h 901295"/>
              <a:gd name="connsiteX27" fmla="*/ 1294220 w 1368871"/>
              <a:gd name="connsiteY27" fmla="*/ 374028 h 901295"/>
              <a:gd name="connsiteX28" fmla="*/ 1316140 w 1368871"/>
              <a:gd name="connsiteY28" fmla="*/ 342172 h 901295"/>
              <a:gd name="connsiteX29" fmla="*/ 1273666 w 1368871"/>
              <a:gd name="connsiteY29" fmla="*/ 196048 h 901295"/>
              <a:gd name="connsiteX30" fmla="*/ 1223899 w 1368871"/>
              <a:gd name="connsiteY30" fmla="*/ 195239 h 901295"/>
              <a:gd name="connsiteX31" fmla="*/ 1198369 w 1368871"/>
              <a:gd name="connsiteY31" fmla="*/ 170530 h 901295"/>
              <a:gd name="connsiteX32" fmla="*/ 1128389 w 1368871"/>
              <a:gd name="connsiteY32" fmla="*/ 173026 h 901295"/>
              <a:gd name="connsiteX33" fmla="*/ 1109432 w 1368871"/>
              <a:gd name="connsiteY33" fmla="*/ 104631 h 901295"/>
              <a:gd name="connsiteX34" fmla="*/ 1041048 w 1368871"/>
              <a:gd name="connsiteY34" fmla="*/ 124382 h 901295"/>
              <a:gd name="connsiteX35" fmla="*/ 1027866 w 1368871"/>
              <a:gd name="connsiteY35" fmla="*/ 156541 h 901295"/>
              <a:gd name="connsiteX36" fmla="*/ 943070 w 1368871"/>
              <a:gd name="connsiteY36" fmla="*/ 153236 h 901295"/>
              <a:gd name="connsiteX37" fmla="*/ 944666 w 1368871"/>
              <a:gd name="connsiteY37" fmla="*/ 83192 h 901295"/>
              <a:gd name="connsiteX38" fmla="*/ 901052 w 1368871"/>
              <a:gd name="connsiteY38" fmla="*/ 51911 h 901295"/>
              <a:gd name="connsiteX39" fmla="*/ 858198 w 1368871"/>
              <a:gd name="connsiteY39" fmla="*/ 80731 h 901295"/>
              <a:gd name="connsiteX40" fmla="*/ 818688 w 1368871"/>
              <a:gd name="connsiteY40" fmla="*/ 50258 h 901295"/>
              <a:gd name="connsiteX41" fmla="*/ 760220 w 1368871"/>
              <a:gd name="connsiteY41" fmla="*/ 60975 h 901295"/>
              <a:gd name="connsiteX42" fmla="*/ 747037 w 1368871"/>
              <a:gd name="connsiteY42" fmla="*/ 98864 h 901295"/>
              <a:gd name="connsiteX43" fmla="*/ 695947 w 1368871"/>
              <a:gd name="connsiteY43" fmla="*/ 75807 h 901295"/>
              <a:gd name="connsiteX44" fmla="*/ 691837 w 1368871"/>
              <a:gd name="connsiteY44" fmla="*/ 43651 h 901295"/>
              <a:gd name="connsiteX45" fmla="*/ 655608 w 1368871"/>
              <a:gd name="connsiteY45" fmla="*/ 41190 h 901295"/>
              <a:gd name="connsiteX46" fmla="*/ 634178 w 1368871"/>
              <a:gd name="connsiteY46" fmla="*/ 0 h 901295"/>
              <a:gd name="connsiteX47" fmla="*/ 588885 w 1368871"/>
              <a:gd name="connsiteY47" fmla="*/ 17290 h 901295"/>
              <a:gd name="connsiteX48" fmla="*/ 574866 w 1368871"/>
              <a:gd name="connsiteY48" fmla="*/ 56831 h 901295"/>
              <a:gd name="connsiteX49" fmla="*/ 548516 w 1368871"/>
              <a:gd name="connsiteY49" fmla="*/ 17290 h 901295"/>
              <a:gd name="connsiteX50" fmla="*/ 502414 w 1368871"/>
              <a:gd name="connsiteY50" fmla="*/ 28011 h 901295"/>
              <a:gd name="connsiteX51" fmla="*/ 454629 w 1368871"/>
              <a:gd name="connsiteY51" fmla="*/ 95562 h 901295"/>
              <a:gd name="connsiteX52" fmla="*/ 523814 w 1368871"/>
              <a:gd name="connsiteY52" fmla="*/ 178789 h 901295"/>
              <a:gd name="connsiteX53" fmla="*/ 508177 w 1368871"/>
              <a:gd name="connsiteY53" fmla="*/ 203498 h 901295"/>
              <a:gd name="connsiteX54" fmla="*/ 519704 w 1368871"/>
              <a:gd name="connsiteY54" fmla="*/ 239734 h 901295"/>
              <a:gd name="connsiteX55" fmla="*/ 422516 w 1368871"/>
              <a:gd name="connsiteY55" fmla="*/ 313892 h 901295"/>
              <a:gd name="connsiteX56" fmla="*/ 436500 w 1368871"/>
              <a:gd name="connsiteY56" fmla="*/ 352624 h 901295"/>
              <a:gd name="connsiteX57" fmla="*/ 401924 w 1368871"/>
              <a:gd name="connsiteY57" fmla="*/ 392161 h 901295"/>
              <a:gd name="connsiteX58" fmla="*/ 341808 w 1368871"/>
              <a:gd name="connsiteY58" fmla="*/ 348475 h 901295"/>
              <a:gd name="connsiteX59" fmla="*/ 308851 w 1368871"/>
              <a:gd name="connsiteY59" fmla="*/ 364959 h 901295"/>
              <a:gd name="connsiteX60" fmla="*/ 309656 w 1368871"/>
              <a:gd name="connsiteY60" fmla="*/ 406992 h 901295"/>
              <a:gd name="connsiteX61" fmla="*/ 193533 w 1368871"/>
              <a:gd name="connsiteY61" fmla="*/ 400386 h 901295"/>
              <a:gd name="connsiteX62" fmla="*/ 182007 w 1368871"/>
              <a:gd name="connsiteY62" fmla="*/ 370722 h 901295"/>
              <a:gd name="connsiteX63" fmla="*/ 133413 w 1368871"/>
              <a:gd name="connsiteY63" fmla="*/ 389703 h 901295"/>
              <a:gd name="connsiteX64" fmla="*/ 90650 w 1368871"/>
              <a:gd name="connsiteY64" fmla="*/ 358015 h 901295"/>
              <a:gd name="connsiteX65" fmla="*/ 86471 w 1368871"/>
              <a:gd name="connsiteY65" fmla="*/ 418523 h 901295"/>
              <a:gd name="connsiteX66" fmla="*/ 56006 w 1368871"/>
              <a:gd name="connsiteY66" fmla="*/ 458873 h 901295"/>
              <a:gd name="connsiteX67" fmla="*/ 48594 w 1368871"/>
              <a:gd name="connsiteY67" fmla="*/ 505016 h 901295"/>
              <a:gd name="connsiteX68" fmla="*/ 5763 w 1368871"/>
              <a:gd name="connsiteY68" fmla="*/ 517390 h 901295"/>
              <a:gd name="connsiteX69" fmla="*/ 0 w 1368871"/>
              <a:gd name="connsiteY69" fmla="*/ 535523 h 901295"/>
              <a:gd name="connsiteX70" fmla="*/ 30461 w 1368871"/>
              <a:gd name="connsiteY70" fmla="*/ 547863 h 901295"/>
              <a:gd name="connsiteX71" fmla="*/ 809 w 1368871"/>
              <a:gd name="connsiteY71" fmla="*/ 667325 h 901295"/>
              <a:gd name="connsiteX72" fmla="*/ 29621 w 1368871"/>
              <a:gd name="connsiteY72" fmla="*/ 694526 h 901295"/>
              <a:gd name="connsiteX73" fmla="*/ 42831 w 1368871"/>
              <a:gd name="connsiteY73" fmla="*/ 762078 h 901295"/>
              <a:gd name="connsiteX74" fmla="*/ 67533 w 1368871"/>
              <a:gd name="connsiteY74" fmla="*/ 762078 h 901295"/>
              <a:gd name="connsiteX75" fmla="*/ 97188 w 1368871"/>
              <a:gd name="connsiteY75" fmla="*/ 720888 h 901295"/>
              <a:gd name="connsiteX76" fmla="*/ 146588 w 1368871"/>
              <a:gd name="connsiteY76" fmla="*/ 749708 h 901295"/>
              <a:gd name="connsiteX77" fmla="*/ 163068 w 1368871"/>
              <a:gd name="connsiteY77" fmla="*/ 774417 h 901295"/>
              <a:gd name="connsiteX78" fmla="*/ 233902 w 1368871"/>
              <a:gd name="connsiteY78" fmla="*/ 794203 h 901295"/>
              <a:gd name="connsiteX79" fmla="*/ 267668 w 1368871"/>
              <a:gd name="connsiteY79" fmla="*/ 777719 h 901295"/>
              <a:gd name="connsiteX80" fmla="*/ 277542 w 1368871"/>
              <a:gd name="connsiteY80" fmla="*/ 816450 h 901295"/>
              <a:gd name="connsiteX81" fmla="*/ 260256 w 1368871"/>
              <a:gd name="connsiteY81" fmla="*/ 846114 h 901295"/>
              <a:gd name="connsiteX82" fmla="*/ 285798 w 1368871"/>
              <a:gd name="connsiteY82" fmla="*/ 855991 h 901295"/>
              <a:gd name="connsiteX83" fmla="*/ 373078 w 1368871"/>
              <a:gd name="connsiteY83" fmla="*/ 823866 h 901295"/>
              <a:gd name="connsiteX84" fmla="*/ 406035 w 1368871"/>
              <a:gd name="connsiteY84" fmla="*/ 822214 h 901295"/>
              <a:gd name="connsiteX85" fmla="*/ 424168 w 1368871"/>
              <a:gd name="connsiteY85" fmla="*/ 795855 h 901295"/>
              <a:gd name="connsiteX86" fmla="*/ 451396 w 1368871"/>
              <a:gd name="connsiteY86" fmla="*/ 809809 h 901295"/>
              <a:gd name="connsiteX87" fmla="*/ 457395 w 1368871"/>
              <a:gd name="connsiteY87" fmla="*/ 784055 h 901295"/>
              <a:gd name="connsiteX88" fmla="*/ 507334 w 1368871"/>
              <a:gd name="connsiteY88" fmla="*/ 784325 h 9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68871" h="901295">
                <a:moveTo>
                  <a:pt x="507334" y="784325"/>
                </a:moveTo>
                <a:lnTo>
                  <a:pt x="540291" y="754932"/>
                </a:lnTo>
                <a:lnTo>
                  <a:pt x="602904" y="748629"/>
                </a:lnTo>
                <a:lnTo>
                  <a:pt x="594648" y="878239"/>
                </a:lnTo>
                <a:lnTo>
                  <a:pt x="647353" y="901295"/>
                </a:lnTo>
                <a:lnTo>
                  <a:pt x="708853" y="835393"/>
                </a:lnTo>
                <a:lnTo>
                  <a:pt x="745100" y="871632"/>
                </a:lnTo>
                <a:lnTo>
                  <a:pt x="881259" y="837585"/>
                </a:lnTo>
                <a:lnTo>
                  <a:pt x="883500" y="778258"/>
                </a:lnTo>
                <a:lnTo>
                  <a:pt x="914197" y="760695"/>
                </a:lnTo>
                <a:lnTo>
                  <a:pt x="920807" y="725538"/>
                </a:lnTo>
                <a:lnTo>
                  <a:pt x="953746" y="716739"/>
                </a:lnTo>
                <a:lnTo>
                  <a:pt x="964725" y="685997"/>
                </a:lnTo>
                <a:lnTo>
                  <a:pt x="1030601" y="684888"/>
                </a:lnTo>
                <a:lnTo>
                  <a:pt x="1032842" y="747516"/>
                </a:lnTo>
                <a:lnTo>
                  <a:pt x="1091045" y="744214"/>
                </a:lnTo>
                <a:lnTo>
                  <a:pt x="1097617" y="713472"/>
                </a:lnTo>
                <a:lnTo>
                  <a:pt x="1125084" y="717853"/>
                </a:lnTo>
                <a:lnTo>
                  <a:pt x="1147043" y="678312"/>
                </a:lnTo>
                <a:lnTo>
                  <a:pt x="1288711" y="542099"/>
                </a:lnTo>
                <a:lnTo>
                  <a:pt x="1237081" y="525615"/>
                </a:lnTo>
                <a:lnTo>
                  <a:pt x="1244755" y="505860"/>
                </a:lnTo>
                <a:lnTo>
                  <a:pt x="1286469" y="500366"/>
                </a:lnTo>
                <a:lnTo>
                  <a:pt x="1329323" y="448725"/>
                </a:lnTo>
                <a:lnTo>
                  <a:pt x="1368872" y="434433"/>
                </a:lnTo>
                <a:lnTo>
                  <a:pt x="1335934" y="410263"/>
                </a:lnTo>
                <a:lnTo>
                  <a:pt x="1296385" y="408071"/>
                </a:lnTo>
                <a:lnTo>
                  <a:pt x="1294220" y="374028"/>
                </a:lnTo>
                <a:lnTo>
                  <a:pt x="1316140" y="342172"/>
                </a:lnTo>
                <a:lnTo>
                  <a:pt x="1273666" y="196048"/>
                </a:lnTo>
                <a:lnTo>
                  <a:pt x="1223899" y="195239"/>
                </a:lnTo>
                <a:lnTo>
                  <a:pt x="1198369" y="170530"/>
                </a:lnTo>
                <a:lnTo>
                  <a:pt x="1128389" y="173026"/>
                </a:lnTo>
                <a:lnTo>
                  <a:pt x="1109432" y="104631"/>
                </a:lnTo>
                <a:lnTo>
                  <a:pt x="1041048" y="124382"/>
                </a:lnTo>
                <a:lnTo>
                  <a:pt x="1027866" y="156541"/>
                </a:lnTo>
                <a:lnTo>
                  <a:pt x="943070" y="153236"/>
                </a:lnTo>
                <a:lnTo>
                  <a:pt x="944666" y="83192"/>
                </a:lnTo>
                <a:lnTo>
                  <a:pt x="901052" y="51911"/>
                </a:lnTo>
                <a:lnTo>
                  <a:pt x="858198" y="80731"/>
                </a:lnTo>
                <a:lnTo>
                  <a:pt x="818688" y="50258"/>
                </a:lnTo>
                <a:lnTo>
                  <a:pt x="760220" y="60975"/>
                </a:lnTo>
                <a:lnTo>
                  <a:pt x="747037" y="98864"/>
                </a:lnTo>
                <a:lnTo>
                  <a:pt x="695947" y="75807"/>
                </a:lnTo>
                <a:lnTo>
                  <a:pt x="691837" y="43651"/>
                </a:lnTo>
                <a:lnTo>
                  <a:pt x="655608" y="41190"/>
                </a:lnTo>
                <a:lnTo>
                  <a:pt x="634178" y="0"/>
                </a:lnTo>
                <a:lnTo>
                  <a:pt x="588885" y="17290"/>
                </a:lnTo>
                <a:lnTo>
                  <a:pt x="574866" y="56831"/>
                </a:lnTo>
                <a:lnTo>
                  <a:pt x="548516" y="17290"/>
                </a:lnTo>
                <a:lnTo>
                  <a:pt x="502414" y="28011"/>
                </a:lnTo>
                <a:lnTo>
                  <a:pt x="454629" y="95562"/>
                </a:lnTo>
                <a:lnTo>
                  <a:pt x="523814" y="178789"/>
                </a:lnTo>
                <a:lnTo>
                  <a:pt x="508177" y="203498"/>
                </a:lnTo>
                <a:lnTo>
                  <a:pt x="519704" y="239734"/>
                </a:lnTo>
                <a:lnTo>
                  <a:pt x="422516" y="313892"/>
                </a:lnTo>
                <a:lnTo>
                  <a:pt x="436500" y="352624"/>
                </a:lnTo>
                <a:lnTo>
                  <a:pt x="401924" y="392161"/>
                </a:lnTo>
                <a:lnTo>
                  <a:pt x="341808" y="348475"/>
                </a:lnTo>
                <a:lnTo>
                  <a:pt x="308851" y="364959"/>
                </a:lnTo>
                <a:lnTo>
                  <a:pt x="309656" y="406992"/>
                </a:lnTo>
                <a:lnTo>
                  <a:pt x="193533" y="400386"/>
                </a:lnTo>
                <a:lnTo>
                  <a:pt x="182007" y="370722"/>
                </a:lnTo>
                <a:lnTo>
                  <a:pt x="133413" y="389703"/>
                </a:lnTo>
                <a:lnTo>
                  <a:pt x="90650" y="358015"/>
                </a:lnTo>
                <a:lnTo>
                  <a:pt x="86471" y="418523"/>
                </a:lnTo>
                <a:lnTo>
                  <a:pt x="56006" y="458873"/>
                </a:lnTo>
                <a:lnTo>
                  <a:pt x="48594" y="505016"/>
                </a:lnTo>
                <a:lnTo>
                  <a:pt x="5763" y="517390"/>
                </a:lnTo>
                <a:lnTo>
                  <a:pt x="0" y="535523"/>
                </a:lnTo>
                <a:lnTo>
                  <a:pt x="30461" y="547863"/>
                </a:lnTo>
                <a:lnTo>
                  <a:pt x="809" y="667325"/>
                </a:lnTo>
                <a:lnTo>
                  <a:pt x="29621" y="694526"/>
                </a:lnTo>
                <a:lnTo>
                  <a:pt x="42831" y="762078"/>
                </a:lnTo>
                <a:lnTo>
                  <a:pt x="67533" y="762078"/>
                </a:lnTo>
                <a:lnTo>
                  <a:pt x="97188" y="720888"/>
                </a:lnTo>
                <a:lnTo>
                  <a:pt x="146588" y="749708"/>
                </a:lnTo>
                <a:lnTo>
                  <a:pt x="163068" y="774417"/>
                </a:lnTo>
                <a:lnTo>
                  <a:pt x="233902" y="794203"/>
                </a:lnTo>
                <a:lnTo>
                  <a:pt x="267668" y="777719"/>
                </a:lnTo>
                <a:lnTo>
                  <a:pt x="277542" y="816450"/>
                </a:lnTo>
                <a:lnTo>
                  <a:pt x="260256" y="846114"/>
                </a:lnTo>
                <a:lnTo>
                  <a:pt x="285798" y="855991"/>
                </a:lnTo>
                <a:lnTo>
                  <a:pt x="373078" y="823866"/>
                </a:lnTo>
                <a:lnTo>
                  <a:pt x="406035" y="822214"/>
                </a:lnTo>
                <a:lnTo>
                  <a:pt x="424168" y="795855"/>
                </a:lnTo>
                <a:lnTo>
                  <a:pt x="451396" y="809809"/>
                </a:lnTo>
                <a:lnTo>
                  <a:pt x="457395" y="784055"/>
                </a:lnTo>
                <a:lnTo>
                  <a:pt x="507334" y="784325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276BB2F3-2B63-45C3-BC1B-9DAFECCAF261}"/>
              </a:ext>
            </a:extLst>
          </p:cNvPr>
          <p:cNvSpPr/>
          <p:nvPr/>
        </p:nvSpPr>
        <p:spPr>
          <a:xfrm>
            <a:off x="5898810" y="1811576"/>
            <a:ext cx="1368871" cy="901295"/>
          </a:xfrm>
          <a:custGeom>
            <a:avLst/>
            <a:gdLst>
              <a:gd name="connsiteX0" fmla="*/ 507334 w 1368871"/>
              <a:gd name="connsiteY0" fmla="*/ 784325 h 901295"/>
              <a:gd name="connsiteX1" fmla="*/ 540291 w 1368871"/>
              <a:gd name="connsiteY1" fmla="*/ 754932 h 901295"/>
              <a:gd name="connsiteX2" fmla="*/ 602904 w 1368871"/>
              <a:gd name="connsiteY2" fmla="*/ 748629 h 901295"/>
              <a:gd name="connsiteX3" fmla="*/ 594648 w 1368871"/>
              <a:gd name="connsiteY3" fmla="*/ 878239 h 901295"/>
              <a:gd name="connsiteX4" fmla="*/ 647353 w 1368871"/>
              <a:gd name="connsiteY4" fmla="*/ 901295 h 901295"/>
              <a:gd name="connsiteX5" fmla="*/ 708853 w 1368871"/>
              <a:gd name="connsiteY5" fmla="*/ 835393 h 901295"/>
              <a:gd name="connsiteX6" fmla="*/ 745100 w 1368871"/>
              <a:gd name="connsiteY6" fmla="*/ 871632 h 901295"/>
              <a:gd name="connsiteX7" fmla="*/ 881259 w 1368871"/>
              <a:gd name="connsiteY7" fmla="*/ 837585 h 901295"/>
              <a:gd name="connsiteX8" fmla="*/ 883500 w 1368871"/>
              <a:gd name="connsiteY8" fmla="*/ 778258 h 901295"/>
              <a:gd name="connsiteX9" fmla="*/ 914197 w 1368871"/>
              <a:gd name="connsiteY9" fmla="*/ 760695 h 901295"/>
              <a:gd name="connsiteX10" fmla="*/ 920807 w 1368871"/>
              <a:gd name="connsiteY10" fmla="*/ 725538 h 901295"/>
              <a:gd name="connsiteX11" fmla="*/ 953746 w 1368871"/>
              <a:gd name="connsiteY11" fmla="*/ 716739 h 901295"/>
              <a:gd name="connsiteX12" fmla="*/ 964725 w 1368871"/>
              <a:gd name="connsiteY12" fmla="*/ 685997 h 901295"/>
              <a:gd name="connsiteX13" fmla="*/ 1030601 w 1368871"/>
              <a:gd name="connsiteY13" fmla="*/ 684888 h 901295"/>
              <a:gd name="connsiteX14" fmla="*/ 1032842 w 1368871"/>
              <a:gd name="connsiteY14" fmla="*/ 747516 h 901295"/>
              <a:gd name="connsiteX15" fmla="*/ 1091045 w 1368871"/>
              <a:gd name="connsiteY15" fmla="*/ 744214 h 901295"/>
              <a:gd name="connsiteX16" fmla="*/ 1097617 w 1368871"/>
              <a:gd name="connsiteY16" fmla="*/ 713472 h 901295"/>
              <a:gd name="connsiteX17" fmla="*/ 1125084 w 1368871"/>
              <a:gd name="connsiteY17" fmla="*/ 717853 h 901295"/>
              <a:gd name="connsiteX18" fmla="*/ 1147043 w 1368871"/>
              <a:gd name="connsiteY18" fmla="*/ 678312 h 901295"/>
              <a:gd name="connsiteX19" fmla="*/ 1288711 w 1368871"/>
              <a:gd name="connsiteY19" fmla="*/ 542099 h 901295"/>
              <a:gd name="connsiteX20" fmla="*/ 1237081 w 1368871"/>
              <a:gd name="connsiteY20" fmla="*/ 525615 h 901295"/>
              <a:gd name="connsiteX21" fmla="*/ 1244755 w 1368871"/>
              <a:gd name="connsiteY21" fmla="*/ 505860 h 901295"/>
              <a:gd name="connsiteX22" fmla="*/ 1286469 w 1368871"/>
              <a:gd name="connsiteY22" fmla="*/ 500366 h 901295"/>
              <a:gd name="connsiteX23" fmla="*/ 1329323 w 1368871"/>
              <a:gd name="connsiteY23" fmla="*/ 448725 h 901295"/>
              <a:gd name="connsiteX24" fmla="*/ 1368872 w 1368871"/>
              <a:gd name="connsiteY24" fmla="*/ 434433 h 901295"/>
              <a:gd name="connsiteX25" fmla="*/ 1335934 w 1368871"/>
              <a:gd name="connsiteY25" fmla="*/ 410263 h 901295"/>
              <a:gd name="connsiteX26" fmla="*/ 1296385 w 1368871"/>
              <a:gd name="connsiteY26" fmla="*/ 408071 h 901295"/>
              <a:gd name="connsiteX27" fmla="*/ 1294220 w 1368871"/>
              <a:gd name="connsiteY27" fmla="*/ 374028 h 901295"/>
              <a:gd name="connsiteX28" fmla="*/ 1316140 w 1368871"/>
              <a:gd name="connsiteY28" fmla="*/ 342172 h 901295"/>
              <a:gd name="connsiteX29" fmla="*/ 1273666 w 1368871"/>
              <a:gd name="connsiteY29" fmla="*/ 196048 h 901295"/>
              <a:gd name="connsiteX30" fmla="*/ 1223899 w 1368871"/>
              <a:gd name="connsiteY30" fmla="*/ 195239 h 901295"/>
              <a:gd name="connsiteX31" fmla="*/ 1198369 w 1368871"/>
              <a:gd name="connsiteY31" fmla="*/ 170530 h 901295"/>
              <a:gd name="connsiteX32" fmla="*/ 1128389 w 1368871"/>
              <a:gd name="connsiteY32" fmla="*/ 173026 h 901295"/>
              <a:gd name="connsiteX33" fmla="*/ 1109432 w 1368871"/>
              <a:gd name="connsiteY33" fmla="*/ 104631 h 901295"/>
              <a:gd name="connsiteX34" fmla="*/ 1041048 w 1368871"/>
              <a:gd name="connsiteY34" fmla="*/ 124382 h 901295"/>
              <a:gd name="connsiteX35" fmla="*/ 1027866 w 1368871"/>
              <a:gd name="connsiteY35" fmla="*/ 156541 h 901295"/>
              <a:gd name="connsiteX36" fmla="*/ 943070 w 1368871"/>
              <a:gd name="connsiteY36" fmla="*/ 153236 h 901295"/>
              <a:gd name="connsiteX37" fmla="*/ 944666 w 1368871"/>
              <a:gd name="connsiteY37" fmla="*/ 83192 h 901295"/>
              <a:gd name="connsiteX38" fmla="*/ 901052 w 1368871"/>
              <a:gd name="connsiteY38" fmla="*/ 51911 h 901295"/>
              <a:gd name="connsiteX39" fmla="*/ 858198 w 1368871"/>
              <a:gd name="connsiteY39" fmla="*/ 80731 h 901295"/>
              <a:gd name="connsiteX40" fmla="*/ 818688 w 1368871"/>
              <a:gd name="connsiteY40" fmla="*/ 50258 h 901295"/>
              <a:gd name="connsiteX41" fmla="*/ 760220 w 1368871"/>
              <a:gd name="connsiteY41" fmla="*/ 60975 h 901295"/>
              <a:gd name="connsiteX42" fmla="*/ 747037 w 1368871"/>
              <a:gd name="connsiteY42" fmla="*/ 98864 h 901295"/>
              <a:gd name="connsiteX43" fmla="*/ 695947 w 1368871"/>
              <a:gd name="connsiteY43" fmla="*/ 75807 h 901295"/>
              <a:gd name="connsiteX44" fmla="*/ 691837 w 1368871"/>
              <a:gd name="connsiteY44" fmla="*/ 43651 h 901295"/>
              <a:gd name="connsiteX45" fmla="*/ 655608 w 1368871"/>
              <a:gd name="connsiteY45" fmla="*/ 41190 h 901295"/>
              <a:gd name="connsiteX46" fmla="*/ 634178 w 1368871"/>
              <a:gd name="connsiteY46" fmla="*/ 0 h 901295"/>
              <a:gd name="connsiteX47" fmla="*/ 588885 w 1368871"/>
              <a:gd name="connsiteY47" fmla="*/ 17290 h 901295"/>
              <a:gd name="connsiteX48" fmla="*/ 574866 w 1368871"/>
              <a:gd name="connsiteY48" fmla="*/ 56831 h 901295"/>
              <a:gd name="connsiteX49" fmla="*/ 548516 w 1368871"/>
              <a:gd name="connsiteY49" fmla="*/ 17290 h 901295"/>
              <a:gd name="connsiteX50" fmla="*/ 502414 w 1368871"/>
              <a:gd name="connsiteY50" fmla="*/ 28011 h 901295"/>
              <a:gd name="connsiteX51" fmla="*/ 454629 w 1368871"/>
              <a:gd name="connsiteY51" fmla="*/ 95562 h 901295"/>
              <a:gd name="connsiteX52" fmla="*/ 523814 w 1368871"/>
              <a:gd name="connsiteY52" fmla="*/ 178789 h 901295"/>
              <a:gd name="connsiteX53" fmla="*/ 508177 w 1368871"/>
              <a:gd name="connsiteY53" fmla="*/ 203498 h 901295"/>
              <a:gd name="connsiteX54" fmla="*/ 519704 w 1368871"/>
              <a:gd name="connsiteY54" fmla="*/ 239734 h 901295"/>
              <a:gd name="connsiteX55" fmla="*/ 422516 w 1368871"/>
              <a:gd name="connsiteY55" fmla="*/ 313892 h 901295"/>
              <a:gd name="connsiteX56" fmla="*/ 436500 w 1368871"/>
              <a:gd name="connsiteY56" fmla="*/ 352624 h 901295"/>
              <a:gd name="connsiteX57" fmla="*/ 401924 w 1368871"/>
              <a:gd name="connsiteY57" fmla="*/ 392161 h 901295"/>
              <a:gd name="connsiteX58" fmla="*/ 341808 w 1368871"/>
              <a:gd name="connsiteY58" fmla="*/ 348475 h 901295"/>
              <a:gd name="connsiteX59" fmla="*/ 308851 w 1368871"/>
              <a:gd name="connsiteY59" fmla="*/ 364959 h 901295"/>
              <a:gd name="connsiteX60" fmla="*/ 309656 w 1368871"/>
              <a:gd name="connsiteY60" fmla="*/ 406992 h 901295"/>
              <a:gd name="connsiteX61" fmla="*/ 193533 w 1368871"/>
              <a:gd name="connsiteY61" fmla="*/ 400386 h 901295"/>
              <a:gd name="connsiteX62" fmla="*/ 182007 w 1368871"/>
              <a:gd name="connsiteY62" fmla="*/ 370722 h 901295"/>
              <a:gd name="connsiteX63" fmla="*/ 133413 w 1368871"/>
              <a:gd name="connsiteY63" fmla="*/ 389703 h 901295"/>
              <a:gd name="connsiteX64" fmla="*/ 90650 w 1368871"/>
              <a:gd name="connsiteY64" fmla="*/ 358015 h 901295"/>
              <a:gd name="connsiteX65" fmla="*/ 86471 w 1368871"/>
              <a:gd name="connsiteY65" fmla="*/ 418523 h 901295"/>
              <a:gd name="connsiteX66" fmla="*/ 56006 w 1368871"/>
              <a:gd name="connsiteY66" fmla="*/ 458873 h 901295"/>
              <a:gd name="connsiteX67" fmla="*/ 48594 w 1368871"/>
              <a:gd name="connsiteY67" fmla="*/ 505016 h 901295"/>
              <a:gd name="connsiteX68" fmla="*/ 5763 w 1368871"/>
              <a:gd name="connsiteY68" fmla="*/ 517390 h 901295"/>
              <a:gd name="connsiteX69" fmla="*/ 0 w 1368871"/>
              <a:gd name="connsiteY69" fmla="*/ 535523 h 901295"/>
              <a:gd name="connsiteX70" fmla="*/ 30461 w 1368871"/>
              <a:gd name="connsiteY70" fmla="*/ 547863 h 901295"/>
              <a:gd name="connsiteX71" fmla="*/ 809 w 1368871"/>
              <a:gd name="connsiteY71" fmla="*/ 667325 h 901295"/>
              <a:gd name="connsiteX72" fmla="*/ 29621 w 1368871"/>
              <a:gd name="connsiteY72" fmla="*/ 694526 h 901295"/>
              <a:gd name="connsiteX73" fmla="*/ 42831 w 1368871"/>
              <a:gd name="connsiteY73" fmla="*/ 762078 h 901295"/>
              <a:gd name="connsiteX74" fmla="*/ 67533 w 1368871"/>
              <a:gd name="connsiteY74" fmla="*/ 762078 h 901295"/>
              <a:gd name="connsiteX75" fmla="*/ 97188 w 1368871"/>
              <a:gd name="connsiteY75" fmla="*/ 720888 h 901295"/>
              <a:gd name="connsiteX76" fmla="*/ 146588 w 1368871"/>
              <a:gd name="connsiteY76" fmla="*/ 749708 h 901295"/>
              <a:gd name="connsiteX77" fmla="*/ 163068 w 1368871"/>
              <a:gd name="connsiteY77" fmla="*/ 774417 h 901295"/>
              <a:gd name="connsiteX78" fmla="*/ 233902 w 1368871"/>
              <a:gd name="connsiteY78" fmla="*/ 794203 h 901295"/>
              <a:gd name="connsiteX79" fmla="*/ 267668 w 1368871"/>
              <a:gd name="connsiteY79" fmla="*/ 777719 h 901295"/>
              <a:gd name="connsiteX80" fmla="*/ 277542 w 1368871"/>
              <a:gd name="connsiteY80" fmla="*/ 816450 h 901295"/>
              <a:gd name="connsiteX81" fmla="*/ 260256 w 1368871"/>
              <a:gd name="connsiteY81" fmla="*/ 846114 h 901295"/>
              <a:gd name="connsiteX82" fmla="*/ 285798 w 1368871"/>
              <a:gd name="connsiteY82" fmla="*/ 855991 h 901295"/>
              <a:gd name="connsiteX83" fmla="*/ 373078 w 1368871"/>
              <a:gd name="connsiteY83" fmla="*/ 823866 h 901295"/>
              <a:gd name="connsiteX84" fmla="*/ 406035 w 1368871"/>
              <a:gd name="connsiteY84" fmla="*/ 822214 h 901295"/>
              <a:gd name="connsiteX85" fmla="*/ 424168 w 1368871"/>
              <a:gd name="connsiteY85" fmla="*/ 795855 h 901295"/>
              <a:gd name="connsiteX86" fmla="*/ 451396 w 1368871"/>
              <a:gd name="connsiteY86" fmla="*/ 809809 h 901295"/>
              <a:gd name="connsiteX87" fmla="*/ 457395 w 1368871"/>
              <a:gd name="connsiteY87" fmla="*/ 784055 h 901295"/>
              <a:gd name="connsiteX88" fmla="*/ 507334 w 1368871"/>
              <a:gd name="connsiteY88" fmla="*/ 784325 h 9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68871" h="901295">
                <a:moveTo>
                  <a:pt x="507334" y="784325"/>
                </a:moveTo>
                <a:lnTo>
                  <a:pt x="540291" y="754932"/>
                </a:lnTo>
                <a:lnTo>
                  <a:pt x="602904" y="748629"/>
                </a:lnTo>
                <a:lnTo>
                  <a:pt x="594648" y="878239"/>
                </a:lnTo>
                <a:lnTo>
                  <a:pt x="647353" y="901295"/>
                </a:lnTo>
                <a:lnTo>
                  <a:pt x="708853" y="835393"/>
                </a:lnTo>
                <a:lnTo>
                  <a:pt x="745100" y="871632"/>
                </a:lnTo>
                <a:lnTo>
                  <a:pt x="881259" y="837585"/>
                </a:lnTo>
                <a:lnTo>
                  <a:pt x="883500" y="778258"/>
                </a:lnTo>
                <a:lnTo>
                  <a:pt x="914197" y="760695"/>
                </a:lnTo>
                <a:lnTo>
                  <a:pt x="920807" y="725538"/>
                </a:lnTo>
                <a:lnTo>
                  <a:pt x="953746" y="716739"/>
                </a:lnTo>
                <a:lnTo>
                  <a:pt x="964725" y="685997"/>
                </a:lnTo>
                <a:lnTo>
                  <a:pt x="1030601" y="684888"/>
                </a:lnTo>
                <a:lnTo>
                  <a:pt x="1032842" y="747516"/>
                </a:lnTo>
                <a:lnTo>
                  <a:pt x="1091045" y="744214"/>
                </a:lnTo>
                <a:lnTo>
                  <a:pt x="1097617" y="713472"/>
                </a:lnTo>
                <a:lnTo>
                  <a:pt x="1125084" y="717853"/>
                </a:lnTo>
                <a:lnTo>
                  <a:pt x="1147043" y="678312"/>
                </a:lnTo>
                <a:lnTo>
                  <a:pt x="1288711" y="542099"/>
                </a:lnTo>
                <a:lnTo>
                  <a:pt x="1237081" y="525615"/>
                </a:lnTo>
                <a:lnTo>
                  <a:pt x="1244755" y="505860"/>
                </a:lnTo>
                <a:lnTo>
                  <a:pt x="1286469" y="500366"/>
                </a:lnTo>
                <a:lnTo>
                  <a:pt x="1329323" y="448725"/>
                </a:lnTo>
                <a:lnTo>
                  <a:pt x="1368872" y="434433"/>
                </a:lnTo>
                <a:lnTo>
                  <a:pt x="1335934" y="410263"/>
                </a:lnTo>
                <a:lnTo>
                  <a:pt x="1296385" y="408071"/>
                </a:lnTo>
                <a:lnTo>
                  <a:pt x="1294220" y="374028"/>
                </a:lnTo>
                <a:lnTo>
                  <a:pt x="1316140" y="342172"/>
                </a:lnTo>
                <a:lnTo>
                  <a:pt x="1273666" y="196048"/>
                </a:lnTo>
                <a:lnTo>
                  <a:pt x="1223899" y="195239"/>
                </a:lnTo>
                <a:lnTo>
                  <a:pt x="1198369" y="170530"/>
                </a:lnTo>
                <a:lnTo>
                  <a:pt x="1128389" y="173026"/>
                </a:lnTo>
                <a:lnTo>
                  <a:pt x="1109432" y="104631"/>
                </a:lnTo>
                <a:lnTo>
                  <a:pt x="1041048" y="124382"/>
                </a:lnTo>
                <a:lnTo>
                  <a:pt x="1027866" y="156541"/>
                </a:lnTo>
                <a:lnTo>
                  <a:pt x="943070" y="153236"/>
                </a:lnTo>
                <a:lnTo>
                  <a:pt x="944666" y="83192"/>
                </a:lnTo>
                <a:lnTo>
                  <a:pt x="901052" y="51911"/>
                </a:lnTo>
                <a:lnTo>
                  <a:pt x="858198" y="80731"/>
                </a:lnTo>
                <a:lnTo>
                  <a:pt x="818688" y="50258"/>
                </a:lnTo>
                <a:lnTo>
                  <a:pt x="760220" y="60975"/>
                </a:lnTo>
                <a:lnTo>
                  <a:pt x="747037" y="98864"/>
                </a:lnTo>
                <a:lnTo>
                  <a:pt x="695947" y="75807"/>
                </a:lnTo>
                <a:lnTo>
                  <a:pt x="691837" y="43651"/>
                </a:lnTo>
                <a:lnTo>
                  <a:pt x="655608" y="41190"/>
                </a:lnTo>
                <a:lnTo>
                  <a:pt x="634178" y="0"/>
                </a:lnTo>
                <a:lnTo>
                  <a:pt x="588885" y="17290"/>
                </a:lnTo>
                <a:lnTo>
                  <a:pt x="574866" y="56831"/>
                </a:lnTo>
                <a:lnTo>
                  <a:pt x="548516" y="17290"/>
                </a:lnTo>
                <a:lnTo>
                  <a:pt x="502414" y="28011"/>
                </a:lnTo>
                <a:lnTo>
                  <a:pt x="454629" y="95562"/>
                </a:lnTo>
                <a:lnTo>
                  <a:pt x="523814" y="178789"/>
                </a:lnTo>
                <a:lnTo>
                  <a:pt x="508177" y="203498"/>
                </a:lnTo>
                <a:lnTo>
                  <a:pt x="519704" y="239734"/>
                </a:lnTo>
                <a:lnTo>
                  <a:pt x="422516" y="313892"/>
                </a:lnTo>
                <a:lnTo>
                  <a:pt x="436500" y="352624"/>
                </a:lnTo>
                <a:lnTo>
                  <a:pt x="401924" y="392161"/>
                </a:lnTo>
                <a:lnTo>
                  <a:pt x="341808" y="348475"/>
                </a:lnTo>
                <a:lnTo>
                  <a:pt x="308851" y="364959"/>
                </a:lnTo>
                <a:lnTo>
                  <a:pt x="309656" y="406992"/>
                </a:lnTo>
                <a:lnTo>
                  <a:pt x="193533" y="400386"/>
                </a:lnTo>
                <a:lnTo>
                  <a:pt x="182007" y="370722"/>
                </a:lnTo>
                <a:lnTo>
                  <a:pt x="133413" y="389703"/>
                </a:lnTo>
                <a:lnTo>
                  <a:pt x="90650" y="358015"/>
                </a:lnTo>
                <a:lnTo>
                  <a:pt x="86471" y="418523"/>
                </a:lnTo>
                <a:lnTo>
                  <a:pt x="56006" y="458873"/>
                </a:lnTo>
                <a:lnTo>
                  <a:pt x="48594" y="505016"/>
                </a:lnTo>
                <a:lnTo>
                  <a:pt x="5763" y="517390"/>
                </a:lnTo>
                <a:lnTo>
                  <a:pt x="0" y="535523"/>
                </a:lnTo>
                <a:lnTo>
                  <a:pt x="30461" y="547863"/>
                </a:lnTo>
                <a:lnTo>
                  <a:pt x="809" y="667325"/>
                </a:lnTo>
                <a:lnTo>
                  <a:pt x="29621" y="694526"/>
                </a:lnTo>
                <a:lnTo>
                  <a:pt x="42831" y="762078"/>
                </a:lnTo>
                <a:lnTo>
                  <a:pt x="67533" y="762078"/>
                </a:lnTo>
                <a:lnTo>
                  <a:pt x="97188" y="720888"/>
                </a:lnTo>
                <a:lnTo>
                  <a:pt x="146588" y="749708"/>
                </a:lnTo>
                <a:lnTo>
                  <a:pt x="163068" y="774417"/>
                </a:lnTo>
                <a:lnTo>
                  <a:pt x="233902" y="794203"/>
                </a:lnTo>
                <a:lnTo>
                  <a:pt x="267668" y="777719"/>
                </a:lnTo>
                <a:lnTo>
                  <a:pt x="277542" y="816450"/>
                </a:lnTo>
                <a:lnTo>
                  <a:pt x="260256" y="846114"/>
                </a:lnTo>
                <a:lnTo>
                  <a:pt x="285798" y="855991"/>
                </a:lnTo>
                <a:lnTo>
                  <a:pt x="373078" y="823866"/>
                </a:lnTo>
                <a:lnTo>
                  <a:pt x="406035" y="822214"/>
                </a:lnTo>
                <a:lnTo>
                  <a:pt x="424168" y="795855"/>
                </a:lnTo>
                <a:lnTo>
                  <a:pt x="451396" y="809809"/>
                </a:lnTo>
                <a:lnTo>
                  <a:pt x="457395" y="784055"/>
                </a:lnTo>
                <a:lnTo>
                  <a:pt x="507334" y="784325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6EF21FD1-FF4C-4A29-9EA9-41109148B248}"/>
              </a:ext>
            </a:extLst>
          </p:cNvPr>
          <p:cNvSpPr/>
          <p:nvPr/>
        </p:nvSpPr>
        <p:spPr>
          <a:xfrm>
            <a:off x="7050297" y="1476839"/>
            <a:ext cx="1017509" cy="1140465"/>
          </a:xfrm>
          <a:custGeom>
            <a:avLst/>
            <a:gdLst>
              <a:gd name="connsiteX0" fmla="*/ 230529 w 1017509"/>
              <a:gd name="connsiteY0" fmla="*/ 941926 h 1140465"/>
              <a:gd name="connsiteX1" fmla="*/ 214041 w 1017509"/>
              <a:gd name="connsiteY1" fmla="*/ 980623 h 1140465"/>
              <a:gd name="connsiteX2" fmla="*/ 317832 w 1017509"/>
              <a:gd name="connsiteY2" fmla="*/ 971589 h 1140465"/>
              <a:gd name="connsiteX3" fmla="*/ 407604 w 1017509"/>
              <a:gd name="connsiteY3" fmla="*/ 1058083 h 1140465"/>
              <a:gd name="connsiteX4" fmla="*/ 373906 w 1017509"/>
              <a:gd name="connsiteY4" fmla="*/ 1090208 h 1140465"/>
              <a:gd name="connsiteX5" fmla="*/ 388723 w 1017509"/>
              <a:gd name="connsiteY5" fmla="*/ 1140466 h 1140465"/>
              <a:gd name="connsiteX6" fmla="*/ 461209 w 1017509"/>
              <a:gd name="connsiteY6" fmla="*/ 1068804 h 1140465"/>
              <a:gd name="connsiteX7" fmla="*/ 650632 w 1017509"/>
              <a:gd name="connsiteY7" fmla="*/ 1006172 h 1140465"/>
              <a:gd name="connsiteX8" fmla="*/ 658078 w 1017509"/>
              <a:gd name="connsiteY8" fmla="*/ 909766 h 1140465"/>
              <a:gd name="connsiteX9" fmla="*/ 770873 w 1017509"/>
              <a:gd name="connsiteY9" fmla="*/ 928747 h 1140465"/>
              <a:gd name="connsiteX10" fmla="*/ 809548 w 1017509"/>
              <a:gd name="connsiteY10" fmla="*/ 997138 h 1140465"/>
              <a:gd name="connsiteX11" fmla="*/ 874626 w 1017509"/>
              <a:gd name="connsiteY11" fmla="*/ 1038331 h 1140465"/>
              <a:gd name="connsiteX12" fmla="*/ 961093 w 1017509"/>
              <a:gd name="connsiteY12" fmla="*/ 999634 h 1140465"/>
              <a:gd name="connsiteX13" fmla="*/ 968501 w 1017509"/>
              <a:gd name="connsiteY13" fmla="*/ 960902 h 1140465"/>
              <a:gd name="connsiteX14" fmla="*/ 947910 w 1017509"/>
              <a:gd name="connsiteY14" fmla="*/ 845452 h 1140465"/>
              <a:gd name="connsiteX15" fmla="*/ 909198 w 1017509"/>
              <a:gd name="connsiteY15" fmla="*/ 764721 h 1140465"/>
              <a:gd name="connsiteX16" fmla="*/ 922380 w 1017509"/>
              <a:gd name="connsiteY16" fmla="*/ 721875 h 1140465"/>
              <a:gd name="connsiteX17" fmla="*/ 1017510 w 1017509"/>
              <a:gd name="connsiteY17" fmla="*/ 647717 h 1140465"/>
              <a:gd name="connsiteX18" fmla="*/ 966032 w 1017509"/>
              <a:gd name="connsiteY18" fmla="*/ 585020 h 1140465"/>
              <a:gd name="connsiteX19" fmla="*/ 661041 w 1017509"/>
              <a:gd name="connsiteY19" fmla="*/ 254374 h 1140465"/>
              <a:gd name="connsiteX20" fmla="*/ 429335 w 1017509"/>
              <a:gd name="connsiteY20" fmla="*/ 118867 h 1140465"/>
              <a:gd name="connsiteX21" fmla="*/ 412277 w 1017509"/>
              <a:gd name="connsiteY21" fmla="*/ 89203 h 1140465"/>
              <a:gd name="connsiteX22" fmla="*/ 427701 w 1017509"/>
              <a:gd name="connsiteY22" fmla="*/ 89203 h 1140465"/>
              <a:gd name="connsiteX23" fmla="*/ 449622 w 1017509"/>
              <a:gd name="connsiteY23" fmla="*/ 76563 h 1140465"/>
              <a:gd name="connsiteX24" fmla="*/ 454067 w 1017509"/>
              <a:gd name="connsiteY24" fmla="*/ 57922 h 1140465"/>
              <a:gd name="connsiteX25" fmla="*/ 456765 w 1017509"/>
              <a:gd name="connsiteY25" fmla="*/ 38674 h 1140465"/>
              <a:gd name="connsiteX26" fmla="*/ 448026 w 1017509"/>
              <a:gd name="connsiteY26" fmla="*/ 22191 h 1140465"/>
              <a:gd name="connsiteX27" fmla="*/ 458436 w 1017509"/>
              <a:gd name="connsiteY27" fmla="*/ 1966 h 1140465"/>
              <a:gd name="connsiteX28" fmla="*/ 425460 w 1017509"/>
              <a:gd name="connsiteY28" fmla="*/ 13494 h 1140465"/>
              <a:gd name="connsiteX29" fmla="*/ 424396 w 1017509"/>
              <a:gd name="connsiteY29" fmla="*/ 34360 h 1140465"/>
              <a:gd name="connsiteX30" fmla="*/ 414784 w 1017509"/>
              <a:gd name="connsiteY30" fmla="*/ 44189 h 1140465"/>
              <a:gd name="connsiteX31" fmla="*/ 401336 w 1017509"/>
              <a:gd name="connsiteY31" fmla="*/ 47000 h 1140465"/>
              <a:gd name="connsiteX32" fmla="*/ 388723 w 1017509"/>
              <a:gd name="connsiteY32" fmla="*/ 40933 h 1140465"/>
              <a:gd name="connsiteX33" fmla="*/ 363421 w 1017509"/>
              <a:gd name="connsiteY33" fmla="*/ 44304 h 1140465"/>
              <a:gd name="connsiteX34" fmla="*/ 363421 w 1017509"/>
              <a:gd name="connsiteY34" fmla="*/ 62978 h 1140465"/>
              <a:gd name="connsiteX35" fmla="*/ 337625 w 1017509"/>
              <a:gd name="connsiteY35" fmla="*/ 83844 h 1140465"/>
              <a:gd name="connsiteX36" fmla="*/ 289339 w 1017509"/>
              <a:gd name="connsiteY36" fmla="*/ 115159 h 1140465"/>
              <a:gd name="connsiteX37" fmla="*/ 260200 w 1017509"/>
              <a:gd name="connsiteY37" fmla="*/ 137137 h 1140465"/>
              <a:gd name="connsiteX38" fmla="*/ 275586 w 1017509"/>
              <a:gd name="connsiteY38" fmla="*/ 158541 h 1140465"/>
              <a:gd name="connsiteX39" fmla="*/ 251994 w 1017509"/>
              <a:gd name="connsiteY39" fmla="*/ 184362 h 1140465"/>
              <a:gd name="connsiteX40" fmla="*/ 223994 w 1017509"/>
              <a:gd name="connsiteY40" fmla="*/ 204587 h 1140465"/>
              <a:gd name="connsiteX41" fmla="*/ 193222 w 1017509"/>
              <a:gd name="connsiteY41" fmla="*/ 204048 h 1140465"/>
              <a:gd name="connsiteX42" fmla="*/ 191550 w 1017509"/>
              <a:gd name="connsiteY42" fmla="*/ 227104 h 1140465"/>
              <a:gd name="connsiteX43" fmla="*/ 177304 w 1017509"/>
              <a:gd name="connsiteY43" fmla="*/ 228756 h 1140465"/>
              <a:gd name="connsiteX44" fmla="*/ 175670 w 1017509"/>
              <a:gd name="connsiteY44" fmla="*/ 247430 h 1140465"/>
              <a:gd name="connsiteX45" fmla="*/ 150406 w 1017509"/>
              <a:gd name="connsiteY45" fmla="*/ 246318 h 1140465"/>
              <a:gd name="connsiteX46" fmla="*/ 148734 w 1017509"/>
              <a:gd name="connsiteY46" fmla="*/ 262262 h 1140465"/>
              <a:gd name="connsiteX47" fmla="*/ 161918 w 1017509"/>
              <a:gd name="connsiteY47" fmla="*/ 270487 h 1140465"/>
              <a:gd name="connsiteX48" fmla="*/ 155193 w 1017509"/>
              <a:gd name="connsiteY48" fmla="*/ 283128 h 1140465"/>
              <a:gd name="connsiteX49" fmla="*/ 150748 w 1017509"/>
              <a:gd name="connsiteY49" fmla="*/ 306722 h 1140465"/>
              <a:gd name="connsiteX50" fmla="*/ 136501 w 1017509"/>
              <a:gd name="connsiteY50" fmla="*/ 303352 h 1140465"/>
              <a:gd name="connsiteX51" fmla="*/ 134298 w 1017509"/>
              <a:gd name="connsiteY51" fmla="*/ 282487 h 1140465"/>
              <a:gd name="connsiteX52" fmla="*/ 120013 w 1017509"/>
              <a:gd name="connsiteY52" fmla="*/ 278072 h 1140465"/>
              <a:gd name="connsiteX53" fmla="*/ 103183 w 1017509"/>
              <a:gd name="connsiteY53" fmla="*/ 285791 h 1140465"/>
              <a:gd name="connsiteX54" fmla="*/ 99346 w 1017509"/>
              <a:gd name="connsiteY54" fmla="*/ 270959 h 1140465"/>
              <a:gd name="connsiteX55" fmla="*/ 75754 w 1017509"/>
              <a:gd name="connsiteY55" fmla="*/ 272038 h 1140465"/>
              <a:gd name="connsiteX56" fmla="*/ 61507 w 1017509"/>
              <a:gd name="connsiteY56" fmla="*/ 290712 h 1140465"/>
              <a:gd name="connsiteX57" fmla="*/ 43918 w 1017509"/>
              <a:gd name="connsiteY57" fmla="*/ 287341 h 1140465"/>
              <a:gd name="connsiteX58" fmla="*/ 21389 w 1017509"/>
              <a:gd name="connsiteY58" fmla="*/ 326914 h 1140465"/>
              <a:gd name="connsiteX59" fmla="*/ 21009 w 1017509"/>
              <a:gd name="connsiteY59" fmla="*/ 326914 h 1140465"/>
              <a:gd name="connsiteX60" fmla="*/ 26328 w 1017509"/>
              <a:gd name="connsiteY60" fmla="*/ 357558 h 1140465"/>
              <a:gd name="connsiteX61" fmla="*/ 0 w 1017509"/>
              <a:gd name="connsiteY61" fmla="*/ 366622 h 1140465"/>
              <a:gd name="connsiteX62" fmla="*/ 9004 w 1017509"/>
              <a:gd name="connsiteY62" fmla="*/ 385568 h 1140465"/>
              <a:gd name="connsiteX63" fmla="*/ 37877 w 1017509"/>
              <a:gd name="connsiteY63" fmla="*/ 375691 h 1140465"/>
              <a:gd name="connsiteX64" fmla="*/ 67510 w 1017509"/>
              <a:gd name="connsiteY64" fmla="*/ 384759 h 1140465"/>
              <a:gd name="connsiteX65" fmla="*/ 36205 w 1017509"/>
              <a:gd name="connsiteY65" fmla="*/ 420186 h 1140465"/>
              <a:gd name="connsiteX66" fmla="*/ 60102 w 1017509"/>
              <a:gd name="connsiteY66" fmla="*/ 462188 h 1140465"/>
              <a:gd name="connsiteX67" fmla="*/ 92242 w 1017509"/>
              <a:gd name="connsiteY67" fmla="*/ 439941 h 1140465"/>
              <a:gd name="connsiteX68" fmla="*/ 124344 w 1017509"/>
              <a:gd name="connsiteY68" fmla="*/ 445704 h 1140465"/>
              <a:gd name="connsiteX69" fmla="*/ 129283 w 1017509"/>
              <a:gd name="connsiteY69" fmla="*/ 468795 h 1140465"/>
              <a:gd name="connsiteX70" fmla="*/ 93040 w 1017509"/>
              <a:gd name="connsiteY70" fmla="*/ 488546 h 1140465"/>
              <a:gd name="connsiteX71" fmla="*/ 124344 w 1017509"/>
              <a:gd name="connsiteY71" fmla="*/ 530579 h 1140465"/>
              <a:gd name="connsiteX72" fmla="*/ 122217 w 1017509"/>
              <a:gd name="connsiteY72" fmla="*/ 530579 h 1140465"/>
              <a:gd name="connsiteX73" fmla="*/ 164653 w 1017509"/>
              <a:gd name="connsiteY73" fmla="*/ 676909 h 1140465"/>
              <a:gd name="connsiteX74" fmla="*/ 142656 w 1017509"/>
              <a:gd name="connsiteY74" fmla="*/ 708764 h 1140465"/>
              <a:gd name="connsiteX75" fmla="*/ 144859 w 1017509"/>
              <a:gd name="connsiteY75" fmla="*/ 742808 h 1140465"/>
              <a:gd name="connsiteX76" fmla="*/ 184408 w 1017509"/>
              <a:gd name="connsiteY76" fmla="*/ 745000 h 1140465"/>
              <a:gd name="connsiteX77" fmla="*/ 217346 w 1017509"/>
              <a:gd name="connsiteY77" fmla="*/ 769170 h 1140465"/>
              <a:gd name="connsiteX78" fmla="*/ 177835 w 1017509"/>
              <a:gd name="connsiteY78" fmla="*/ 783462 h 1140465"/>
              <a:gd name="connsiteX79" fmla="*/ 139541 w 1017509"/>
              <a:gd name="connsiteY79" fmla="*/ 829609 h 1140465"/>
              <a:gd name="connsiteX80" fmla="*/ 197552 w 1017509"/>
              <a:gd name="connsiteY80" fmla="*/ 852127 h 1140465"/>
              <a:gd name="connsiteX81" fmla="*/ 230529 w 1017509"/>
              <a:gd name="connsiteY81" fmla="*/ 941926 h 114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17509" h="1140465">
                <a:moveTo>
                  <a:pt x="230529" y="941926"/>
                </a:moveTo>
                <a:lnTo>
                  <a:pt x="214041" y="980623"/>
                </a:lnTo>
                <a:lnTo>
                  <a:pt x="317832" y="971589"/>
                </a:lnTo>
                <a:lnTo>
                  <a:pt x="407604" y="1058083"/>
                </a:lnTo>
                <a:lnTo>
                  <a:pt x="373906" y="1090208"/>
                </a:lnTo>
                <a:lnTo>
                  <a:pt x="388723" y="1140466"/>
                </a:lnTo>
                <a:lnTo>
                  <a:pt x="461209" y="1068804"/>
                </a:lnTo>
                <a:lnTo>
                  <a:pt x="650632" y="1006172"/>
                </a:lnTo>
                <a:lnTo>
                  <a:pt x="658078" y="909766"/>
                </a:lnTo>
                <a:lnTo>
                  <a:pt x="770873" y="928747"/>
                </a:lnTo>
                <a:lnTo>
                  <a:pt x="809548" y="997138"/>
                </a:lnTo>
                <a:lnTo>
                  <a:pt x="874626" y="1038331"/>
                </a:lnTo>
                <a:lnTo>
                  <a:pt x="961093" y="999634"/>
                </a:lnTo>
                <a:lnTo>
                  <a:pt x="968501" y="960902"/>
                </a:lnTo>
                <a:lnTo>
                  <a:pt x="947910" y="845452"/>
                </a:lnTo>
                <a:lnTo>
                  <a:pt x="909198" y="764721"/>
                </a:lnTo>
                <a:lnTo>
                  <a:pt x="922380" y="721875"/>
                </a:lnTo>
                <a:lnTo>
                  <a:pt x="1017510" y="647717"/>
                </a:lnTo>
                <a:lnTo>
                  <a:pt x="966032" y="585020"/>
                </a:lnTo>
                <a:lnTo>
                  <a:pt x="661041" y="254374"/>
                </a:lnTo>
                <a:lnTo>
                  <a:pt x="429335" y="118867"/>
                </a:lnTo>
                <a:cubicBezTo>
                  <a:pt x="412505" y="98642"/>
                  <a:pt x="410415" y="91495"/>
                  <a:pt x="412277" y="89203"/>
                </a:cubicBezTo>
                <a:cubicBezTo>
                  <a:pt x="414176" y="86911"/>
                  <a:pt x="418736" y="90349"/>
                  <a:pt x="427701" y="89203"/>
                </a:cubicBezTo>
                <a:cubicBezTo>
                  <a:pt x="429069" y="89203"/>
                  <a:pt x="442974" y="87046"/>
                  <a:pt x="449622" y="76563"/>
                </a:cubicBezTo>
                <a:cubicBezTo>
                  <a:pt x="450724" y="74945"/>
                  <a:pt x="450762" y="74371"/>
                  <a:pt x="454067" y="57922"/>
                </a:cubicBezTo>
                <a:cubicBezTo>
                  <a:pt x="457068" y="42753"/>
                  <a:pt x="457410" y="41472"/>
                  <a:pt x="456765" y="38674"/>
                </a:cubicBezTo>
                <a:cubicBezTo>
                  <a:pt x="454865" y="29843"/>
                  <a:pt x="448672" y="29202"/>
                  <a:pt x="448026" y="22191"/>
                </a:cubicBezTo>
                <a:cubicBezTo>
                  <a:pt x="446963" y="11674"/>
                  <a:pt x="460335" y="5337"/>
                  <a:pt x="458436" y="1966"/>
                </a:cubicBezTo>
                <a:cubicBezTo>
                  <a:pt x="456042" y="-2551"/>
                  <a:pt x="431159" y="483"/>
                  <a:pt x="425460" y="13494"/>
                </a:cubicBezTo>
                <a:cubicBezTo>
                  <a:pt x="422117" y="21180"/>
                  <a:pt x="428309" y="25899"/>
                  <a:pt x="424396" y="34360"/>
                </a:cubicBezTo>
                <a:cubicBezTo>
                  <a:pt x="422231" y="38516"/>
                  <a:pt x="418887" y="41938"/>
                  <a:pt x="414784" y="44189"/>
                </a:cubicBezTo>
                <a:cubicBezTo>
                  <a:pt x="410682" y="46440"/>
                  <a:pt x="406009" y="47419"/>
                  <a:pt x="401336" y="47000"/>
                </a:cubicBezTo>
                <a:cubicBezTo>
                  <a:pt x="395827" y="46191"/>
                  <a:pt x="395751" y="43292"/>
                  <a:pt x="388723" y="40933"/>
                </a:cubicBezTo>
                <a:cubicBezTo>
                  <a:pt x="380175" y="38135"/>
                  <a:pt x="367752" y="38169"/>
                  <a:pt x="363421" y="44304"/>
                </a:cubicBezTo>
                <a:cubicBezTo>
                  <a:pt x="359736" y="49562"/>
                  <a:pt x="365320" y="54720"/>
                  <a:pt x="363421" y="62978"/>
                </a:cubicBezTo>
                <a:cubicBezTo>
                  <a:pt x="361332" y="72147"/>
                  <a:pt x="352062" y="75922"/>
                  <a:pt x="337625" y="83844"/>
                </a:cubicBezTo>
                <a:cubicBezTo>
                  <a:pt x="312741" y="97495"/>
                  <a:pt x="322466" y="96013"/>
                  <a:pt x="289339" y="115159"/>
                </a:cubicBezTo>
                <a:cubicBezTo>
                  <a:pt x="269128" y="126923"/>
                  <a:pt x="260275" y="130395"/>
                  <a:pt x="260200" y="137137"/>
                </a:cubicBezTo>
                <a:cubicBezTo>
                  <a:pt x="260200" y="146002"/>
                  <a:pt x="275092" y="148395"/>
                  <a:pt x="275586" y="158541"/>
                </a:cubicBezTo>
                <a:cubicBezTo>
                  <a:pt x="275776" y="162587"/>
                  <a:pt x="273610" y="165991"/>
                  <a:pt x="251994" y="184362"/>
                </a:cubicBezTo>
                <a:cubicBezTo>
                  <a:pt x="230339" y="202733"/>
                  <a:pt x="227033" y="204014"/>
                  <a:pt x="223994" y="204587"/>
                </a:cubicBezTo>
                <a:cubicBezTo>
                  <a:pt x="208722" y="207958"/>
                  <a:pt x="198084" y="198621"/>
                  <a:pt x="193222" y="204048"/>
                </a:cubicBezTo>
                <a:cubicBezTo>
                  <a:pt x="188359" y="209475"/>
                  <a:pt x="196945" y="222520"/>
                  <a:pt x="191550" y="227104"/>
                </a:cubicBezTo>
                <a:cubicBezTo>
                  <a:pt x="187675" y="230475"/>
                  <a:pt x="181065" y="225284"/>
                  <a:pt x="177304" y="228756"/>
                </a:cubicBezTo>
                <a:cubicBezTo>
                  <a:pt x="172745" y="233003"/>
                  <a:pt x="179773" y="243352"/>
                  <a:pt x="175670" y="247430"/>
                </a:cubicBezTo>
                <a:cubicBezTo>
                  <a:pt x="170731" y="252318"/>
                  <a:pt x="157244" y="240959"/>
                  <a:pt x="150406" y="246318"/>
                </a:cubicBezTo>
                <a:cubicBezTo>
                  <a:pt x="146341" y="249520"/>
                  <a:pt x="145695" y="257678"/>
                  <a:pt x="148734" y="262262"/>
                </a:cubicBezTo>
                <a:cubicBezTo>
                  <a:pt x="152495" y="267892"/>
                  <a:pt x="160474" y="266071"/>
                  <a:pt x="161918" y="270487"/>
                </a:cubicBezTo>
                <a:cubicBezTo>
                  <a:pt x="163057" y="273858"/>
                  <a:pt x="158536" y="276049"/>
                  <a:pt x="155193" y="283128"/>
                </a:cubicBezTo>
                <a:cubicBezTo>
                  <a:pt x="149836" y="294791"/>
                  <a:pt x="155687" y="303352"/>
                  <a:pt x="150748" y="306722"/>
                </a:cubicBezTo>
                <a:cubicBezTo>
                  <a:pt x="147101" y="309321"/>
                  <a:pt x="139692" y="307634"/>
                  <a:pt x="136501" y="303352"/>
                </a:cubicBezTo>
                <a:cubicBezTo>
                  <a:pt x="131753" y="297084"/>
                  <a:pt x="139085" y="288757"/>
                  <a:pt x="134298" y="282487"/>
                </a:cubicBezTo>
                <a:cubicBezTo>
                  <a:pt x="130119" y="276993"/>
                  <a:pt x="120431" y="278038"/>
                  <a:pt x="120013" y="278072"/>
                </a:cubicBezTo>
                <a:cubicBezTo>
                  <a:pt x="110554" y="279217"/>
                  <a:pt x="106565" y="287476"/>
                  <a:pt x="103183" y="285791"/>
                </a:cubicBezTo>
                <a:cubicBezTo>
                  <a:pt x="99802" y="284105"/>
                  <a:pt x="103791" y="275678"/>
                  <a:pt x="99346" y="270959"/>
                </a:cubicBezTo>
                <a:cubicBezTo>
                  <a:pt x="94902" y="266240"/>
                  <a:pt x="83162" y="266712"/>
                  <a:pt x="75754" y="272038"/>
                </a:cubicBezTo>
                <a:cubicBezTo>
                  <a:pt x="66902" y="278409"/>
                  <a:pt x="68992" y="287982"/>
                  <a:pt x="61507" y="290712"/>
                </a:cubicBezTo>
                <a:cubicBezTo>
                  <a:pt x="53985" y="293443"/>
                  <a:pt x="50490" y="285555"/>
                  <a:pt x="43918" y="287341"/>
                </a:cubicBezTo>
                <a:cubicBezTo>
                  <a:pt x="31647" y="290712"/>
                  <a:pt x="36510" y="320479"/>
                  <a:pt x="21389" y="326914"/>
                </a:cubicBezTo>
                <a:lnTo>
                  <a:pt x="21009" y="326914"/>
                </a:lnTo>
                <a:lnTo>
                  <a:pt x="26328" y="357558"/>
                </a:lnTo>
                <a:lnTo>
                  <a:pt x="0" y="366622"/>
                </a:lnTo>
                <a:lnTo>
                  <a:pt x="9004" y="385568"/>
                </a:lnTo>
                <a:lnTo>
                  <a:pt x="37877" y="375691"/>
                </a:lnTo>
                <a:lnTo>
                  <a:pt x="67510" y="384759"/>
                </a:lnTo>
                <a:lnTo>
                  <a:pt x="36205" y="420186"/>
                </a:lnTo>
                <a:lnTo>
                  <a:pt x="60102" y="462188"/>
                </a:lnTo>
                <a:lnTo>
                  <a:pt x="92242" y="439941"/>
                </a:lnTo>
                <a:lnTo>
                  <a:pt x="124344" y="445704"/>
                </a:lnTo>
                <a:lnTo>
                  <a:pt x="129283" y="468795"/>
                </a:lnTo>
                <a:lnTo>
                  <a:pt x="93040" y="488546"/>
                </a:lnTo>
                <a:lnTo>
                  <a:pt x="124344" y="530579"/>
                </a:lnTo>
                <a:lnTo>
                  <a:pt x="122217" y="530579"/>
                </a:lnTo>
                <a:lnTo>
                  <a:pt x="164653" y="676909"/>
                </a:lnTo>
                <a:lnTo>
                  <a:pt x="142656" y="708764"/>
                </a:lnTo>
                <a:lnTo>
                  <a:pt x="144859" y="742808"/>
                </a:lnTo>
                <a:lnTo>
                  <a:pt x="184408" y="745000"/>
                </a:lnTo>
                <a:lnTo>
                  <a:pt x="217346" y="769170"/>
                </a:lnTo>
                <a:lnTo>
                  <a:pt x="177835" y="783462"/>
                </a:lnTo>
                <a:lnTo>
                  <a:pt x="139541" y="829609"/>
                </a:lnTo>
                <a:lnTo>
                  <a:pt x="197552" y="852127"/>
                </a:lnTo>
                <a:lnTo>
                  <a:pt x="230529" y="941926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A3AC7F25-01E8-425F-8064-0576D18F8499}"/>
              </a:ext>
            </a:extLst>
          </p:cNvPr>
          <p:cNvSpPr/>
          <p:nvPr/>
        </p:nvSpPr>
        <p:spPr>
          <a:xfrm>
            <a:off x="7050297" y="1476839"/>
            <a:ext cx="1017509" cy="1140465"/>
          </a:xfrm>
          <a:custGeom>
            <a:avLst/>
            <a:gdLst>
              <a:gd name="connsiteX0" fmla="*/ 230529 w 1017509"/>
              <a:gd name="connsiteY0" fmla="*/ 941926 h 1140465"/>
              <a:gd name="connsiteX1" fmla="*/ 214041 w 1017509"/>
              <a:gd name="connsiteY1" fmla="*/ 980623 h 1140465"/>
              <a:gd name="connsiteX2" fmla="*/ 317832 w 1017509"/>
              <a:gd name="connsiteY2" fmla="*/ 971589 h 1140465"/>
              <a:gd name="connsiteX3" fmla="*/ 407604 w 1017509"/>
              <a:gd name="connsiteY3" fmla="*/ 1058083 h 1140465"/>
              <a:gd name="connsiteX4" fmla="*/ 373906 w 1017509"/>
              <a:gd name="connsiteY4" fmla="*/ 1090208 h 1140465"/>
              <a:gd name="connsiteX5" fmla="*/ 388723 w 1017509"/>
              <a:gd name="connsiteY5" fmla="*/ 1140466 h 1140465"/>
              <a:gd name="connsiteX6" fmla="*/ 461209 w 1017509"/>
              <a:gd name="connsiteY6" fmla="*/ 1068804 h 1140465"/>
              <a:gd name="connsiteX7" fmla="*/ 650632 w 1017509"/>
              <a:gd name="connsiteY7" fmla="*/ 1006172 h 1140465"/>
              <a:gd name="connsiteX8" fmla="*/ 658078 w 1017509"/>
              <a:gd name="connsiteY8" fmla="*/ 909766 h 1140465"/>
              <a:gd name="connsiteX9" fmla="*/ 770873 w 1017509"/>
              <a:gd name="connsiteY9" fmla="*/ 928747 h 1140465"/>
              <a:gd name="connsiteX10" fmla="*/ 809548 w 1017509"/>
              <a:gd name="connsiteY10" fmla="*/ 997138 h 1140465"/>
              <a:gd name="connsiteX11" fmla="*/ 874626 w 1017509"/>
              <a:gd name="connsiteY11" fmla="*/ 1038331 h 1140465"/>
              <a:gd name="connsiteX12" fmla="*/ 961093 w 1017509"/>
              <a:gd name="connsiteY12" fmla="*/ 999634 h 1140465"/>
              <a:gd name="connsiteX13" fmla="*/ 968501 w 1017509"/>
              <a:gd name="connsiteY13" fmla="*/ 960902 h 1140465"/>
              <a:gd name="connsiteX14" fmla="*/ 947910 w 1017509"/>
              <a:gd name="connsiteY14" fmla="*/ 845452 h 1140465"/>
              <a:gd name="connsiteX15" fmla="*/ 909198 w 1017509"/>
              <a:gd name="connsiteY15" fmla="*/ 764721 h 1140465"/>
              <a:gd name="connsiteX16" fmla="*/ 922380 w 1017509"/>
              <a:gd name="connsiteY16" fmla="*/ 721875 h 1140465"/>
              <a:gd name="connsiteX17" fmla="*/ 1017510 w 1017509"/>
              <a:gd name="connsiteY17" fmla="*/ 647717 h 1140465"/>
              <a:gd name="connsiteX18" fmla="*/ 966032 w 1017509"/>
              <a:gd name="connsiteY18" fmla="*/ 585020 h 1140465"/>
              <a:gd name="connsiteX19" fmla="*/ 661041 w 1017509"/>
              <a:gd name="connsiteY19" fmla="*/ 254374 h 1140465"/>
              <a:gd name="connsiteX20" fmla="*/ 429335 w 1017509"/>
              <a:gd name="connsiteY20" fmla="*/ 118867 h 1140465"/>
              <a:gd name="connsiteX21" fmla="*/ 412277 w 1017509"/>
              <a:gd name="connsiteY21" fmla="*/ 89203 h 1140465"/>
              <a:gd name="connsiteX22" fmla="*/ 427701 w 1017509"/>
              <a:gd name="connsiteY22" fmla="*/ 89203 h 1140465"/>
              <a:gd name="connsiteX23" fmla="*/ 449622 w 1017509"/>
              <a:gd name="connsiteY23" fmla="*/ 76563 h 1140465"/>
              <a:gd name="connsiteX24" fmla="*/ 454067 w 1017509"/>
              <a:gd name="connsiteY24" fmla="*/ 57922 h 1140465"/>
              <a:gd name="connsiteX25" fmla="*/ 456765 w 1017509"/>
              <a:gd name="connsiteY25" fmla="*/ 38674 h 1140465"/>
              <a:gd name="connsiteX26" fmla="*/ 448026 w 1017509"/>
              <a:gd name="connsiteY26" fmla="*/ 22191 h 1140465"/>
              <a:gd name="connsiteX27" fmla="*/ 458436 w 1017509"/>
              <a:gd name="connsiteY27" fmla="*/ 1966 h 1140465"/>
              <a:gd name="connsiteX28" fmla="*/ 425460 w 1017509"/>
              <a:gd name="connsiteY28" fmla="*/ 13494 h 1140465"/>
              <a:gd name="connsiteX29" fmla="*/ 424396 w 1017509"/>
              <a:gd name="connsiteY29" fmla="*/ 34360 h 1140465"/>
              <a:gd name="connsiteX30" fmla="*/ 414784 w 1017509"/>
              <a:gd name="connsiteY30" fmla="*/ 44189 h 1140465"/>
              <a:gd name="connsiteX31" fmla="*/ 401336 w 1017509"/>
              <a:gd name="connsiteY31" fmla="*/ 47000 h 1140465"/>
              <a:gd name="connsiteX32" fmla="*/ 388723 w 1017509"/>
              <a:gd name="connsiteY32" fmla="*/ 40933 h 1140465"/>
              <a:gd name="connsiteX33" fmla="*/ 363421 w 1017509"/>
              <a:gd name="connsiteY33" fmla="*/ 44304 h 1140465"/>
              <a:gd name="connsiteX34" fmla="*/ 363421 w 1017509"/>
              <a:gd name="connsiteY34" fmla="*/ 62978 h 1140465"/>
              <a:gd name="connsiteX35" fmla="*/ 337625 w 1017509"/>
              <a:gd name="connsiteY35" fmla="*/ 83844 h 1140465"/>
              <a:gd name="connsiteX36" fmla="*/ 289339 w 1017509"/>
              <a:gd name="connsiteY36" fmla="*/ 115159 h 1140465"/>
              <a:gd name="connsiteX37" fmla="*/ 260200 w 1017509"/>
              <a:gd name="connsiteY37" fmla="*/ 137137 h 1140465"/>
              <a:gd name="connsiteX38" fmla="*/ 275586 w 1017509"/>
              <a:gd name="connsiteY38" fmla="*/ 158541 h 1140465"/>
              <a:gd name="connsiteX39" fmla="*/ 251994 w 1017509"/>
              <a:gd name="connsiteY39" fmla="*/ 184362 h 1140465"/>
              <a:gd name="connsiteX40" fmla="*/ 223994 w 1017509"/>
              <a:gd name="connsiteY40" fmla="*/ 204587 h 1140465"/>
              <a:gd name="connsiteX41" fmla="*/ 193222 w 1017509"/>
              <a:gd name="connsiteY41" fmla="*/ 204048 h 1140465"/>
              <a:gd name="connsiteX42" fmla="*/ 191550 w 1017509"/>
              <a:gd name="connsiteY42" fmla="*/ 227104 h 1140465"/>
              <a:gd name="connsiteX43" fmla="*/ 177304 w 1017509"/>
              <a:gd name="connsiteY43" fmla="*/ 228756 h 1140465"/>
              <a:gd name="connsiteX44" fmla="*/ 175670 w 1017509"/>
              <a:gd name="connsiteY44" fmla="*/ 247430 h 1140465"/>
              <a:gd name="connsiteX45" fmla="*/ 150406 w 1017509"/>
              <a:gd name="connsiteY45" fmla="*/ 246318 h 1140465"/>
              <a:gd name="connsiteX46" fmla="*/ 148734 w 1017509"/>
              <a:gd name="connsiteY46" fmla="*/ 262262 h 1140465"/>
              <a:gd name="connsiteX47" fmla="*/ 161918 w 1017509"/>
              <a:gd name="connsiteY47" fmla="*/ 270487 h 1140465"/>
              <a:gd name="connsiteX48" fmla="*/ 155193 w 1017509"/>
              <a:gd name="connsiteY48" fmla="*/ 283128 h 1140465"/>
              <a:gd name="connsiteX49" fmla="*/ 150748 w 1017509"/>
              <a:gd name="connsiteY49" fmla="*/ 306722 h 1140465"/>
              <a:gd name="connsiteX50" fmla="*/ 136501 w 1017509"/>
              <a:gd name="connsiteY50" fmla="*/ 303352 h 1140465"/>
              <a:gd name="connsiteX51" fmla="*/ 134298 w 1017509"/>
              <a:gd name="connsiteY51" fmla="*/ 282487 h 1140465"/>
              <a:gd name="connsiteX52" fmla="*/ 120013 w 1017509"/>
              <a:gd name="connsiteY52" fmla="*/ 278072 h 1140465"/>
              <a:gd name="connsiteX53" fmla="*/ 103183 w 1017509"/>
              <a:gd name="connsiteY53" fmla="*/ 285791 h 1140465"/>
              <a:gd name="connsiteX54" fmla="*/ 99346 w 1017509"/>
              <a:gd name="connsiteY54" fmla="*/ 270959 h 1140465"/>
              <a:gd name="connsiteX55" fmla="*/ 75754 w 1017509"/>
              <a:gd name="connsiteY55" fmla="*/ 272038 h 1140465"/>
              <a:gd name="connsiteX56" fmla="*/ 61507 w 1017509"/>
              <a:gd name="connsiteY56" fmla="*/ 290712 h 1140465"/>
              <a:gd name="connsiteX57" fmla="*/ 43918 w 1017509"/>
              <a:gd name="connsiteY57" fmla="*/ 287341 h 1140465"/>
              <a:gd name="connsiteX58" fmla="*/ 21389 w 1017509"/>
              <a:gd name="connsiteY58" fmla="*/ 326914 h 1140465"/>
              <a:gd name="connsiteX59" fmla="*/ 21009 w 1017509"/>
              <a:gd name="connsiteY59" fmla="*/ 326914 h 1140465"/>
              <a:gd name="connsiteX60" fmla="*/ 26328 w 1017509"/>
              <a:gd name="connsiteY60" fmla="*/ 357558 h 1140465"/>
              <a:gd name="connsiteX61" fmla="*/ 0 w 1017509"/>
              <a:gd name="connsiteY61" fmla="*/ 366622 h 1140465"/>
              <a:gd name="connsiteX62" fmla="*/ 9004 w 1017509"/>
              <a:gd name="connsiteY62" fmla="*/ 385568 h 1140465"/>
              <a:gd name="connsiteX63" fmla="*/ 37877 w 1017509"/>
              <a:gd name="connsiteY63" fmla="*/ 375691 h 1140465"/>
              <a:gd name="connsiteX64" fmla="*/ 67510 w 1017509"/>
              <a:gd name="connsiteY64" fmla="*/ 384759 h 1140465"/>
              <a:gd name="connsiteX65" fmla="*/ 36205 w 1017509"/>
              <a:gd name="connsiteY65" fmla="*/ 420186 h 1140465"/>
              <a:gd name="connsiteX66" fmla="*/ 60102 w 1017509"/>
              <a:gd name="connsiteY66" fmla="*/ 462188 h 1140465"/>
              <a:gd name="connsiteX67" fmla="*/ 92242 w 1017509"/>
              <a:gd name="connsiteY67" fmla="*/ 439941 h 1140465"/>
              <a:gd name="connsiteX68" fmla="*/ 124344 w 1017509"/>
              <a:gd name="connsiteY68" fmla="*/ 445704 h 1140465"/>
              <a:gd name="connsiteX69" fmla="*/ 129283 w 1017509"/>
              <a:gd name="connsiteY69" fmla="*/ 468795 h 1140465"/>
              <a:gd name="connsiteX70" fmla="*/ 93040 w 1017509"/>
              <a:gd name="connsiteY70" fmla="*/ 488546 h 1140465"/>
              <a:gd name="connsiteX71" fmla="*/ 124344 w 1017509"/>
              <a:gd name="connsiteY71" fmla="*/ 530579 h 1140465"/>
              <a:gd name="connsiteX72" fmla="*/ 122217 w 1017509"/>
              <a:gd name="connsiteY72" fmla="*/ 530579 h 1140465"/>
              <a:gd name="connsiteX73" fmla="*/ 164653 w 1017509"/>
              <a:gd name="connsiteY73" fmla="*/ 676909 h 1140465"/>
              <a:gd name="connsiteX74" fmla="*/ 142656 w 1017509"/>
              <a:gd name="connsiteY74" fmla="*/ 708764 h 1140465"/>
              <a:gd name="connsiteX75" fmla="*/ 144859 w 1017509"/>
              <a:gd name="connsiteY75" fmla="*/ 742808 h 1140465"/>
              <a:gd name="connsiteX76" fmla="*/ 184408 w 1017509"/>
              <a:gd name="connsiteY76" fmla="*/ 745000 h 1140465"/>
              <a:gd name="connsiteX77" fmla="*/ 217346 w 1017509"/>
              <a:gd name="connsiteY77" fmla="*/ 769170 h 1140465"/>
              <a:gd name="connsiteX78" fmla="*/ 177835 w 1017509"/>
              <a:gd name="connsiteY78" fmla="*/ 783462 h 1140465"/>
              <a:gd name="connsiteX79" fmla="*/ 139541 w 1017509"/>
              <a:gd name="connsiteY79" fmla="*/ 829609 h 1140465"/>
              <a:gd name="connsiteX80" fmla="*/ 197552 w 1017509"/>
              <a:gd name="connsiteY80" fmla="*/ 852127 h 1140465"/>
              <a:gd name="connsiteX81" fmla="*/ 230529 w 1017509"/>
              <a:gd name="connsiteY81" fmla="*/ 941926 h 114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17509" h="1140465">
                <a:moveTo>
                  <a:pt x="230529" y="941926"/>
                </a:moveTo>
                <a:lnTo>
                  <a:pt x="214041" y="980623"/>
                </a:lnTo>
                <a:lnTo>
                  <a:pt x="317832" y="971589"/>
                </a:lnTo>
                <a:lnTo>
                  <a:pt x="407604" y="1058083"/>
                </a:lnTo>
                <a:lnTo>
                  <a:pt x="373906" y="1090208"/>
                </a:lnTo>
                <a:lnTo>
                  <a:pt x="388723" y="1140466"/>
                </a:lnTo>
                <a:lnTo>
                  <a:pt x="461209" y="1068804"/>
                </a:lnTo>
                <a:lnTo>
                  <a:pt x="650632" y="1006172"/>
                </a:lnTo>
                <a:lnTo>
                  <a:pt x="658078" y="909766"/>
                </a:lnTo>
                <a:lnTo>
                  <a:pt x="770873" y="928747"/>
                </a:lnTo>
                <a:lnTo>
                  <a:pt x="809548" y="997138"/>
                </a:lnTo>
                <a:lnTo>
                  <a:pt x="874626" y="1038331"/>
                </a:lnTo>
                <a:lnTo>
                  <a:pt x="961093" y="999634"/>
                </a:lnTo>
                <a:lnTo>
                  <a:pt x="968501" y="960902"/>
                </a:lnTo>
                <a:lnTo>
                  <a:pt x="947910" y="845452"/>
                </a:lnTo>
                <a:lnTo>
                  <a:pt x="909198" y="764721"/>
                </a:lnTo>
                <a:lnTo>
                  <a:pt x="922380" y="721875"/>
                </a:lnTo>
                <a:lnTo>
                  <a:pt x="1017510" y="647717"/>
                </a:lnTo>
                <a:lnTo>
                  <a:pt x="966032" y="585020"/>
                </a:lnTo>
                <a:lnTo>
                  <a:pt x="661041" y="254374"/>
                </a:lnTo>
                <a:lnTo>
                  <a:pt x="429335" y="118867"/>
                </a:lnTo>
                <a:cubicBezTo>
                  <a:pt x="412505" y="98642"/>
                  <a:pt x="410415" y="91495"/>
                  <a:pt x="412277" y="89203"/>
                </a:cubicBezTo>
                <a:cubicBezTo>
                  <a:pt x="414176" y="86911"/>
                  <a:pt x="418736" y="90349"/>
                  <a:pt x="427701" y="89203"/>
                </a:cubicBezTo>
                <a:cubicBezTo>
                  <a:pt x="429069" y="89203"/>
                  <a:pt x="442974" y="87046"/>
                  <a:pt x="449622" y="76563"/>
                </a:cubicBezTo>
                <a:cubicBezTo>
                  <a:pt x="450724" y="74945"/>
                  <a:pt x="450762" y="74371"/>
                  <a:pt x="454067" y="57922"/>
                </a:cubicBezTo>
                <a:cubicBezTo>
                  <a:pt x="457068" y="42753"/>
                  <a:pt x="457410" y="41472"/>
                  <a:pt x="456765" y="38674"/>
                </a:cubicBezTo>
                <a:cubicBezTo>
                  <a:pt x="454865" y="29843"/>
                  <a:pt x="448672" y="29202"/>
                  <a:pt x="448026" y="22191"/>
                </a:cubicBezTo>
                <a:cubicBezTo>
                  <a:pt x="446963" y="11674"/>
                  <a:pt x="460335" y="5337"/>
                  <a:pt x="458436" y="1966"/>
                </a:cubicBezTo>
                <a:cubicBezTo>
                  <a:pt x="456042" y="-2551"/>
                  <a:pt x="431159" y="483"/>
                  <a:pt x="425460" y="13494"/>
                </a:cubicBezTo>
                <a:cubicBezTo>
                  <a:pt x="422117" y="21180"/>
                  <a:pt x="428309" y="25899"/>
                  <a:pt x="424396" y="34360"/>
                </a:cubicBezTo>
                <a:cubicBezTo>
                  <a:pt x="422231" y="38516"/>
                  <a:pt x="418887" y="41938"/>
                  <a:pt x="414784" y="44189"/>
                </a:cubicBezTo>
                <a:cubicBezTo>
                  <a:pt x="410682" y="46440"/>
                  <a:pt x="406009" y="47419"/>
                  <a:pt x="401336" y="47000"/>
                </a:cubicBezTo>
                <a:cubicBezTo>
                  <a:pt x="395827" y="46191"/>
                  <a:pt x="395751" y="43292"/>
                  <a:pt x="388723" y="40933"/>
                </a:cubicBezTo>
                <a:cubicBezTo>
                  <a:pt x="380175" y="38135"/>
                  <a:pt x="367752" y="38169"/>
                  <a:pt x="363421" y="44304"/>
                </a:cubicBezTo>
                <a:cubicBezTo>
                  <a:pt x="359736" y="49562"/>
                  <a:pt x="365320" y="54720"/>
                  <a:pt x="363421" y="62978"/>
                </a:cubicBezTo>
                <a:cubicBezTo>
                  <a:pt x="361332" y="72147"/>
                  <a:pt x="352062" y="75922"/>
                  <a:pt x="337625" y="83844"/>
                </a:cubicBezTo>
                <a:cubicBezTo>
                  <a:pt x="312741" y="97495"/>
                  <a:pt x="322466" y="96013"/>
                  <a:pt x="289339" y="115159"/>
                </a:cubicBezTo>
                <a:cubicBezTo>
                  <a:pt x="269128" y="126923"/>
                  <a:pt x="260275" y="130395"/>
                  <a:pt x="260200" y="137137"/>
                </a:cubicBezTo>
                <a:cubicBezTo>
                  <a:pt x="260200" y="146002"/>
                  <a:pt x="275092" y="148395"/>
                  <a:pt x="275586" y="158541"/>
                </a:cubicBezTo>
                <a:cubicBezTo>
                  <a:pt x="275776" y="162587"/>
                  <a:pt x="273610" y="165991"/>
                  <a:pt x="251994" y="184362"/>
                </a:cubicBezTo>
                <a:cubicBezTo>
                  <a:pt x="230339" y="202733"/>
                  <a:pt x="227033" y="204014"/>
                  <a:pt x="223994" y="204587"/>
                </a:cubicBezTo>
                <a:cubicBezTo>
                  <a:pt x="208722" y="207958"/>
                  <a:pt x="198084" y="198621"/>
                  <a:pt x="193222" y="204048"/>
                </a:cubicBezTo>
                <a:cubicBezTo>
                  <a:pt x="188359" y="209475"/>
                  <a:pt x="196945" y="222520"/>
                  <a:pt x="191550" y="227104"/>
                </a:cubicBezTo>
                <a:cubicBezTo>
                  <a:pt x="187675" y="230475"/>
                  <a:pt x="181065" y="225284"/>
                  <a:pt x="177304" y="228756"/>
                </a:cubicBezTo>
                <a:cubicBezTo>
                  <a:pt x="172745" y="233003"/>
                  <a:pt x="179773" y="243352"/>
                  <a:pt x="175670" y="247430"/>
                </a:cubicBezTo>
                <a:cubicBezTo>
                  <a:pt x="170731" y="252318"/>
                  <a:pt x="157244" y="240959"/>
                  <a:pt x="150406" y="246318"/>
                </a:cubicBezTo>
                <a:cubicBezTo>
                  <a:pt x="146341" y="249520"/>
                  <a:pt x="145695" y="257678"/>
                  <a:pt x="148734" y="262262"/>
                </a:cubicBezTo>
                <a:cubicBezTo>
                  <a:pt x="152495" y="267892"/>
                  <a:pt x="160474" y="266071"/>
                  <a:pt x="161918" y="270487"/>
                </a:cubicBezTo>
                <a:cubicBezTo>
                  <a:pt x="163057" y="273858"/>
                  <a:pt x="158536" y="276049"/>
                  <a:pt x="155193" y="283128"/>
                </a:cubicBezTo>
                <a:cubicBezTo>
                  <a:pt x="149836" y="294791"/>
                  <a:pt x="155687" y="303352"/>
                  <a:pt x="150748" y="306722"/>
                </a:cubicBezTo>
                <a:cubicBezTo>
                  <a:pt x="147101" y="309321"/>
                  <a:pt x="139692" y="307634"/>
                  <a:pt x="136501" y="303352"/>
                </a:cubicBezTo>
                <a:cubicBezTo>
                  <a:pt x="131753" y="297084"/>
                  <a:pt x="139085" y="288757"/>
                  <a:pt x="134298" y="282487"/>
                </a:cubicBezTo>
                <a:cubicBezTo>
                  <a:pt x="130119" y="276993"/>
                  <a:pt x="120431" y="278038"/>
                  <a:pt x="120013" y="278072"/>
                </a:cubicBezTo>
                <a:cubicBezTo>
                  <a:pt x="110554" y="279217"/>
                  <a:pt x="106565" y="287476"/>
                  <a:pt x="103183" y="285791"/>
                </a:cubicBezTo>
                <a:cubicBezTo>
                  <a:pt x="99802" y="284105"/>
                  <a:pt x="103791" y="275678"/>
                  <a:pt x="99346" y="270959"/>
                </a:cubicBezTo>
                <a:cubicBezTo>
                  <a:pt x="94902" y="266240"/>
                  <a:pt x="83162" y="266712"/>
                  <a:pt x="75754" y="272038"/>
                </a:cubicBezTo>
                <a:cubicBezTo>
                  <a:pt x="66902" y="278409"/>
                  <a:pt x="68992" y="287982"/>
                  <a:pt x="61507" y="290712"/>
                </a:cubicBezTo>
                <a:cubicBezTo>
                  <a:pt x="53985" y="293443"/>
                  <a:pt x="50490" y="285555"/>
                  <a:pt x="43918" y="287341"/>
                </a:cubicBezTo>
                <a:cubicBezTo>
                  <a:pt x="31647" y="290712"/>
                  <a:pt x="36510" y="320479"/>
                  <a:pt x="21389" y="326914"/>
                </a:cubicBezTo>
                <a:lnTo>
                  <a:pt x="21009" y="326914"/>
                </a:lnTo>
                <a:lnTo>
                  <a:pt x="26328" y="357558"/>
                </a:lnTo>
                <a:lnTo>
                  <a:pt x="0" y="366622"/>
                </a:lnTo>
                <a:lnTo>
                  <a:pt x="9004" y="385568"/>
                </a:lnTo>
                <a:lnTo>
                  <a:pt x="37877" y="375691"/>
                </a:lnTo>
                <a:lnTo>
                  <a:pt x="67510" y="384759"/>
                </a:lnTo>
                <a:lnTo>
                  <a:pt x="36205" y="420186"/>
                </a:lnTo>
                <a:lnTo>
                  <a:pt x="60102" y="462188"/>
                </a:lnTo>
                <a:lnTo>
                  <a:pt x="92242" y="439941"/>
                </a:lnTo>
                <a:lnTo>
                  <a:pt x="124344" y="445704"/>
                </a:lnTo>
                <a:lnTo>
                  <a:pt x="129283" y="468795"/>
                </a:lnTo>
                <a:lnTo>
                  <a:pt x="93040" y="488546"/>
                </a:lnTo>
                <a:lnTo>
                  <a:pt x="124344" y="530579"/>
                </a:lnTo>
                <a:lnTo>
                  <a:pt x="122217" y="530579"/>
                </a:lnTo>
                <a:lnTo>
                  <a:pt x="164653" y="676909"/>
                </a:lnTo>
                <a:lnTo>
                  <a:pt x="142656" y="708764"/>
                </a:lnTo>
                <a:lnTo>
                  <a:pt x="144859" y="742808"/>
                </a:lnTo>
                <a:lnTo>
                  <a:pt x="184408" y="745000"/>
                </a:lnTo>
                <a:lnTo>
                  <a:pt x="217346" y="769170"/>
                </a:lnTo>
                <a:lnTo>
                  <a:pt x="177835" y="783462"/>
                </a:lnTo>
                <a:lnTo>
                  <a:pt x="139541" y="829609"/>
                </a:lnTo>
                <a:lnTo>
                  <a:pt x="197552" y="852127"/>
                </a:lnTo>
                <a:lnTo>
                  <a:pt x="230529" y="941926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ADB01DDE-C223-4E7D-BF86-FA573B73E81D}"/>
              </a:ext>
            </a:extLst>
          </p:cNvPr>
          <p:cNvSpPr/>
          <p:nvPr/>
        </p:nvSpPr>
        <p:spPr>
          <a:xfrm>
            <a:off x="7795602" y="2081710"/>
            <a:ext cx="1529569" cy="1335899"/>
          </a:xfrm>
          <a:custGeom>
            <a:avLst/>
            <a:gdLst>
              <a:gd name="connsiteX0" fmla="*/ 1525333 w 1529569"/>
              <a:gd name="connsiteY0" fmla="*/ 249307 h 1335899"/>
              <a:gd name="connsiteX1" fmla="*/ 1485823 w 1529569"/>
              <a:gd name="connsiteY1" fmla="*/ 250523 h 1335899"/>
              <a:gd name="connsiteX2" fmla="*/ 1449998 w 1529569"/>
              <a:gd name="connsiteY2" fmla="*/ 221297 h 1335899"/>
              <a:gd name="connsiteX3" fmla="*/ 1431040 w 1529569"/>
              <a:gd name="connsiteY3" fmla="*/ 201914 h 1335899"/>
              <a:gd name="connsiteX4" fmla="*/ 1397684 w 1529569"/>
              <a:gd name="connsiteY4" fmla="*/ 200261 h 1335899"/>
              <a:gd name="connsiteX5" fmla="*/ 1404408 w 1529569"/>
              <a:gd name="connsiteY5" fmla="*/ 178454 h 1335899"/>
              <a:gd name="connsiteX6" fmla="*/ 1409347 w 1529569"/>
              <a:gd name="connsiteY6" fmla="*/ 145889 h 1335899"/>
              <a:gd name="connsiteX7" fmla="*/ 1379676 w 1529569"/>
              <a:gd name="connsiteY7" fmla="*/ 140126 h 1335899"/>
              <a:gd name="connsiteX8" fmla="*/ 1381348 w 1529569"/>
              <a:gd name="connsiteY8" fmla="*/ 163216 h 1335899"/>
              <a:gd name="connsiteX9" fmla="*/ 1369799 w 1529569"/>
              <a:gd name="connsiteY9" fmla="*/ 200702 h 1335899"/>
              <a:gd name="connsiteX10" fmla="*/ 1356350 w 1529569"/>
              <a:gd name="connsiteY10" fmla="*/ 211826 h 1335899"/>
              <a:gd name="connsiteX11" fmla="*/ 1350119 w 1529569"/>
              <a:gd name="connsiteY11" fmla="*/ 242701 h 1335899"/>
              <a:gd name="connsiteX12" fmla="*/ 1335341 w 1529569"/>
              <a:gd name="connsiteY12" fmla="*/ 234073 h 1335899"/>
              <a:gd name="connsiteX13" fmla="*/ 1318017 w 1529569"/>
              <a:gd name="connsiteY13" fmla="*/ 246006 h 1335899"/>
              <a:gd name="connsiteX14" fmla="*/ 1301985 w 1529569"/>
              <a:gd name="connsiteY14" fmla="*/ 231577 h 1335899"/>
              <a:gd name="connsiteX15" fmla="*/ 1272732 w 1529569"/>
              <a:gd name="connsiteY15" fmla="*/ 244353 h 1335899"/>
              <a:gd name="connsiteX16" fmla="*/ 1257080 w 1529569"/>
              <a:gd name="connsiteY16" fmla="*/ 232420 h 1335899"/>
              <a:gd name="connsiteX17" fmla="*/ 1241010 w 1529569"/>
              <a:gd name="connsiteY17" fmla="*/ 244353 h 1335899"/>
              <a:gd name="connsiteX18" fmla="*/ 1229498 w 1529569"/>
              <a:gd name="connsiteY18" fmla="*/ 240239 h 1335899"/>
              <a:gd name="connsiteX19" fmla="*/ 1211756 w 1529569"/>
              <a:gd name="connsiteY19" fmla="*/ 259588 h 1335899"/>
              <a:gd name="connsiteX20" fmla="*/ 1196940 w 1529569"/>
              <a:gd name="connsiteY20" fmla="*/ 232420 h 1335899"/>
              <a:gd name="connsiteX21" fmla="*/ 1143981 w 1529569"/>
              <a:gd name="connsiteY21" fmla="*/ 186645 h 1335899"/>
              <a:gd name="connsiteX22" fmla="*/ 1143981 w 1529569"/>
              <a:gd name="connsiteY22" fmla="*/ 164801 h 1335899"/>
              <a:gd name="connsiteX23" fmla="*/ 1047332 w 1529569"/>
              <a:gd name="connsiteY23" fmla="*/ 139453 h 1335899"/>
              <a:gd name="connsiteX24" fmla="*/ 1036391 w 1529569"/>
              <a:gd name="connsiteY24" fmla="*/ 150440 h 1335899"/>
              <a:gd name="connsiteX25" fmla="*/ 993005 w 1529569"/>
              <a:gd name="connsiteY25" fmla="*/ 79652 h 1335899"/>
              <a:gd name="connsiteX26" fmla="*/ 946884 w 1529569"/>
              <a:gd name="connsiteY26" fmla="*/ 43416 h 1335899"/>
              <a:gd name="connsiteX27" fmla="*/ 942477 w 1529569"/>
              <a:gd name="connsiteY27" fmla="*/ 29663 h 1335899"/>
              <a:gd name="connsiteX28" fmla="*/ 848108 w 1529569"/>
              <a:gd name="connsiteY28" fmla="*/ 0 h 1335899"/>
              <a:gd name="connsiteX29" fmla="*/ 808597 w 1529569"/>
              <a:gd name="connsiteY29" fmla="*/ 7146 h 1335899"/>
              <a:gd name="connsiteX30" fmla="*/ 799252 w 1529569"/>
              <a:gd name="connsiteY30" fmla="*/ 47261 h 1335899"/>
              <a:gd name="connsiteX31" fmla="*/ 764110 w 1529569"/>
              <a:gd name="connsiteY31" fmla="*/ 48879 h 1335899"/>
              <a:gd name="connsiteX32" fmla="*/ 761907 w 1529569"/>
              <a:gd name="connsiteY32" fmla="*/ 75271 h 1335899"/>
              <a:gd name="connsiteX33" fmla="*/ 746520 w 1529569"/>
              <a:gd name="connsiteY33" fmla="*/ 101059 h 1335899"/>
              <a:gd name="connsiteX34" fmla="*/ 713582 w 1529569"/>
              <a:gd name="connsiteY34" fmla="*/ 101059 h 1335899"/>
              <a:gd name="connsiteX35" fmla="*/ 696753 w 1529569"/>
              <a:gd name="connsiteY35" fmla="*/ 116465 h 1335899"/>
              <a:gd name="connsiteX36" fmla="*/ 644021 w 1529569"/>
              <a:gd name="connsiteY36" fmla="*/ 113091 h 1335899"/>
              <a:gd name="connsiteX37" fmla="*/ 592961 w 1529569"/>
              <a:gd name="connsiteY37" fmla="*/ 135608 h 1335899"/>
              <a:gd name="connsiteX38" fmla="*/ 569369 w 1529569"/>
              <a:gd name="connsiteY38" fmla="*/ 80700 h 1335899"/>
              <a:gd name="connsiteX39" fmla="*/ 519145 w 1529569"/>
              <a:gd name="connsiteY39" fmla="*/ 107867 h 1335899"/>
              <a:gd name="connsiteX40" fmla="*/ 518310 w 1529569"/>
              <a:gd name="connsiteY40" fmla="*/ 48541 h 1335899"/>
              <a:gd name="connsiteX41" fmla="*/ 485371 w 1529569"/>
              <a:gd name="connsiteY41" fmla="*/ 46079 h 1335899"/>
              <a:gd name="connsiteX42" fmla="*/ 438871 w 1529569"/>
              <a:gd name="connsiteY42" fmla="*/ 28922 h 1335899"/>
              <a:gd name="connsiteX43" fmla="*/ 441340 w 1529569"/>
              <a:gd name="connsiteY43" fmla="*/ 68463 h 1335899"/>
              <a:gd name="connsiteX44" fmla="*/ 413341 w 1529569"/>
              <a:gd name="connsiteY44" fmla="*/ 70112 h 1335899"/>
              <a:gd name="connsiteX45" fmla="*/ 435565 w 1529569"/>
              <a:gd name="connsiteY45" fmla="*/ 117878 h 1335899"/>
              <a:gd name="connsiteX46" fmla="*/ 400956 w 1529569"/>
              <a:gd name="connsiteY46" fmla="*/ 146732 h 1335899"/>
              <a:gd name="connsiteX47" fmla="*/ 395219 w 1529569"/>
              <a:gd name="connsiteY47" fmla="*/ 168136 h 1335899"/>
              <a:gd name="connsiteX48" fmla="*/ 382872 w 1529569"/>
              <a:gd name="connsiteY48" fmla="*/ 178048 h 1335899"/>
              <a:gd name="connsiteX49" fmla="*/ 272091 w 1529569"/>
              <a:gd name="connsiteY49" fmla="*/ 43013 h 1335899"/>
              <a:gd name="connsiteX50" fmla="*/ 176961 w 1529569"/>
              <a:gd name="connsiteY50" fmla="*/ 117171 h 1335899"/>
              <a:gd name="connsiteX51" fmla="*/ 163779 w 1529569"/>
              <a:gd name="connsiteY51" fmla="*/ 160014 h 1335899"/>
              <a:gd name="connsiteX52" fmla="*/ 202605 w 1529569"/>
              <a:gd name="connsiteY52" fmla="*/ 240577 h 1335899"/>
              <a:gd name="connsiteX53" fmla="*/ 223158 w 1529569"/>
              <a:gd name="connsiteY53" fmla="*/ 355929 h 1335899"/>
              <a:gd name="connsiteX54" fmla="*/ 215750 w 1529569"/>
              <a:gd name="connsiteY54" fmla="*/ 394657 h 1335899"/>
              <a:gd name="connsiteX55" fmla="*/ 129283 w 1529569"/>
              <a:gd name="connsiteY55" fmla="*/ 433354 h 1335899"/>
              <a:gd name="connsiteX56" fmla="*/ 64205 w 1529569"/>
              <a:gd name="connsiteY56" fmla="*/ 392267 h 1335899"/>
              <a:gd name="connsiteX57" fmla="*/ 62799 w 1529569"/>
              <a:gd name="connsiteY57" fmla="*/ 389771 h 1335899"/>
              <a:gd name="connsiteX58" fmla="*/ 0 w 1529569"/>
              <a:gd name="connsiteY58" fmla="*/ 464773 h 1335899"/>
              <a:gd name="connsiteX59" fmla="*/ 18084 w 1529569"/>
              <a:gd name="connsiteY59" fmla="*/ 580121 h 1335899"/>
              <a:gd name="connsiteX60" fmla="*/ 65078 w 1529569"/>
              <a:gd name="connsiteY60" fmla="*/ 592460 h 1335899"/>
              <a:gd name="connsiteX61" fmla="*/ 65876 w 1529569"/>
              <a:gd name="connsiteY61" fmla="*/ 650134 h 1335899"/>
              <a:gd name="connsiteX62" fmla="*/ 32900 w 1529569"/>
              <a:gd name="connsiteY62" fmla="*/ 690587 h 1335899"/>
              <a:gd name="connsiteX63" fmla="*/ 84795 w 1529569"/>
              <a:gd name="connsiteY63" fmla="*/ 743306 h 1335899"/>
              <a:gd name="connsiteX64" fmla="*/ 84795 w 1529569"/>
              <a:gd name="connsiteY64" fmla="*/ 810721 h 1335899"/>
              <a:gd name="connsiteX65" fmla="*/ 32900 w 1529569"/>
              <a:gd name="connsiteY65" fmla="*/ 862632 h 1335899"/>
              <a:gd name="connsiteX66" fmla="*/ 104589 w 1529569"/>
              <a:gd name="connsiteY66" fmla="*/ 913699 h 1335899"/>
              <a:gd name="connsiteX67" fmla="*/ 116936 w 1529569"/>
              <a:gd name="connsiteY67" fmla="*/ 940061 h 1335899"/>
              <a:gd name="connsiteX68" fmla="*/ 93078 w 1529569"/>
              <a:gd name="connsiteY68" fmla="*/ 992815 h 1335899"/>
              <a:gd name="connsiteX69" fmla="*/ 107058 w 1529569"/>
              <a:gd name="connsiteY69" fmla="*/ 1088378 h 1335899"/>
              <a:gd name="connsiteX70" fmla="*/ 102081 w 1529569"/>
              <a:gd name="connsiteY70" fmla="*/ 1155120 h 1335899"/>
              <a:gd name="connsiteX71" fmla="*/ 130119 w 1529569"/>
              <a:gd name="connsiteY71" fmla="*/ 1174875 h 1335899"/>
              <a:gd name="connsiteX72" fmla="*/ 163057 w 1529569"/>
              <a:gd name="connsiteY72" fmla="*/ 1150166 h 1335899"/>
              <a:gd name="connsiteX73" fmla="*/ 242116 w 1529569"/>
              <a:gd name="connsiteY73" fmla="*/ 1147704 h 1335899"/>
              <a:gd name="connsiteX74" fmla="*/ 255298 w 1529569"/>
              <a:gd name="connsiteY74" fmla="*/ 1124613 h 1335899"/>
              <a:gd name="connsiteX75" fmla="*/ 295721 w 1529569"/>
              <a:gd name="connsiteY75" fmla="*/ 1123804 h 1335899"/>
              <a:gd name="connsiteX76" fmla="*/ 308904 w 1529569"/>
              <a:gd name="connsiteY76" fmla="*/ 1089187 h 1335899"/>
              <a:gd name="connsiteX77" fmla="*/ 427511 w 1529569"/>
              <a:gd name="connsiteY77" fmla="*/ 1120503 h 1335899"/>
              <a:gd name="connsiteX78" fmla="*/ 469529 w 1529569"/>
              <a:gd name="connsiteY78" fmla="*/ 1104018 h 1335899"/>
              <a:gd name="connsiteX79" fmla="*/ 533734 w 1529569"/>
              <a:gd name="connsiteY79" fmla="*/ 1169917 h 1335899"/>
              <a:gd name="connsiteX80" fmla="*/ 634333 w 1529569"/>
              <a:gd name="connsiteY80" fmla="*/ 1123739 h 1335899"/>
              <a:gd name="connsiteX81" fmla="*/ 668943 w 1529569"/>
              <a:gd name="connsiteY81" fmla="*/ 1146796 h 1335899"/>
              <a:gd name="connsiteX82" fmla="*/ 725778 w 1529569"/>
              <a:gd name="connsiteY82" fmla="*/ 1150166 h 1335899"/>
              <a:gd name="connsiteX83" fmla="*/ 764224 w 1529569"/>
              <a:gd name="connsiteY83" fmla="*/ 1162805 h 1335899"/>
              <a:gd name="connsiteX84" fmla="*/ 899282 w 1529569"/>
              <a:gd name="connsiteY84" fmla="*/ 1156738 h 1335899"/>
              <a:gd name="connsiteX85" fmla="*/ 900915 w 1529569"/>
              <a:gd name="connsiteY85" fmla="*/ 1199041 h 1335899"/>
              <a:gd name="connsiteX86" fmla="*/ 1034909 w 1529569"/>
              <a:gd name="connsiteY86" fmla="*/ 1317698 h 1335899"/>
              <a:gd name="connsiteX87" fmla="*/ 1037113 w 1529569"/>
              <a:gd name="connsiteY87" fmla="*/ 1334988 h 1335899"/>
              <a:gd name="connsiteX88" fmla="*/ 1063212 w 1529569"/>
              <a:gd name="connsiteY88" fmla="*/ 1335899 h 1335899"/>
              <a:gd name="connsiteX89" fmla="*/ 1051397 w 1529569"/>
              <a:gd name="connsiteY89" fmla="*/ 1262752 h 1335899"/>
              <a:gd name="connsiteX90" fmla="*/ 1066746 w 1529569"/>
              <a:gd name="connsiteY90" fmla="*/ 1245189 h 1335899"/>
              <a:gd name="connsiteX91" fmla="*/ 1084031 w 1529569"/>
              <a:gd name="connsiteY91" fmla="*/ 914847 h 1335899"/>
              <a:gd name="connsiteX92" fmla="*/ 1097214 w 1529569"/>
              <a:gd name="connsiteY92" fmla="*/ 916902 h 1335899"/>
              <a:gd name="connsiteX93" fmla="*/ 1126049 w 1529569"/>
              <a:gd name="connsiteY93" fmla="*/ 916499 h 1335899"/>
              <a:gd name="connsiteX94" fmla="*/ 1161457 w 1529569"/>
              <a:gd name="connsiteY94" fmla="*/ 935848 h 1335899"/>
              <a:gd name="connsiteX95" fmla="*/ 1222128 w 1529569"/>
              <a:gd name="connsiteY95" fmla="*/ 940802 h 1335899"/>
              <a:gd name="connsiteX96" fmla="*/ 1340850 w 1529569"/>
              <a:gd name="connsiteY96" fmla="*/ 891148 h 1335899"/>
              <a:gd name="connsiteX97" fmla="*/ 1377928 w 1529569"/>
              <a:gd name="connsiteY97" fmla="*/ 922061 h 1335899"/>
              <a:gd name="connsiteX98" fmla="*/ 1409233 w 1529569"/>
              <a:gd name="connsiteY98" fmla="*/ 857777 h 1335899"/>
              <a:gd name="connsiteX99" fmla="*/ 1452467 w 1529569"/>
              <a:gd name="connsiteY99" fmla="*/ 845844 h 1335899"/>
              <a:gd name="connsiteX100" fmla="*/ 1453303 w 1529569"/>
              <a:gd name="connsiteY100" fmla="*/ 803811 h 1335899"/>
              <a:gd name="connsiteX101" fmla="*/ 1451251 w 1529569"/>
              <a:gd name="connsiteY101" fmla="*/ 764270 h 1335899"/>
              <a:gd name="connsiteX102" fmla="*/ 1429026 w 1529569"/>
              <a:gd name="connsiteY102" fmla="*/ 734204 h 1335899"/>
              <a:gd name="connsiteX103" fmla="*/ 1420364 w 1529569"/>
              <a:gd name="connsiteY103" fmla="*/ 703325 h 1335899"/>
              <a:gd name="connsiteX104" fmla="*/ 1377549 w 1529569"/>
              <a:gd name="connsiteY104" fmla="*/ 613932 h 1335899"/>
              <a:gd name="connsiteX105" fmla="*/ 1375877 w 1529569"/>
              <a:gd name="connsiteY105" fmla="*/ 583593 h 1335899"/>
              <a:gd name="connsiteX106" fmla="*/ 1378384 w 1529569"/>
              <a:gd name="connsiteY106" fmla="*/ 527974 h 1335899"/>
              <a:gd name="connsiteX107" fmla="*/ 1391871 w 1529569"/>
              <a:gd name="connsiteY107" fmla="*/ 510244 h 1335899"/>
              <a:gd name="connsiteX108" fmla="*/ 1449921 w 1529569"/>
              <a:gd name="connsiteY108" fmla="*/ 475661 h 1335899"/>
              <a:gd name="connsiteX109" fmla="*/ 1485747 w 1529569"/>
              <a:gd name="connsiteY109" fmla="*/ 435208 h 1335899"/>
              <a:gd name="connsiteX110" fmla="*/ 1491939 w 1529569"/>
              <a:gd name="connsiteY110" fmla="*/ 388255 h 1335899"/>
              <a:gd name="connsiteX111" fmla="*/ 1489850 w 1529569"/>
              <a:gd name="connsiteY111" fmla="*/ 363949 h 1335899"/>
              <a:gd name="connsiteX112" fmla="*/ 1468841 w 1529569"/>
              <a:gd name="connsiteY112" fmla="*/ 329768 h 1335899"/>
              <a:gd name="connsiteX113" fmla="*/ 1503450 w 1529569"/>
              <a:gd name="connsiteY113" fmla="*/ 279510 h 1335899"/>
              <a:gd name="connsiteX114" fmla="*/ 1525713 w 1529569"/>
              <a:gd name="connsiteY114" fmla="*/ 272771 h 1335899"/>
              <a:gd name="connsiteX115" fmla="*/ 1525333 w 1529569"/>
              <a:gd name="connsiteY115" fmla="*/ 249307 h 133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29569" h="1335899">
                <a:moveTo>
                  <a:pt x="1525333" y="249307"/>
                </a:moveTo>
                <a:cubicBezTo>
                  <a:pt x="1517127" y="241724"/>
                  <a:pt x="1504780" y="255511"/>
                  <a:pt x="1485823" y="250523"/>
                </a:cubicBezTo>
                <a:cubicBezTo>
                  <a:pt x="1473552" y="247150"/>
                  <a:pt x="1465004" y="237914"/>
                  <a:pt x="1449998" y="221297"/>
                </a:cubicBezTo>
                <a:cubicBezTo>
                  <a:pt x="1438676" y="208790"/>
                  <a:pt x="1438334" y="204915"/>
                  <a:pt x="1431040" y="201914"/>
                </a:cubicBezTo>
                <a:cubicBezTo>
                  <a:pt x="1415919" y="195710"/>
                  <a:pt x="1401749" y="205994"/>
                  <a:pt x="1397684" y="200261"/>
                </a:cubicBezTo>
                <a:cubicBezTo>
                  <a:pt x="1395367" y="196891"/>
                  <a:pt x="1399279" y="192644"/>
                  <a:pt x="1404408" y="178454"/>
                </a:cubicBezTo>
                <a:cubicBezTo>
                  <a:pt x="1410107" y="162339"/>
                  <a:pt x="1413450" y="152833"/>
                  <a:pt x="1409347" y="145889"/>
                </a:cubicBezTo>
                <a:cubicBezTo>
                  <a:pt x="1403686" y="136383"/>
                  <a:pt x="1385109" y="133823"/>
                  <a:pt x="1379676" y="140126"/>
                </a:cubicBezTo>
                <a:cubicBezTo>
                  <a:pt x="1376333" y="144274"/>
                  <a:pt x="1380968" y="149160"/>
                  <a:pt x="1381348" y="163216"/>
                </a:cubicBezTo>
                <a:cubicBezTo>
                  <a:pt x="1381348" y="167361"/>
                  <a:pt x="1381994" y="187249"/>
                  <a:pt x="1369799" y="200702"/>
                </a:cubicBezTo>
                <a:cubicBezTo>
                  <a:pt x="1363492" y="207643"/>
                  <a:pt x="1360491" y="205420"/>
                  <a:pt x="1356350" y="211826"/>
                </a:cubicBezTo>
                <a:cubicBezTo>
                  <a:pt x="1347764" y="224598"/>
                  <a:pt x="1354792" y="240984"/>
                  <a:pt x="1350119" y="242701"/>
                </a:cubicBezTo>
                <a:cubicBezTo>
                  <a:pt x="1346510" y="244050"/>
                  <a:pt x="1342711" y="233868"/>
                  <a:pt x="1335341" y="234073"/>
                </a:cubicBezTo>
                <a:cubicBezTo>
                  <a:pt x="1327401" y="234073"/>
                  <a:pt x="1325046" y="246139"/>
                  <a:pt x="1318017" y="246006"/>
                </a:cubicBezTo>
                <a:cubicBezTo>
                  <a:pt x="1311027" y="245869"/>
                  <a:pt x="1310267" y="233534"/>
                  <a:pt x="1301985" y="231577"/>
                </a:cubicBezTo>
                <a:cubicBezTo>
                  <a:pt x="1291462" y="229115"/>
                  <a:pt x="1283749" y="246781"/>
                  <a:pt x="1272732" y="244353"/>
                </a:cubicBezTo>
                <a:cubicBezTo>
                  <a:pt x="1265058" y="242667"/>
                  <a:pt x="1264184" y="233127"/>
                  <a:pt x="1257080" y="232420"/>
                </a:cubicBezTo>
                <a:cubicBezTo>
                  <a:pt x="1250849" y="231778"/>
                  <a:pt x="1245037" y="238453"/>
                  <a:pt x="1241010" y="244353"/>
                </a:cubicBezTo>
                <a:lnTo>
                  <a:pt x="1229498" y="240239"/>
                </a:lnTo>
                <a:lnTo>
                  <a:pt x="1211756" y="259588"/>
                </a:lnTo>
                <a:lnTo>
                  <a:pt x="1196940" y="232420"/>
                </a:lnTo>
                <a:lnTo>
                  <a:pt x="1143981" y="186645"/>
                </a:lnTo>
                <a:lnTo>
                  <a:pt x="1143981" y="164801"/>
                </a:lnTo>
                <a:lnTo>
                  <a:pt x="1047332" y="139453"/>
                </a:lnTo>
                <a:lnTo>
                  <a:pt x="1036391" y="150440"/>
                </a:lnTo>
                <a:lnTo>
                  <a:pt x="993005" y="79652"/>
                </a:lnTo>
                <a:lnTo>
                  <a:pt x="946884" y="43416"/>
                </a:lnTo>
                <a:lnTo>
                  <a:pt x="942477" y="29663"/>
                </a:lnTo>
                <a:lnTo>
                  <a:pt x="848108" y="0"/>
                </a:lnTo>
                <a:lnTo>
                  <a:pt x="808597" y="7146"/>
                </a:lnTo>
                <a:lnTo>
                  <a:pt x="799252" y="47261"/>
                </a:lnTo>
                <a:lnTo>
                  <a:pt x="764110" y="48879"/>
                </a:lnTo>
                <a:lnTo>
                  <a:pt x="761907" y="75271"/>
                </a:lnTo>
                <a:lnTo>
                  <a:pt x="746520" y="101059"/>
                </a:lnTo>
                <a:lnTo>
                  <a:pt x="713582" y="101059"/>
                </a:lnTo>
                <a:lnTo>
                  <a:pt x="696753" y="116465"/>
                </a:lnTo>
                <a:lnTo>
                  <a:pt x="644021" y="113091"/>
                </a:lnTo>
                <a:lnTo>
                  <a:pt x="592961" y="135608"/>
                </a:lnTo>
                <a:lnTo>
                  <a:pt x="569369" y="80700"/>
                </a:lnTo>
                <a:lnTo>
                  <a:pt x="519145" y="107867"/>
                </a:lnTo>
                <a:lnTo>
                  <a:pt x="518310" y="48541"/>
                </a:lnTo>
                <a:lnTo>
                  <a:pt x="485371" y="46079"/>
                </a:lnTo>
                <a:lnTo>
                  <a:pt x="438871" y="28922"/>
                </a:lnTo>
                <a:lnTo>
                  <a:pt x="441340" y="68463"/>
                </a:lnTo>
                <a:lnTo>
                  <a:pt x="413341" y="70112"/>
                </a:lnTo>
                <a:lnTo>
                  <a:pt x="435565" y="117878"/>
                </a:lnTo>
                <a:lnTo>
                  <a:pt x="400956" y="146732"/>
                </a:lnTo>
                <a:lnTo>
                  <a:pt x="395219" y="168136"/>
                </a:lnTo>
                <a:lnTo>
                  <a:pt x="382872" y="178048"/>
                </a:lnTo>
                <a:lnTo>
                  <a:pt x="272091" y="43013"/>
                </a:lnTo>
                <a:lnTo>
                  <a:pt x="176961" y="117171"/>
                </a:lnTo>
                <a:lnTo>
                  <a:pt x="163779" y="160014"/>
                </a:lnTo>
                <a:lnTo>
                  <a:pt x="202605" y="240577"/>
                </a:lnTo>
                <a:lnTo>
                  <a:pt x="223158" y="355929"/>
                </a:lnTo>
                <a:lnTo>
                  <a:pt x="215750" y="394657"/>
                </a:lnTo>
                <a:lnTo>
                  <a:pt x="129283" y="433354"/>
                </a:lnTo>
                <a:lnTo>
                  <a:pt x="64205" y="392267"/>
                </a:lnTo>
                <a:lnTo>
                  <a:pt x="62799" y="389771"/>
                </a:lnTo>
                <a:lnTo>
                  <a:pt x="0" y="464773"/>
                </a:lnTo>
                <a:lnTo>
                  <a:pt x="18084" y="580121"/>
                </a:lnTo>
                <a:lnTo>
                  <a:pt x="65078" y="592460"/>
                </a:lnTo>
                <a:lnTo>
                  <a:pt x="65876" y="650134"/>
                </a:lnTo>
                <a:lnTo>
                  <a:pt x="32900" y="690587"/>
                </a:lnTo>
                <a:lnTo>
                  <a:pt x="84795" y="743306"/>
                </a:lnTo>
                <a:lnTo>
                  <a:pt x="84795" y="810721"/>
                </a:lnTo>
                <a:lnTo>
                  <a:pt x="32900" y="862632"/>
                </a:lnTo>
                <a:lnTo>
                  <a:pt x="104589" y="913699"/>
                </a:lnTo>
                <a:lnTo>
                  <a:pt x="116936" y="940061"/>
                </a:lnTo>
                <a:lnTo>
                  <a:pt x="93078" y="992815"/>
                </a:lnTo>
                <a:lnTo>
                  <a:pt x="107058" y="1088378"/>
                </a:lnTo>
                <a:lnTo>
                  <a:pt x="102081" y="1155120"/>
                </a:lnTo>
                <a:lnTo>
                  <a:pt x="130119" y="1174875"/>
                </a:lnTo>
                <a:lnTo>
                  <a:pt x="163057" y="1150166"/>
                </a:lnTo>
                <a:lnTo>
                  <a:pt x="242116" y="1147704"/>
                </a:lnTo>
                <a:lnTo>
                  <a:pt x="255298" y="1124613"/>
                </a:lnTo>
                <a:lnTo>
                  <a:pt x="295721" y="1123804"/>
                </a:lnTo>
                <a:lnTo>
                  <a:pt x="308904" y="1089187"/>
                </a:lnTo>
                <a:lnTo>
                  <a:pt x="427511" y="1120503"/>
                </a:lnTo>
                <a:lnTo>
                  <a:pt x="469529" y="1104018"/>
                </a:lnTo>
                <a:lnTo>
                  <a:pt x="533734" y="1169917"/>
                </a:lnTo>
                <a:lnTo>
                  <a:pt x="634333" y="1123739"/>
                </a:lnTo>
                <a:lnTo>
                  <a:pt x="668943" y="1146796"/>
                </a:lnTo>
                <a:lnTo>
                  <a:pt x="725778" y="1150166"/>
                </a:lnTo>
                <a:lnTo>
                  <a:pt x="764224" y="1162805"/>
                </a:lnTo>
                <a:lnTo>
                  <a:pt x="899282" y="1156738"/>
                </a:lnTo>
                <a:lnTo>
                  <a:pt x="900915" y="1199041"/>
                </a:lnTo>
                <a:lnTo>
                  <a:pt x="1034909" y="1317698"/>
                </a:lnTo>
                <a:lnTo>
                  <a:pt x="1037113" y="1334988"/>
                </a:lnTo>
                <a:lnTo>
                  <a:pt x="1063212" y="1335899"/>
                </a:lnTo>
                <a:lnTo>
                  <a:pt x="1051397" y="1262752"/>
                </a:lnTo>
                <a:lnTo>
                  <a:pt x="1066746" y="1245189"/>
                </a:lnTo>
                <a:lnTo>
                  <a:pt x="1084031" y="914847"/>
                </a:lnTo>
                <a:cubicBezTo>
                  <a:pt x="1088400" y="915793"/>
                  <a:pt x="1092807" y="916480"/>
                  <a:pt x="1097214" y="916902"/>
                </a:cubicBezTo>
                <a:cubicBezTo>
                  <a:pt x="1111461" y="918285"/>
                  <a:pt x="1119515" y="916431"/>
                  <a:pt x="1126049" y="916499"/>
                </a:cubicBezTo>
                <a:cubicBezTo>
                  <a:pt x="1134673" y="916499"/>
                  <a:pt x="1146678" y="920207"/>
                  <a:pt x="1161457" y="935848"/>
                </a:cubicBezTo>
                <a:lnTo>
                  <a:pt x="1222128" y="940802"/>
                </a:lnTo>
                <a:lnTo>
                  <a:pt x="1340850" y="891148"/>
                </a:lnTo>
                <a:lnTo>
                  <a:pt x="1377928" y="922061"/>
                </a:lnTo>
                <a:lnTo>
                  <a:pt x="1409233" y="857777"/>
                </a:lnTo>
                <a:lnTo>
                  <a:pt x="1452467" y="845844"/>
                </a:lnTo>
                <a:cubicBezTo>
                  <a:pt x="1452771" y="827035"/>
                  <a:pt x="1453113" y="812442"/>
                  <a:pt x="1453303" y="803811"/>
                </a:cubicBezTo>
                <a:cubicBezTo>
                  <a:pt x="1453986" y="776237"/>
                  <a:pt x="1454329" y="771686"/>
                  <a:pt x="1451251" y="764270"/>
                </a:cubicBezTo>
                <a:cubicBezTo>
                  <a:pt x="1445514" y="750453"/>
                  <a:pt x="1437498" y="750247"/>
                  <a:pt x="1429026" y="734204"/>
                </a:cubicBezTo>
                <a:cubicBezTo>
                  <a:pt x="1422872" y="722609"/>
                  <a:pt x="1423138" y="715326"/>
                  <a:pt x="1420364" y="703325"/>
                </a:cubicBezTo>
                <a:cubicBezTo>
                  <a:pt x="1410487" y="660046"/>
                  <a:pt x="1384615" y="655597"/>
                  <a:pt x="1377549" y="613932"/>
                </a:cubicBezTo>
                <a:cubicBezTo>
                  <a:pt x="1376751" y="609381"/>
                  <a:pt x="1377777" y="613526"/>
                  <a:pt x="1375877" y="583593"/>
                </a:cubicBezTo>
                <a:cubicBezTo>
                  <a:pt x="1373902" y="551437"/>
                  <a:pt x="1372496" y="540716"/>
                  <a:pt x="1378384" y="527974"/>
                </a:cubicBezTo>
                <a:cubicBezTo>
                  <a:pt x="1381728" y="521280"/>
                  <a:pt x="1386287" y="515266"/>
                  <a:pt x="1391871" y="510244"/>
                </a:cubicBezTo>
                <a:cubicBezTo>
                  <a:pt x="1411855" y="490021"/>
                  <a:pt x="1426139" y="492411"/>
                  <a:pt x="1449921" y="475661"/>
                </a:cubicBezTo>
                <a:cubicBezTo>
                  <a:pt x="1460901" y="467907"/>
                  <a:pt x="1477427" y="456312"/>
                  <a:pt x="1485747" y="435208"/>
                </a:cubicBezTo>
                <a:cubicBezTo>
                  <a:pt x="1491749" y="420141"/>
                  <a:pt x="1491825" y="404534"/>
                  <a:pt x="1491939" y="388255"/>
                </a:cubicBezTo>
                <a:cubicBezTo>
                  <a:pt x="1491939" y="376926"/>
                  <a:pt x="1491939" y="371399"/>
                  <a:pt x="1489850" y="363949"/>
                </a:cubicBezTo>
                <a:cubicBezTo>
                  <a:pt x="1483885" y="343726"/>
                  <a:pt x="1471424" y="343491"/>
                  <a:pt x="1468841" y="329768"/>
                </a:cubicBezTo>
                <a:cubicBezTo>
                  <a:pt x="1465498" y="311297"/>
                  <a:pt x="1483125" y="285577"/>
                  <a:pt x="1503450" y="279510"/>
                </a:cubicBezTo>
                <a:cubicBezTo>
                  <a:pt x="1513252" y="276577"/>
                  <a:pt x="1520622" y="279073"/>
                  <a:pt x="1525713" y="272771"/>
                </a:cubicBezTo>
                <a:cubicBezTo>
                  <a:pt x="1530804" y="266464"/>
                  <a:pt x="1531032" y="254531"/>
                  <a:pt x="1525333" y="249307"/>
                </a:cubicBez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E9158921-625E-42A3-A518-84201D34C3A2}"/>
              </a:ext>
            </a:extLst>
          </p:cNvPr>
          <p:cNvSpPr/>
          <p:nvPr/>
        </p:nvSpPr>
        <p:spPr>
          <a:xfrm>
            <a:off x="7795602" y="2081710"/>
            <a:ext cx="1529569" cy="1335899"/>
          </a:xfrm>
          <a:custGeom>
            <a:avLst/>
            <a:gdLst>
              <a:gd name="connsiteX0" fmla="*/ 1525333 w 1529569"/>
              <a:gd name="connsiteY0" fmla="*/ 249307 h 1335899"/>
              <a:gd name="connsiteX1" fmla="*/ 1485823 w 1529569"/>
              <a:gd name="connsiteY1" fmla="*/ 250523 h 1335899"/>
              <a:gd name="connsiteX2" fmla="*/ 1449998 w 1529569"/>
              <a:gd name="connsiteY2" fmla="*/ 221297 h 1335899"/>
              <a:gd name="connsiteX3" fmla="*/ 1431040 w 1529569"/>
              <a:gd name="connsiteY3" fmla="*/ 201914 h 1335899"/>
              <a:gd name="connsiteX4" fmla="*/ 1397684 w 1529569"/>
              <a:gd name="connsiteY4" fmla="*/ 200261 h 1335899"/>
              <a:gd name="connsiteX5" fmla="*/ 1404408 w 1529569"/>
              <a:gd name="connsiteY5" fmla="*/ 178454 h 1335899"/>
              <a:gd name="connsiteX6" fmla="*/ 1409347 w 1529569"/>
              <a:gd name="connsiteY6" fmla="*/ 145889 h 1335899"/>
              <a:gd name="connsiteX7" fmla="*/ 1379676 w 1529569"/>
              <a:gd name="connsiteY7" fmla="*/ 140126 h 1335899"/>
              <a:gd name="connsiteX8" fmla="*/ 1381348 w 1529569"/>
              <a:gd name="connsiteY8" fmla="*/ 163216 h 1335899"/>
              <a:gd name="connsiteX9" fmla="*/ 1369799 w 1529569"/>
              <a:gd name="connsiteY9" fmla="*/ 200702 h 1335899"/>
              <a:gd name="connsiteX10" fmla="*/ 1356350 w 1529569"/>
              <a:gd name="connsiteY10" fmla="*/ 211826 h 1335899"/>
              <a:gd name="connsiteX11" fmla="*/ 1350119 w 1529569"/>
              <a:gd name="connsiteY11" fmla="*/ 242701 h 1335899"/>
              <a:gd name="connsiteX12" fmla="*/ 1335341 w 1529569"/>
              <a:gd name="connsiteY12" fmla="*/ 234073 h 1335899"/>
              <a:gd name="connsiteX13" fmla="*/ 1318017 w 1529569"/>
              <a:gd name="connsiteY13" fmla="*/ 246006 h 1335899"/>
              <a:gd name="connsiteX14" fmla="*/ 1301985 w 1529569"/>
              <a:gd name="connsiteY14" fmla="*/ 231577 h 1335899"/>
              <a:gd name="connsiteX15" fmla="*/ 1272732 w 1529569"/>
              <a:gd name="connsiteY15" fmla="*/ 244353 h 1335899"/>
              <a:gd name="connsiteX16" fmla="*/ 1257080 w 1529569"/>
              <a:gd name="connsiteY16" fmla="*/ 232420 h 1335899"/>
              <a:gd name="connsiteX17" fmla="*/ 1241010 w 1529569"/>
              <a:gd name="connsiteY17" fmla="*/ 244353 h 1335899"/>
              <a:gd name="connsiteX18" fmla="*/ 1229498 w 1529569"/>
              <a:gd name="connsiteY18" fmla="*/ 240239 h 1335899"/>
              <a:gd name="connsiteX19" fmla="*/ 1211756 w 1529569"/>
              <a:gd name="connsiteY19" fmla="*/ 259588 h 1335899"/>
              <a:gd name="connsiteX20" fmla="*/ 1196940 w 1529569"/>
              <a:gd name="connsiteY20" fmla="*/ 232420 h 1335899"/>
              <a:gd name="connsiteX21" fmla="*/ 1143981 w 1529569"/>
              <a:gd name="connsiteY21" fmla="*/ 186645 h 1335899"/>
              <a:gd name="connsiteX22" fmla="*/ 1143981 w 1529569"/>
              <a:gd name="connsiteY22" fmla="*/ 164801 h 1335899"/>
              <a:gd name="connsiteX23" fmla="*/ 1047332 w 1529569"/>
              <a:gd name="connsiteY23" fmla="*/ 139453 h 1335899"/>
              <a:gd name="connsiteX24" fmla="*/ 1036391 w 1529569"/>
              <a:gd name="connsiteY24" fmla="*/ 150440 h 1335899"/>
              <a:gd name="connsiteX25" fmla="*/ 993005 w 1529569"/>
              <a:gd name="connsiteY25" fmla="*/ 79652 h 1335899"/>
              <a:gd name="connsiteX26" fmla="*/ 946884 w 1529569"/>
              <a:gd name="connsiteY26" fmla="*/ 43416 h 1335899"/>
              <a:gd name="connsiteX27" fmla="*/ 942477 w 1529569"/>
              <a:gd name="connsiteY27" fmla="*/ 29663 h 1335899"/>
              <a:gd name="connsiteX28" fmla="*/ 848108 w 1529569"/>
              <a:gd name="connsiteY28" fmla="*/ 0 h 1335899"/>
              <a:gd name="connsiteX29" fmla="*/ 808597 w 1529569"/>
              <a:gd name="connsiteY29" fmla="*/ 7146 h 1335899"/>
              <a:gd name="connsiteX30" fmla="*/ 799252 w 1529569"/>
              <a:gd name="connsiteY30" fmla="*/ 47261 h 1335899"/>
              <a:gd name="connsiteX31" fmla="*/ 764110 w 1529569"/>
              <a:gd name="connsiteY31" fmla="*/ 48879 h 1335899"/>
              <a:gd name="connsiteX32" fmla="*/ 761907 w 1529569"/>
              <a:gd name="connsiteY32" fmla="*/ 75271 h 1335899"/>
              <a:gd name="connsiteX33" fmla="*/ 746520 w 1529569"/>
              <a:gd name="connsiteY33" fmla="*/ 101059 h 1335899"/>
              <a:gd name="connsiteX34" fmla="*/ 713582 w 1529569"/>
              <a:gd name="connsiteY34" fmla="*/ 101059 h 1335899"/>
              <a:gd name="connsiteX35" fmla="*/ 696753 w 1529569"/>
              <a:gd name="connsiteY35" fmla="*/ 116465 h 1335899"/>
              <a:gd name="connsiteX36" fmla="*/ 644021 w 1529569"/>
              <a:gd name="connsiteY36" fmla="*/ 113091 h 1335899"/>
              <a:gd name="connsiteX37" fmla="*/ 592961 w 1529569"/>
              <a:gd name="connsiteY37" fmla="*/ 135608 h 1335899"/>
              <a:gd name="connsiteX38" fmla="*/ 569369 w 1529569"/>
              <a:gd name="connsiteY38" fmla="*/ 80700 h 1335899"/>
              <a:gd name="connsiteX39" fmla="*/ 519145 w 1529569"/>
              <a:gd name="connsiteY39" fmla="*/ 107867 h 1335899"/>
              <a:gd name="connsiteX40" fmla="*/ 518310 w 1529569"/>
              <a:gd name="connsiteY40" fmla="*/ 48541 h 1335899"/>
              <a:gd name="connsiteX41" fmla="*/ 485371 w 1529569"/>
              <a:gd name="connsiteY41" fmla="*/ 46079 h 1335899"/>
              <a:gd name="connsiteX42" fmla="*/ 438871 w 1529569"/>
              <a:gd name="connsiteY42" fmla="*/ 28922 h 1335899"/>
              <a:gd name="connsiteX43" fmla="*/ 441340 w 1529569"/>
              <a:gd name="connsiteY43" fmla="*/ 68463 h 1335899"/>
              <a:gd name="connsiteX44" fmla="*/ 413341 w 1529569"/>
              <a:gd name="connsiteY44" fmla="*/ 70112 h 1335899"/>
              <a:gd name="connsiteX45" fmla="*/ 435565 w 1529569"/>
              <a:gd name="connsiteY45" fmla="*/ 117878 h 1335899"/>
              <a:gd name="connsiteX46" fmla="*/ 400956 w 1529569"/>
              <a:gd name="connsiteY46" fmla="*/ 146732 h 1335899"/>
              <a:gd name="connsiteX47" fmla="*/ 395219 w 1529569"/>
              <a:gd name="connsiteY47" fmla="*/ 168136 h 1335899"/>
              <a:gd name="connsiteX48" fmla="*/ 382872 w 1529569"/>
              <a:gd name="connsiteY48" fmla="*/ 178048 h 1335899"/>
              <a:gd name="connsiteX49" fmla="*/ 272091 w 1529569"/>
              <a:gd name="connsiteY49" fmla="*/ 43013 h 1335899"/>
              <a:gd name="connsiteX50" fmla="*/ 176961 w 1529569"/>
              <a:gd name="connsiteY50" fmla="*/ 117171 h 1335899"/>
              <a:gd name="connsiteX51" fmla="*/ 163779 w 1529569"/>
              <a:gd name="connsiteY51" fmla="*/ 160014 h 1335899"/>
              <a:gd name="connsiteX52" fmla="*/ 202605 w 1529569"/>
              <a:gd name="connsiteY52" fmla="*/ 240577 h 1335899"/>
              <a:gd name="connsiteX53" fmla="*/ 223158 w 1529569"/>
              <a:gd name="connsiteY53" fmla="*/ 355929 h 1335899"/>
              <a:gd name="connsiteX54" fmla="*/ 215750 w 1529569"/>
              <a:gd name="connsiteY54" fmla="*/ 394657 h 1335899"/>
              <a:gd name="connsiteX55" fmla="*/ 129283 w 1529569"/>
              <a:gd name="connsiteY55" fmla="*/ 433354 h 1335899"/>
              <a:gd name="connsiteX56" fmla="*/ 64205 w 1529569"/>
              <a:gd name="connsiteY56" fmla="*/ 392267 h 1335899"/>
              <a:gd name="connsiteX57" fmla="*/ 62799 w 1529569"/>
              <a:gd name="connsiteY57" fmla="*/ 389771 h 1335899"/>
              <a:gd name="connsiteX58" fmla="*/ 0 w 1529569"/>
              <a:gd name="connsiteY58" fmla="*/ 464773 h 1335899"/>
              <a:gd name="connsiteX59" fmla="*/ 18084 w 1529569"/>
              <a:gd name="connsiteY59" fmla="*/ 580121 h 1335899"/>
              <a:gd name="connsiteX60" fmla="*/ 65078 w 1529569"/>
              <a:gd name="connsiteY60" fmla="*/ 592460 h 1335899"/>
              <a:gd name="connsiteX61" fmla="*/ 65876 w 1529569"/>
              <a:gd name="connsiteY61" fmla="*/ 650134 h 1335899"/>
              <a:gd name="connsiteX62" fmla="*/ 32900 w 1529569"/>
              <a:gd name="connsiteY62" fmla="*/ 690587 h 1335899"/>
              <a:gd name="connsiteX63" fmla="*/ 84795 w 1529569"/>
              <a:gd name="connsiteY63" fmla="*/ 743306 h 1335899"/>
              <a:gd name="connsiteX64" fmla="*/ 84795 w 1529569"/>
              <a:gd name="connsiteY64" fmla="*/ 810721 h 1335899"/>
              <a:gd name="connsiteX65" fmla="*/ 32900 w 1529569"/>
              <a:gd name="connsiteY65" fmla="*/ 862632 h 1335899"/>
              <a:gd name="connsiteX66" fmla="*/ 104589 w 1529569"/>
              <a:gd name="connsiteY66" fmla="*/ 913699 h 1335899"/>
              <a:gd name="connsiteX67" fmla="*/ 116936 w 1529569"/>
              <a:gd name="connsiteY67" fmla="*/ 940061 h 1335899"/>
              <a:gd name="connsiteX68" fmla="*/ 93078 w 1529569"/>
              <a:gd name="connsiteY68" fmla="*/ 992815 h 1335899"/>
              <a:gd name="connsiteX69" fmla="*/ 107058 w 1529569"/>
              <a:gd name="connsiteY69" fmla="*/ 1088378 h 1335899"/>
              <a:gd name="connsiteX70" fmla="*/ 102081 w 1529569"/>
              <a:gd name="connsiteY70" fmla="*/ 1155120 h 1335899"/>
              <a:gd name="connsiteX71" fmla="*/ 130119 w 1529569"/>
              <a:gd name="connsiteY71" fmla="*/ 1174875 h 1335899"/>
              <a:gd name="connsiteX72" fmla="*/ 163057 w 1529569"/>
              <a:gd name="connsiteY72" fmla="*/ 1150166 h 1335899"/>
              <a:gd name="connsiteX73" fmla="*/ 242116 w 1529569"/>
              <a:gd name="connsiteY73" fmla="*/ 1147704 h 1335899"/>
              <a:gd name="connsiteX74" fmla="*/ 255298 w 1529569"/>
              <a:gd name="connsiteY74" fmla="*/ 1124613 h 1335899"/>
              <a:gd name="connsiteX75" fmla="*/ 295721 w 1529569"/>
              <a:gd name="connsiteY75" fmla="*/ 1123804 h 1335899"/>
              <a:gd name="connsiteX76" fmla="*/ 308904 w 1529569"/>
              <a:gd name="connsiteY76" fmla="*/ 1089187 h 1335899"/>
              <a:gd name="connsiteX77" fmla="*/ 427511 w 1529569"/>
              <a:gd name="connsiteY77" fmla="*/ 1120503 h 1335899"/>
              <a:gd name="connsiteX78" fmla="*/ 469529 w 1529569"/>
              <a:gd name="connsiteY78" fmla="*/ 1104018 h 1335899"/>
              <a:gd name="connsiteX79" fmla="*/ 533734 w 1529569"/>
              <a:gd name="connsiteY79" fmla="*/ 1169917 h 1335899"/>
              <a:gd name="connsiteX80" fmla="*/ 634333 w 1529569"/>
              <a:gd name="connsiteY80" fmla="*/ 1123739 h 1335899"/>
              <a:gd name="connsiteX81" fmla="*/ 668943 w 1529569"/>
              <a:gd name="connsiteY81" fmla="*/ 1146796 h 1335899"/>
              <a:gd name="connsiteX82" fmla="*/ 725778 w 1529569"/>
              <a:gd name="connsiteY82" fmla="*/ 1150166 h 1335899"/>
              <a:gd name="connsiteX83" fmla="*/ 764224 w 1529569"/>
              <a:gd name="connsiteY83" fmla="*/ 1162805 h 1335899"/>
              <a:gd name="connsiteX84" fmla="*/ 899282 w 1529569"/>
              <a:gd name="connsiteY84" fmla="*/ 1156738 h 1335899"/>
              <a:gd name="connsiteX85" fmla="*/ 900915 w 1529569"/>
              <a:gd name="connsiteY85" fmla="*/ 1199041 h 1335899"/>
              <a:gd name="connsiteX86" fmla="*/ 1034909 w 1529569"/>
              <a:gd name="connsiteY86" fmla="*/ 1317698 h 1335899"/>
              <a:gd name="connsiteX87" fmla="*/ 1037113 w 1529569"/>
              <a:gd name="connsiteY87" fmla="*/ 1334988 h 1335899"/>
              <a:gd name="connsiteX88" fmla="*/ 1063212 w 1529569"/>
              <a:gd name="connsiteY88" fmla="*/ 1335899 h 1335899"/>
              <a:gd name="connsiteX89" fmla="*/ 1051397 w 1529569"/>
              <a:gd name="connsiteY89" fmla="*/ 1262752 h 1335899"/>
              <a:gd name="connsiteX90" fmla="*/ 1066746 w 1529569"/>
              <a:gd name="connsiteY90" fmla="*/ 1245189 h 1335899"/>
              <a:gd name="connsiteX91" fmla="*/ 1084031 w 1529569"/>
              <a:gd name="connsiteY91" fmla="*/ 914847 h 1335899"/>
              <a:gd name="connsiteX92" fmla="*/ 1097214 w 1529569"/>
              <a:gd name="connsiteY92" fmla="*/ 916902 h 1335899"/>
              <a:gd name="connsiteX93" fmla="*/ 1126049 w 1529569"/>
              <a:gd name="connsiteY93" fmla="*/ 916499 h 1335899"/>
              <a:gd name="connsiteX94" fmla="*/ 1161457 w 1529569"/>
              <a:gd name="connsiteY94" fmla="*/ 935848 h 1335899"/>
              <a:gd name="connsiteX95" fmla="*/ 1222128 w 1529569"/>
              <a:gd name="connsiteY95" fmla="*/ 940802 h 1335899"/>
              <a:gd name="connsiteX96" fmla="*/ 1340850 w 1529569"/>
              <a:gd name="connsiteY96" fmla="*/ 891148 h 1335899"/>
              <a:gd name="connsiteX97" fmla="*/ 1377928 w 1529569"/>
              <a:gd name="connsiteY97" fmla="*/ 922061 h 1335899"/>
              <a:gd name="connsiteX98" fmla="*/ 1409233 w 1529569"/>
              <a:gd name="connsiteY98" fmla="*/ 857777 h 1335899"/>
              <a:gd name="connsiteX99" fmla="*/ 1452467 w 1529569"/>
              <a:gd name="connsiteY99" fmla="*/ 845844 h 1335899"/>
              <a:gd name="connsiteX100" fmla="*/ 1453303 w 1529569"/>
              <a:gd name="connsiteY100" fmla="*/ 803811 h 1335899"/>
              <a:gd name="connsiteX101" fmla="*/ 1451251 w 1529569"/>
              <a:gd name="connsiteY101" fmla="*/ 764270 h 1335899"/>
              <a:gd name="connsiteX102" fmla="*/ 1429026 w 1529569"/>
              <a:gd name="connsiteY102" fmla="*/ 734204 h 1335899"/>
              <a:gd name="connsiteX103" fmla="*/ 1420364 w 1529569"/>
              <a:gd name="connsiteY103" fmla="*/ 703325 h 1335899"/>
              <a:gd name="connsiteX104" fmla="*/ 1377549 w 1529569"/>
              <a:gd name="connsiteY104" fmla="*/ 613932 h 1335899"/>
              <a:gd name="connsiteX105" fmla="*/ 1375877 w 1529569"/>
              <a:gd name="connsiteY105" fmla="*/ 583593 h 1335899"/>
              <a:gd name="connsiteX106" fmla="*/ 1378384 w 1529569"/>
              <a:gd name="connsiteY106" fmla="*/ 527974 h 1335899"/>
              <a:gd name="connsiteX107" fmla="*/ 1391871 w 1529569"/>
              <a:gd name="connsiteY107" fmla="*/ 510244 h 1335899"/>
              <a:gd name="connsiteX108" fmla="*/ 1449921 w 1529569"/>
              <a:gd name="connsiteY108" fmla="*/ 475661 h 1335899"/>
              <a:gd name="connsiteX109" fmla="*/ 1485747 w 1529569"/>
              <a:gd name="connsiteY109" fmla="*/ 435208 h 1335899"/>
              <a:gd name="connsiteX110" fmla="*/ 1491939 w 1529569"/>
              <a:gd name="connsiteY110" fmla="*/ 388255 h 1335899"/>
              <a:gd name="connsiteX111" fmla="*/ 1489850 w 1529569"/>
              <a:gd name="connsiteY111" fmla="*/ 363949 h 1335899"/>
              <a:gd name="connsiteX112" fmla="*/ 1468841 w 1529569"/>
              <a:gd name="connsiteY112" fmla="*/ 329768 h 1335899"/>
              <a:gd name="connsiteX113" fmla="*/ 1503450 w 1529569"/>
              <a:gd name="connsiteY113" fmla="*/ 279510 h 1335899"/>
              <a:gd name="connsiteX114" fmla="*/ 1525713 w 1529569"/>
              <a:gd name="connsiteY114" fmla="*/ 272771 h 1335899"/>
              <a:gd name="connsiteX115" fmla="*/ 1525333 w 1529569"/>
              <a:gd name="connsiteY115" fmla="*/ 249307 h 133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29569" h="1335899">
                <a:moveTo>
                  <a:pt x="1525333" y="249307"/>
                </a:moveTo>
                <a:cubicBezTo>
                  <a:pt x="1517127" y="241724"/>
                  <a:pt x="1504780" y="255511"/>
                  <a:pt x="1485823" y="250523"/>
                </a:cubicBezTo>
                <a:cubicBezTo>
                  <a:pt x="1473552" y="247150"/>
                  <a:pt x="1465004" y="237914"/>
                  <a:pt x="1449998" y="221297"/>
                </a:cubicBezTo>
                <a:cubicBezTo>
                  <a:pt x="1438676" y="208790"/>
                  <a:pt x="1438334" y="204915"/>
                  <a:pt x="1431040" y="201914"/>
                </a:cubicBezTo>
                <a:cubicBezTo>
                  <a:pt x="1415919" y="195710"/>
                  <a:pt x="1401749" y="205994"/>
                  <a:pt x="1397684" y="200261"/>
                </a:cubicBezTo>
                <a:cubicBezTo>
                  <a:pt x="1395367" y="196891"/>
                  <a:pt x="1399279" y="192644"/>
                  <a:pt x="1404408" y="178454"/>
                </a:cubicBezTo>
                <a:cubicBezTo>
                  <a:pt x="1410107" y="162339"/>
                  <a:pt x="1413450" y="152833"/>
                  <a:pt x="1409347" y="145889"/>
                </a:cubicBezTo>
                <a:cubicBezTo>
                  <a:pt x="1403686" y="136383"/>
                  <a:pt x="1385109" y="133823"/>
                  <a:pt x="1379676" y="140126"/>
                </a:cubicBezTo>
                <a:cubicBezTo>
                  <a:pt x="1376333" y="144274"/>
                  <a:pt x="1380968" y="149160"/>
                  <a:pt x="1381348" y="163216"/>
                </a:cubicBezTo>
                <a:cubicBezTo>
                  <a:pt x="1381348" y="167361"/>
                  <a:pt x="1381994" y="187249"/>
                  <a:pt x="1369799" y="200702"/>
                </a:cubicBezTo>
                <a:cubicBezTo>
                  <a:pt x="1363492" y="207643"/>
                  <a:pt x="1360491" y="205420"/>
                  <a:pt x="1356350" y="211826"/>
                </a:cubicBezTo>
                <a:cubicBezTo>
                  <a:pt x="1347764" y="224598"/>
                  <a:pt x="1354792" y="240984"/>
                  <a:pt x="1350119" y="242701"/>
                </a:cubicBezTo>
                <a:cubicBezTo>
                  <a:pt x="1346510" y="244050"/>
                  <a:pt x="1342711" y="233868"/>
                  <a:pt x="1335341" y="234073"/>
                </a:cubicBezTo>
                <a:cubicBezTo>
                  <a:pt x="1327401" y="234073"/>
                  <a:pt x="1325046" y="246139"/>
                  <a:pt x="1318017" y="246006"/>
                </a:cubicBezTo>
                <a:cubicBezTo>
                  <a:pt x="1311027" y="245869"/>
                  <a:pt x="1310267" y="233534"/>
                  <a:pt x="1301985" y="231577"/>
                </a:cubicBezTo>
                <a:cubicBezTo>
                  <a:pt x="1291462" y="229115"/>
                  <a:pt x="1283749" y="246781"/>
                  <a:pt x="1272732" y="244353"/>
                </a:cubicBezTo>
                <a:cubicBezTo>
                  <a:pt x="1265058" y="242667"/>
                  <a:pt x="1264184" y="233127"/>
                  <a:pt x="1257080" y="232420"/>
                </a:cubicBezTo>
                <a:cubicBezTo>
                  <a:pt x="1250849" y="231778"/>
                  <a:pt x="1245037" y="238453"/>
                  <a:pt x="1241010" y="244353"/>
                </a:cubicBezTo>
                <a:lnTo>
                  <a:pt x="1229498" y="240239"/>
                </a:lnTo>
                <a:lnTo>
                  <a:pt x="1211756" y="259588"/>
                </a:lnTo>
                <a:lnTo>
                  <a:pt x="1196940" y="232420"/>
                </a:lnTo>
                <a:lnTo>
                  <a:pt x="1143981" y="186645"/>
                </a:lnTo>
                <a:lnTo>
                  <a:pt x="1143981" y="164801"/>
                </a:lnTo>
                <a:lnTo>
                  <a:pt x="1047332" y="139453"/>
                </a:lnTo>
                <a:lnTo>
                  <a:pt x="1036391" y="150440"/>
                </a:lnTo>
                <a:lnTo>
                  <a:pt x="993005" y="79652"/>
                </a:lnTo>
                <a:lnTo>
                  <a:pt x="946884" y="43416"/>
                </a:lnTo>
                <a:lnTo>
                  <a:pt x="942477" y="29663"/>
                </a:lnTo>
                <a:lnTo>
                  <a:pt x="848108" y="0"/>
                </a:lnTo>
                <a:lnTo>
                  <a:pt x="808597" y="7146"/>
                </a:lnTo>
                <a:lnTo>
                  <a:pt x="799252" y="47261"/>
                </a:lnTo>
                <a:lnTo>
                  <a:pt x="764110" y="48879"/>
                </a:lnTo>
                <a:lnTo>
                  <a:pt x="761907" y="75271"/>
                </a:lnTo>
                <a:lnTo>
                  <a:pt x="746520" y="101059"/>
                </a:lnTo>
                <a:lnTo>
                  <a:pt x="713582" y="101059"/>
                </a:lnTo>
                <a:lnTo>
                  <a:pt x="696753" y="116465"/>
                </a:lnTo>
                <a:lnTo>
                  <a:pt x="644021" y="113091"/>
                </a:lnTo>
                <a:lnTo>
                  <a:pt x="592961" y="135608"/>
                </a:lnTo>
                <a:lnTo>
                  <a:pt x="569369" y="80700"/>
                </a:lnTo>
                <a:lnTo>
                  <a:pt x="519145" y="107867"/>
                </a:lnTo>
                <a:lnTo>
                  <a:pt x="518310" y="48541"/>
                </a:lnTo>
                <a:lnTo>
                  <a:pt x="485371" y="46079"/>
                </a:lnTo>
                <a:lnTo>
                  <a:pt x="438871" y="28922"/>
                </a:lnTo>
                <a:lnTo>
                  <a:pt x="441340" y="68463"/>
                </a:lnTo>
                <a:lnTo>
                  <a:pt x="413341" y="70112"/>
                </a:lnTo>
                <a:lnTo>
                  <a:pt x="435565" y="117878"/>
                </a:lnTo>
                <a:lnTo>
                  <a:pt x="400956" y="146732"/>
                </a:lnTo>
                <a:lnTo>
                  <a:pt x="395219" y="168136"/>
                </a:lnTo>
                <a:lnTo>
                  <a:pt x="382872" y="178048"/>
                </a:lnTo>
                <a:lnTo>
                  <a:pt x="272091" y="43013"/>
                </a:lnTo>
                <a:lnTo>
                  <a:pt x="176961" y="117171"/>
                </a:lnTo>
                <a:lnTo>
                  <a:pt x="163779" y="160014"/>
                </a:lnTo>
                <a:lnTo>
                  <a:pt x="202605" y="240577"/>
                </a:lnTo>
                <a:lnTo>
                  <a:pt x="223158" y="355929"/>
                </a:lnTo>
                <a:lnTo>
                  <a:pt x="215750" y="394657"/>
                </a:lnTo>
                <a:lnTo>
                  <a:pt x="129283" y="433354"/>
                </a:lnTo>
                <a:lnTo>
                  <a:pt x="64205" y="392267"/>
                </a:lnTo>
                <a:lnTo>
                  <a:pt x="62799" y="389771"/>
                </a:lnTo>
                <a:lnTo>
                  <a:pt x="0" y="464773"/>
                </a:lnTo>
                <a:lnTo>
                  <a:pt x="18084" y="580121"/>
                </a:lnTo>
                <a:lnTo>
                  <a:pt x="65078" y="592460"/>
                </a:lnTo>
                <a:lnTo>
                  <a:pt x="65876" y="650134"/>
                </a:lnTo>
                <a:lnTo>
                  <a:pt x="32900" y="690587"/>
                </a:lnTo>
                <a:lnTo>
                  <a:pt x="84795" y="743306"/>
                </a:lnTo>
                <a:lnTo>
                  <a:pt x="84795" y="810721"/>
                </a:lnTo>
                <a:lnTo>
                  <a:pt x="32900" y="862632"/>
                </a:lnTo>
                <a:lnTo>
                  <a:pt x="104589" y="913699"/>
                </a:lnTo>
                <a:lnTo>
                  <a:pt x="116936" y="940061"/>
                </a:lnTo>
                <a:lnTo>
                  <a:pt x="93078" y="992815"/>
                </a:lnTo>
                <a:lnTo>
                  <a:pt x="107058" y="1088378"/>
                </a:lnTo>
                <a:lnTo>
                  <a:pt x="102081" y="1155120"/>
                </a:lnTo>
                <a:lnTo>
                  <a:pt x="130119" y="1174875"/>
                </a:lnTo>
                <a:lnTo>
                  <a:pt x="163057" y="1150166"/>
                </a:lnTo>
                <a:lnTo>
                  <a:pt x="242116" y="1147704"/>
                </a:lnTo>
                <a:lnTo>
                  <a:pt x="255298" y="1124613"/>
                </a:lnTo>
                <a:lnTo>
                  <a:pt x="295721" y="1123804"/>
                </a:lnTo>
                <a:lnTo>
                  <a:pt x="308904" y="1089187"/>
                </a:lnTo>
                <a:lnTo>
                  <a:pt x="427511" y="1120503"/>
                </a:lnTo>
                <a:lnTo>
                  <a:pt x="469529" y="1104018"/>
                </a:lnTo>
                <a:lnTo>
                  <a:pt x="533734" y="1169917"/>
                </a:lnTo>
                <a:lnTo>
                  <a:pt x="634333" y="1123739"/>
                </a:lnTo>
                <a:lnTo>
                  <a:pt x="668943" y="1146796"/>
                </a:lnTo>
                <a:lnTo>
                  <a:pt x="725778" y="1150166"/>
                </a:lnTo>
                <a:lnTo>
                  <a:pt x="764224" y="1162805"/>
                </a:lnTo>
                <a:lnTo>
                  <a:pt x="899282" y="1156738"/>
                </a:lnTo>
                <a:lnTo>
                  <a:pt x="900915" y="1199041"/>
                </a:lnTo>
                <a:lnTo>
                  <a:pt x="1034909" y="1317698"/>
                </a:lnTo>
                <a:lnTo>
                  <a:pt x="1037113" y="1334988"/>
                </a:lnTo>
                <a:lnTo>
                  <a:pt x="1063212" y="1335899"/>
                </a:lnTo>
                <a:lnTo>
                  <a:pt x="1051397" y="1262752"/>
                </a:lnTo>
                <a:lnTo>
                  <a:pt x="1066746" y="1245189"/>
                </a:lnTo>
                <a:lnTo>
                  <a:pt x="1084031" y="914847"/>
                </a:lnTo>
                <a:cubicBezTo>
                  <a:pt x="1088400" y="915793"/>
                  <a:pt x="1092807" y="916480"/>
                  <a:pt x="1097214" y="916902"/>
                </a:cubicBezTo>
                <a:cubicBezTo>
                  <a:pt x="1111461" y="918285"/>
                  <a:pt x="1119515" y="916431"/>
                  <a:pt x="1126049" y="916499"/>
                </a:cubicBezTo>
                <a:cubicBezTo>
                  <a:pt x="1134673" y="916499"/>
                  <a:pt x="1146678" y="920207"/>
                  <a:pt x="1161457" y="935848"/>
                </a:cubicBezTo>
                <a:lnTo>
                  <a:pt x="1222128" y="940802"/>
                </a:lnTo>
                <a:lnTo>
                  <a:pt x="1340850" y="891148"/>
                </a:lnTo>
                <a:lnTo>
                  <a:pt x="1377928" y="922061"/>
                </a:lnTo>
                <a:lnTo>
                  <a:pt x="1409233" y="857777"/>
                </a:lnTo>
                <a:lnTo>
                  <a:pt x="1452467" y="845844"/>
                </a:lnTo>
                <a:cubicBezTo>
                  <a:pt x="1452771" y="827035"/>
                  <a:pt x="1453113" y="812442"/>
                  <a:pt x="1453303" y="803811"/>
                </a:cubicBezTo>
                <a:cubicBezTo>
                  <a:pt x="1453986" y="776237"/>
                  <a:pt x="1454329" y="771686"/>
                  <a:pt x="1451251" y="764270"/>
                </a:cubicBezTo>
                <a:cubicBezTo>
                  <a:pt x="1445514" y="750453"/>
                  <a:pt x="1437498" y="750247"/>
                  <a:pt x="1429026" y="734204"/>
                </a:cubicBezTo>
                <a:cubicBezTo>
                  <a:pt x="1422872" y="722609"/>
                  <a:pt x="1423138" y="715326"/>
                  <a:pt x="1420364" y="703325"/>
                </a:cubicBezTo>
                <a:cubicBezTo>
                  <a:pt x="1410487" y="660046"/>
                  <a:pt x="1384615" y="655597"/>
                  <a:pt x="1377549" y="613932"/>
                </a:cubicBezTo>
                <a:cubicBezTo>
                  <a:pt x="1376751" y="609381"/>
                  <a:pt x="1377777" y="613526"/>
                  <a:pt x="1375877" y="583593"/>
                </a:cubicBezTo>
                <a:cubicBezTo>
                  <a:pt x="1373902" y="551437"/>
                  <a:pt x="1372496" y="540716"/>
                  <a:pt x="1378384" y="527974"/>
                </a:cubicBezTo>
                <a:cubicBezTo>
                  <a:pt x="1381728" y="521280"/>
                  <a:pt x="1386287" y="515266"/>
                  <a:pt x="1391871" y="510244"/>
                </a:cubicBezTo>
                <a:cubicBezTo>
                  <a:pt x="1411855" y="490021"/>
                  <a:pt x="1426139" y="492411"/>
                  <a:pt x="1449921" y="475661"/>
                </a:cubicBezTo>
                <a:cubicBezTo>
                  <a:pt x="1460901" y="467907"/>
                  <a:pt x="1477427" y="456312"/>
                  <a:pt x="1485747" y="435208"/>
                </a:cubicBezTo>
                <a:cubicBezTo>
                  <a:pt x="1491749" y="420141"/>
                  <a:pt x="1491825" y="404534"/>
                  <a:pt x="1491939" y="388255"/>
                </a:cubicBezTo>
                <a:cubicBezTo>
                  <a:pt x="1491939" y="376926"/>
                  <a:pt x="1491939" y="371399"/>
                  <a:pt x="1489850" y="363949"/>
                </a:cubicBezTo>
                <a:cubicBezTo>
                  <a:pt x="1483885" y="343726"/>
                  <a:pt x="1471424" y="343491"/>
                  <a:pt x="1468841" y="329768"/>
                </a:cubicBezTo>
                <a:cubicBezTo>
                  <a:pt x="1465498" y="311297"/>
                  <a:pt x="1483125" y="285577"/>
                  <a:pt x="1503450" y="279510"/>
                </a:cubicBezTo>
                <a:cubicBezTo>
                  <a:pt x="1513252" y="276577"/>
                  <a:pt x="1520622" y="279073"/>
                  <a:pt x="1525713" y="272771"/>
                </a:cubicBezTo>
                <a:cubicBezTo>
                  <a:pt x="1530804" y="266464"/>
                  <a:pt x="1531032" y="254531"/>
                  <a:pt x="1525333" y="249307"/>
                </a:cubicBez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54E08A1C-FD09-4408-A897-217C868BFBAC}"/>
              </a:ext>
            </a:extLst>
          </p:cNvPr>
          <p:cNvSpPr/>
          <p:nvPr/>
        </p:nvSpPr>
        <p:spPr>
          <a:xfrm>
            <a:off x="7795602" y="2110632"/>
            <a:ext cx="1084031" cy="1306976"/>
          </a:xfrm>
          <a:custGeom>
            <a:avLst/>
            <a:gdLst>
              <a:gd name="connsiteX0" fmla="*/ 1068721 w 1084031"/>
              <a:gd name="connsiteY0" fmla="*/ 651365 h 1306976"/>
              <a:gd name="connsiteX1" fmla="*/ 1084031 w 1084031"/>
              <a:gd name="connsiteY1" fmla="*/ 885928 h 1306976"/>
              <a:gd name="connsiteX2" fmla="*/ 1066746 w 1084031"/>
              <a:gd name="connsiteY2" fmla="*/ 1216270 h 1306976"/>
              <a:gd name="connsiteX3" fmla="*/ 1051397 w 1084031"/>
              <a:gd name="connsiteY3" fmla="*/ 1233829 h 1306976"/>
              <a:gd name="connsiteX4" fmla="*/ 1063212 w 1084031"/>
              <a:gd name="connsiteY4" fmla="*/ 1306977 h 1306976"/>
              <a:gd name="connsiteX5" fmla="*/ 1037113 w 1084031"/>
              <a:gd name="connsiteY5" fmla="*/ 1306069 h 1306976"/>
              <a:gd name="connsiteX6" fmla="*/ 1034909 w 1084031"/>
              <a:gd name="connsiteY6" fmla="*/ 1288775 h 1306976"/>
              <a:gd name="connsiteX7" fmla="*/ 900915 w 1084031"/>
              <a:gd name="connsiteY7" fmla="*/ 1170122 h 1306976"/>
              <a:gd name="connsiteX8" fmla="*/ 899282 w 1084031"/>
              <a:gd name="connsiteY8" fmla="*/ 1127816 h 1306976"/>
              <a:gd name="connsiteX9" fmla="*/ 764224 w 1084031"/>
              <a:gd name="connsiteY9" fmla="*/ 1133887 h 1306976"/>
              <a:gd name="connsiteX10" fmla="*/ 725778 w 1084031"/>
              <a:gd name="connsiteY10" fmla="*/ 1121243 h 1306976"/>
              <a:gd name="connsiteX11" fmla="*/ 668943 w 1084031"/>
              <a:gd name="connsiteY11" fmla="*/ 1117874 h 1306976"/>
              <a:gd name="connsiteX12" fmla="*/ 634333 w 1084031"/>
              <a:gd name="connsiteY12" fmla="*/ 1094817 h 1306976"/>
              <a:gd name="connsiteX13" fmla="*/ 533734 w 1084031"/>
              <a:gd name="connsiteY13" fmla="*/ 1140999 h 1306976"/>
              <a:gd name="connsiteX14" fmla="*/ 469529 w 1084031"/>
              <a:gd name="connsiteY14" fmla="*/ 1075100 h 1306976"/>
              <a:gd name="connsiteX15" fmla="*/ 427511 w 1084031"/>
              <a:gd name="connsiteY15" fmla="*/ 1091580 h 1306976"/>
              <a:gd name="connsiteX16" fmla="*/ 308904 w 1084031"/>
              <a:gd name="connsiteY16" fmla="*/ 1060264 h 1306976"/>
              <a:gd name="connsiteX17" fmla="*/ 295721 w 1084031"/>
              <a:gd name="connsiteY17" fmla="*/ 1094885 h 1306976"/>
              <a:gd name="connsiteX18" fmla="*/ 255298 w 1084031"/>
              <a:gd name="connsiteY18" fmla="*/ 1095695 h 1306976"/>
              <a:gd name="connsiteX19" fmla="*/ 242116 w 1084031"/>
              <a:gd name="connsiteY19" fmla="*/ 1118785 h 1306976"/>
              <a:gd name="connsiteX20" fmla="*/ 163057 w 1084031"/>
              <a:gd name="connsiteY20" fmla="*/ 1121243 h 1306976"/>
              <a:gd name="connsiteX21" fmla="*/ 130119 w 1084031"/>
              <a:gd name="connsiteY21" fmla="*/ 1145953 h 1306976"/>
              <a:gd name="connsiteX22" fmla="*/ 102081 w 1084031"/>
              <a:gd name="connsiteY22" fmla="*/ 1126201 h 1306976"/>
              <a:gd name="connsiteX23" fmla="*/ 107058 w 1084031"/>
              <a:gd name="connsiteY23" fmla="*/ 1059459 h 1306976"/>
              <a:gd name="connsiteX24" fmla="*/ 93078 w 1084031"/>
              <a:gd name="connsiteY24" fmla="*/ 963893 h 1306976"/>
              <a:gd name="connsiteX25" fmla="*/ 116936 w 1084031"/>
              <a:gd name="connsiteY25" fmla="*/ 911139 h 1306976"/>
              <a:gd name="connsiteX26" fmla="*/ 104589 w 1084031"/>
              <a:gd name="connsiteY26" fmla="*/ 884781 h 1306976"/>
              <a:gd name="connsiteX27" fmla="*/ 32900 w 1084031"/>
              <a:gd name="connsiteY27" fmla="*/ 833713 h 1306976"/>
              <a:gd name="connsiteX28" fmla="*/ 84795 w 1084031"/>
              <a:gd name="connsiteY28" fmla="*/ 781803 h 1306976"/>
              <a:gd name="connsiteX29" fmla="*/ 84795 w 1084031"/>
              <a:gd name="connsiteY29" fmla="*/ 714384 h 1306976"/>
              <a:gd name="connsiteX30" fmla="*/ 32900 w 1084031"/>
              <a:gd name="connsiteY30" fmla="*/ 661664 h 1306976"/>
              <a:gd name="connsiteX31" fmla="*/ 65876 w 1084031"/>
              <a:gd name="connsiteY31" fmla="*/ 621215 h 1306976"/>
              <a:gd name="connsiteX32" fmla="*/ 65078 w 1084031"/>
              <a:gd name="connsiteY32" fmla="*/ 563538 h 1306976"/>
              <a:gd name="connsiteX33" fmla="*/ 18084 w 1084031"/>
              <a:gd name="connsiteY33" fmla="*/ 551202 h 1306976"/>
              <a:gd name="connsiteX34" fmla="*/ 0 w 1084031"/>
              <a:gd name="connsiteY34" fmla="*/ 435850 h 1306976"/>
              <a:gd name="connsiteX35" fmla="*/ 62799 w 1084031"/>
              <a:gd name="connsiteY35" fmla="*/ 360849 h 1306976"/>
              <a:gd name="connsiteX36" fmla="*/ 64205 w 1084031"/>
              <a:gd name="connsiteY36" fmla="*/ 363345 h 1306976"/>
              <a:gd name="connsiteX37" fmla="*/ 129283 w 1084031"/>
              <a:gd name="connsiteY37" fmla="*/ 404436 h 1306976"/>
              <a:gd name="connsiteX38" fmla="*/ 215750 w 1084031"/>
              <a:gd name="connsiteY38" fmla="*/ 365738 h 1306976"/>
              <a:gd name="connsiteX39" fmla="*/ 223158 w 1084031"/>
              <a:gd name="connsiteY39" fmla="*/ 327006 h 1306976"/>
              <a:gd name="connsiteX40" fmla="*/ 202605 w 1084031"/>
              <a:gd name="connsiteY40" fmla="*/ 211659 h 1306976"/>
              <a:gd name="connsiteX41" fmla="*/ 163779 w 1084031"/>
              <a:gd name="connsiteY41" fmla="*/ 131095 h 1306976"/>
              <a:gd name="connsiteX42" fmla="*/ 176961 w 1084031"/>
              <a:gd name="connsiteY42" fmla="*/ 88249 h 1306976"/>
              <a:gd name="connsiteX43" fmla="*/ 272091 w 1084031"/>
              <a:gd name="connsiteY43" fmla="*/ 14091 h 1306976"/>
              <a:gd name="connsiteX44" fmla="*/ 382872 w 1084031"/>
              <a:gd name="connsiteY44" fmla="*/ 149129 h 1306976"/>
              <a:gd name="connsiteX45" fmla="*/ 395219 w 1084031"/>
              <a:gd name="connsiteY45" fmla="*/ 139218 h 1306976"/>
              <a:gd name="connsiteX46" fmla="*/ 400956 w 1084031"/>
              <a:gd name="connsiteY46" fmla="*/ 117813 h 1306976"/>
              <a:gd name="connsiteX47" fmla="*/ 435565 w 1084031"/>
              <a:gd name="connsiteY47" fmla="*/ 88959 h 1306976"/>
              <a:gd name="connsiteX48" fmla="*/ 413341 w 1084031"/>
              <a:gd name="connsiteY48" fmla="*/ 41194 h 1306976"/>
              <a:gd name="connsiteX49" fmla="*/ 441340 w 1084031"/>
              <a:gd name="connsiteY49" fmla="*/ 39541 h 1306976"/>
              <a:gd name="connsiteX50" fmla="*/ 438871 w 1084031"/>
              <a:gd name="connsiteY50" fmla="*/ 0 h 1306976"/>
              <a:gd name="connsiteX51" fmla="*/ 485371 w 1084031"/>
              <a:gd name="connsiteY51" fmla="*/ 17161 h 1306976"/>
              <a:gd name="connsiteX52" fmla="*/ 518310 w 1084031"/>
              <a:gd name="connsiteY52" fmla="*/ 19618 h 1306976"/>
              <a:gd name="connsiteX53" fmla="*/ 519145 w 1084031"/>
              <a:gd name="connsiteY53" fmla="*/ 78945 h 1306976"/>
              <a:gd name="connsiteX54" fmla="*/ 569369 w 1084031"/>
              <a:gd name="connsiteY54" fmla="*/ 51778 h 1306976"/>
              <a:gd name="connsiteX55" fmla="*/ 592961 w 1084031"/>
              <a:gd name="connsiteY55" fmla="*/ 106690 h 1306976"/>
              <a:gd name="connsiteX56" fmla="*/ 644021 w 1084031"/>
              <a:gd name="connsiteY56" fmla="*/ 84173 h 1306976"/>
              <a:gd name="connsiteX57" fmla="*/ 696753 w 1084031"/>
              <a:gd name="connsiteY57" fmla="*/ 87542 h 1306976"/>
              <a:gd name="connsiteX58" fmla="*/ 714380 w 1084031"/>
              <a:gd name="connsiteY58" fmla="*/ 72137 h 1306976"/>
              <a:gd name="connsiteX59" fmla="*/ 746406 w 1084031"/>
              <a:gd name="connsiteY59" fmla="*/ 72137 h 1306976"/>
              <a:gd name="connsiteX60" fmla="*/ 696753 w 1084031"/>
              <a:gd name="connsiteY60" fmla="*/ 250592 h 1306976"/>
              <a:gd name="connsiteX61" fmla="*/ 660205 w 1084031"/>
              <a:gd name="connsiteY61" fmla="*/ 292093 h 1306976"/>
              <a:gd name="connsiteX62" fmla="*/ 668943 w 1084031"/>
              <a:gd name="connsiteY62" fmla="*/ 385626 h 1306976"/>
              <a:gd name="connsiteX63" fmla="*/ 764224 w 1084031"/>
              <a:gd name="connsiteY63" fmla="*/ 458098 h 1306976"/>
              <a:gd name="connsiteX64" fmla="*/ 925116 w 1084031"/>
              <a:gd name="connsiteY64" fmla="*/ 512466 h 1306976"/>
              <a:gd name="connsiteX65" fmla="*/ 993613 w 1084031"/>
              <a:gd name="connsiteY65" fmla="*/ 553261 h 1306976"/>
              <a:gd name="connsiteX66" fmla="*/ 1044635 w 1084031"/>
              <a:gd name="connsiteY66" fmla="*/ 600651 h 1306976"/>
              <a:gd name="connsiteX67" fmla="*/ 1068721 w 1084031"/>
              <a:gd name="connsiteY67" fmla="*/ 651365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84031" h="1306976">
                <a:moveTo>
                  <a:pt x="1068721" y="651365"/>
                </a:moveTo>
                <a:lnTo>
                  <a:pt x="1084031" y="885928"/>
                </a:lnTo>
                <a:lnTo>
                  <a:pt x="1066746" y="1216270"/>
                </a:lnTo>
                <a:lnTo>
                  <a:pt x="1051397" y="1233829"/>
                </a:lnTo>
                <a:lnTo>
                  <a:pt x="1063212" y="1306977"/>
                </a:lnTo>
                <a:lnTo>
                  <a:pt x="1037113" y="1306069"/>
                </a:lnTo>
                <a:lnTo>
                  <a:pt x="1034909" y="1288775"/>
                </a:lnTo>
                <a:lnTo>
                  <a:pt x="900915" y="1170122"/>
                </a:lnTo>
                <a:lnTo>
                  <a:pt x="899282" y="1127816"/>
                </a:lnTo>
                <a:lnTo>
                  <a:pt x="764224" y="1133887"/>
                </a:lnTo>
                <a:lnTo>
                  <a:pt x="725778" y="1121243"/>
                </a:lnTo>
                <a:lnTo>
                  <a:pt x="668943" y="1117874"/>
                </a:lnTo>
                <a:lnTo>
                  <a:pt x="634333" y="1094817"/>
                </a:lnTo>
                <a:lnTo>
                  <a:pt x="533734" y="1140999"/>
                </a:lnTo>
                <a:lnTo>
                  <a:pt x="469529" y="1075100"/>
                </a:lnTo>
                <a:lnTo>
                  <a:pt x="427511" y="1091580"/>
                </a:lnTo>
                <a:lnTo>
                  <a:pt x="308904" y="1060264"/>
                </a:lnTo>
                <a:lnTo>
                  <a:pt x="295721" y="1094885"/>
                </a:lnTo>
                <a:lnTo>
                  <a:pt x="255298" y="1095695"/>
                </a:lnTo>
                <a:lnTo>
                  <a:pt x="242116" y="1118785"/>
                </a:lnTo>
                <a:lnTo>
                  <a:pt x="163057" y="1121243"/>
                </a:lnTo>
                <a:lnTo>
                  <a:pt x="130119" y="1145953"/>
                </a:lnTo>
                <a:lnTo>
                  <a:pt x="102081" y="1126201"/>
                </a:lnTo>
                <a:lnTo>
                  <a:pt x="107058" y="1059459"/>
                </a:lnTo>
                <a:lnTo>
                  <a:pt x="93078" y="963893"/>
                </a:lnTo>
                <a:lnTo>
                  <a:pt x="116936" y="911139"/>
                </a:lnTo>
                <a:lnTo>
                  <a:pt x="104589" y="884781"/>
                </a:lnTo>
                <a:lnTo>
                  <a:pt x="32900" y="833713"/>
                </a:lnTo>
                <a:lnTo>
                  <a:pt x="84795" y="781803"/>
                </a:lnTo>
                <a:lnTo>
                  <a:pt x="84795" y="714384"/>
                </a:lnTo>
                <a:lnTo>
                  <a:pt x="32900" y="661664"/>
                </a:lnTo>
                <a:lnTo>
                  <a:pt x="65876" y="621215"/>
                </a:lnTo>
                <a:lnTo>
                  <a:pt x="65078" y="563538"/>
                </a:lnTo>
                <a:lnTo>
                  <a:pt x="18084" y="551202"/>
                </a:lnTo>
                <a:lnTo>
                  <a:pt x="0" y="435850"/>
                </a:lnTo>
                <a:lnTo>
                  <a:pt x="62799" y="360849"/>
                </a:lnTo>
                <a:lnTo>
                  <a:pt x="64205" y="363345"/>
                </a:lnTo>
                <a:lnTo>
                  <a:pt x="129283" y="404436"/>
                </a:lnTo>
                <a:lnTo>
                  <a:pt x="215750" y="365738"/>
                </a:lnTo>
                <a:lnTo>
                  <a:pt x="223158" y="327006"/>
                </a:lnTo>
                <a:lnTo>
                  <a:pt x="202605" y="211659"/>
                </a:lnTo>
                <a:lnTo>
                  <a:pt x="163779" y="131095"/>
                </a:lnTo>
                <a:lnTo>
                  <a:pt x="176961" y="88249"/>
                </a:lnTo>
                <a:lnTo>
                  <a:pt x="272091" y="14091"/>
                </a:lnTo>
                <a:lnTo>
                  <a:pt x="382872" y="149129"/>
                </a:lnTo>
                <a:lnTo>
                  <a:pt x="395219" y="139218"/>
                </a:lnTo>
                <a:lnTo>
                  <a:pt x="400956" y="117813"/>
                </a:lnTo>
                <a:lnTo>
                  <a:pt x="435565" y="88959"/>
                </a:lnTo>
                <a:lnTo>
                  <a:pt x="413341" y="41194"/>
                </a:lnTo>
                <a:lnTo>
                  <a:pt x="441340" y="39541"/>
                </a:lnTo>
                <a:lnTo>
                  <a:pt x="438871" y="0"/>
                </a:lnTo>
                <a:lnTo>
                  <a:pt x="485371" y="17161"/>
                </a:lnTo>
                <a:lnTo>
                  <a:pt x="518310" y="19618"/>
                </a:lnTo>
                <a:lnTo>
                  <a:pt x="519145" y="78945"/>
                </a:lnTo>
                <a:lnTo>
                  <a:pt x="569369" y="51778"/>
                </a:lnTo>
                <a:lnTo>
                  <a:pt x="592961" y="106690"/>
                </a:lnTo>
                <a:lnTo>
                  <a:pt x="644021" y="84173"/>
                </a:lnTo>
                <a:lnTo>
                  <a:pt x="696753" y="87542"/>
                </a:lnTo>
                <a:lnTo>
                  <a:pt x="714380" y="72137"/>
                </a:lnTo>
                <a:lnTo>
                  <a:pt x="746406" y="72137"/>
                </a:lnTo>
                <a:lnTo>
                  <a:pt x="696753" y="250592"/>
                </a:lnTo>
                <a:lnTo>
                  <a:pt x="660205" y="292093"/>
                </a:lnTo>
                <a:cubicBezTo>
                  <a:pt x="635663" y="319974"/>
                  <a:pt x="639652" y="362767"/>
                  <a:pt x="668943" y="385626"/>
                </a:cubicBezTo>
                <a:lnTo>
                  <a:pt x="764224" y="458098"/>
                </a:lnTo>
                <a:lnTo>
                  <a:pt x="925116" y="512466"/>
                </a:lnTo>
                <a:cubicBezTo>
                  <a:pt x="950569" y="521068"/>
                  <a:pt x="973934" y="534972"/>
                  <a:pt x="993613" y="553261"/>
                </a:cubicBezTo>
                <a:lnTo>
                  <a:pt x="1044635" y="600651"/>
                </a:lnTo>
                <a:cubicBezTo>
                  <a:pt x="1058843" y="613856"/>
                  <a:pt x="1067467" y="632001"/>
                  <a:pt x="1068721" y="651365"/>
                </a:cubicBez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37E80F33-C0EA-4C92-A68D-18B091BD5C6C}"/>
              </a:ext>
            </a:extLst>
          </p:cNvPr>
          <p:cNvSpPr/>
          <p:nvPr/>
        </p:nvSpPr>
        <p:spPr>
          <a:xfrm>
            <a:off x="7795602" y="2110632"/>
            <a:ext cx="1085288" cy="1306976"/>
          </a:xfrm>
          <a:custGeom>
            <a:avLst/>
            <a:gdLst>
              <a:gd name="connsiteX0" fmla="*/ 1084031 w 1085288"/>
              <a:gd name="connsiteY0" fmla="*/ 885928 h 1306976"/>
              <a:gd name="connsiteX1" fmla="*/ 1068721 w 1085288"/>
              <a:gd name="connsiteY1" fmla="*/ 651365 h 1306976"/>
              <a:gd name="connsiteX2" fmla="*/ 1044635 w 1085288"/>
              <a:gd name="connsiteY2" fmla="*/ 600651 h 1306976"/>
              <a:gd name="connsiteX3" fmla="*/ 993613 w 1085288"/>
              <a:gd name="connsiteY3" fmla="*/ 553261 h 1306976"/>
              <a:gd name="connsiteX4" fmla="*/ 925116 w 1085288"/>
              <a:gd name="connsiteY4" fmla="*/ 512466 h 1306976"/>
              <a:gd name="connsiteX5" fmla="*/ 764224 w 1085288"/>
              <a:gd name="connsiteY5" fmla="*/ 458098 h 1306976"/>
              <a:gd name="connsiteX6" fmla="*/ 668943 w 1085288"/>
              <a:gd name="connsiteY6" fmla="*/ 385626 h 1306976"/>
              <a:gd name="connsiteX7" fmla="*/ 668943 w 1085288"/>
              <a:gd name="connsiteY7" fmla="*/ 385626 h 1306976"/>
              <a:gd name="connsiteX8" fmla="*/ 660205 w 1085288"/>
              <a:gd name="connsiteY8" fmla="*/ 292093 h 1306976"/>
              <a:gd name="connsiteX9" fmla="*/ 696753 w 1085288"/>
              <a:gd name="connsiteY9" fmla="*/ 250592 h 1306976"/>
              <a:gd name="connsiteX10" fmla="*/ 746406 w 1085288"/>
              <a:gd name="connsiteY10" fmla="*/ 72137 h 1306976"/>
              <a:gd name="connsiteX11" fmla="*/ 714380 w 1085288"/>
              <a:gd name="connsiteY11" fmla="*/ 72137 h 1306976"/>
              <a:gd name="connsiteX12" fmla="*/ 696753 w 1085288"/>
              <a:gd name="connsiteY12" fmla="*/ 87542 h 1306976"/>
              <a:gd name="connsiteX13" fmla="*/ 644021 w 1085288"/>
              <a:gd name="connsiteY13" fmla="*/ 84173 h 1306976"/>
              <a:gd name="connsiteX14" fmla="*/ 592961 w 1085288"/>
              <a:gd name="connsiteY14" fmla="*/ 106690 h 1306976"/>
              <a:gd name="connsiteX15" fmla="*/ 569369 w 1085288"/>
              <a:gd name="connsiteY15" fmla="*/ 51778 h 1306976"/>
              <a:gd name="connsiteX16" fmla="*/ 519145 w 1085288"/>
              <a:gd name="connsiteY16" fmla="*/ 78945 h 1306976"/>
              <a:gd name="connsiteX17" fmla="*/ 518310 w 1085288"/>
              <a:gd name="connsiteY17" fmla="*/ 19618 h 1306976"/>
              <a:gd name="connsiteX18" fmla="*/ 485371 w 1085288"/>
              <a:gd name="connsiteY18" fmla="*/ 17161 h 1306976"/>
              <a:gd name="connsiteX19" fmla="*/ 438871 w 1085288"/>
              <a:gd name="connsiteY19" fmla="*/ 0 h 1306976"/>
              <a:gd name="connsiteX20" fmla="*/ 441340 w 1085288"/>
              <a:gd name="connsiteY20" fmla="*/ 39541 h 1306976"/>
              <a:gd name="connsiteX21" fmla="*/ 413341 w 1085288"/>
              <a:gd name="connsiteY21" fmla="*/ 41194 h 1306976"/>
              <a:gd name="connsiteX22" fmla="*/ 435565 w 1085288"/>
              <a:gd name="connsiteY22" fmla="*/ 88959 h 1306976"/>
              <a:gd name="connsiteX23" fmla="*/ 400956 w 1085288"/>
              <a:gd name="connsiteY23" fmla="*/ 117813 h 1306976"/>
              <a:gd name="connsiteX24" fmla="*/ 395219 w 1085288"/>
              <a:gd name="connsiteY24" fmla="*/ 139218 h 1306976"/>
              <a:gd name="connsiteX25" fmla="*/ 382872 w 1085288"/>
              <a:gd name="connsiteY25" fmla="*/ 149129 h 1306976"/>
              <a:gd name="connsiteX26" fmla="*/ 272091 w 1085288"/>
              <a:gd name="connsiteY26" fmla="*/ 14091 h 1306976"/>
              <a:gd name="connsiteX27" fmla="*/ 176961 w 1085288"/>
              <a:gd name="connsiteY27" fmla="*/ 88249 h 1306976"/>
              <a:gd name="connsiteX28" fmla="*/ 163779 w 1085288"/>
              <a:gd name="connsiteY28" fmla="*/ 131095 h 1306976"/>
              <a:gd name="connsiteX29" fmla="*/ 202605 w 1085288"/>
              <a:gd name="connsiteY29" fmla="*/ 211659 h 1306976"/>
              <a:gd name="connsiteX30" fmla="*/ 223158 w 1085288"/>
              <a:gd name="connsiteY30" fmla="*/ 327006 h 1306976"/>
              <a:gd name="connsiteX31" fmla="*/ 215750 w 1085288"/>
              <a:gd name="connsiteY31" fmla="*/ 365738 h 1306976"/>
              <a:gd name="connsiteX32" fmla="*/ 129283 w 1085288"/>
              <a:gd name="connsiteY32" fmla="*/ 404436 h 1306976"/>
              <a:gd name="connsiteX33" fmla="*/ 64205 w 1085288"/>
              <a:gd name="connsiteY33" fmla="*/ 363345 h 1306976"/>
              <a:gd name="connsiteX34" fmla="*/ 62799 w 1085288"/>
              <a:gd name="connsiteY34" fmla="*/ 360849 h 1306976"/>
              <a:gd name="connsiteX35" fmla="*/ 0 w 1085288"/>
              <a:gd name="connsiteY35" fmla="*/ 435850 h 1306976"/>
              <a:gd name="connsiteX36" fmla="*/ 18084 w 1085288"/>
              <a:gd name="connsiteY36" fmla="*/ 551202 h 1306976"/>
              <a:gd name="connsiteX37" fmla="*/ 65078 w 1085288"/>
              <a:gd name="connsiteY37" fmla="*/ 563538 h 1306976"/>
              <a:gd name="connsiteX38" fmla="*/ 65876 w 1085288"/>
              <a:gd name="connsiteY38" fmla="*/ 621215 h 1306976"/>
              <a:gd name="connsiteX39" fmla="*/ 32900 w 1085288"/>
              <a:gd name="connsiteY39" fmla="*/ 661664 h 1306976"/>
              <a:gd name="connsiteX40" fmla="*/ 84795 w 1085288"/>
              <a:gd name="connsiteY40" fmla="*/ 714384 h 1306976"/>
              <a:gd name="connsiteX41" fmla="*/ 84795 w 1085288"/>
              <a:gd name="connsiteY41" fmla="*/ 781803 h 1306976"/>
              <a:gd name="connsiteX42" fmla="*/ 32900 w 1085288"/>
              <a:gd name="connsiteY42" fmla="*/ 833713 h 1306976"/>
              <a:gd name="connsiteX43" fmla="*/ 104589 w 1085288"/>
              <a:gd name="connsiteY43" fmla="*/ 884781 h 1306976"/>
              <a:gd name="connsiteX44" fmla="*/ 116936 w 1085288"/>
              <a:gd name="connsiteY44" fmla="*/ 911139 h 1306976"/>
              <a:gd name="connsiteX45" fmla="*/ 93078 w 1085288"/>
              <a:gd name="connsiteY45" fmla="*/ 963893 h 1306976"/>
              <a:gd name="connsiteX46" fmla="*/ 107058 w 1085288"/>
              <a:gd name="connsiteY46" fmla="*/ 1059459 h 1306976"/>
              <a:gd name="connsiteX47" fmla="*/ 102081 w 1085288"/>
              <a:gd name="connsiteY47" fmla="*/ 1126201 h 1306976"/>
              <a:gd name="connsiteX48" fmla="*/ 130119 w 1085288"/>
              <a:gd name="connsiteY48" fmla="*/ 1145953 h 1306976"/>
              <a:gd name="connsiteX49" fmla="*/ 163057 w 1085288"/>
              <a:gd name="connsiteY49" fmla="*/ 1121243 h 1306976"/>
              <a:gd name="connsiteX50" fmla="*/ 242116 w 1085288"/>
              <a:gd name="connsiteY50" fmla="*/ 1118785 h 1306976"/>
              <a:gd name="connsiteX51" fmla="*/ 255298 w 1085288"/>
              <a:gd name="connsiteY51" fmla="*/ 1095695 h 1306976"/>
              <a:gd name="connsiteX52" fmla="*/ 295721 w 1085288"/>
              <a:gd name="connsiteY52" fmla="*/ 1094885 h 1306976"/>
              <a:gd name="connsiteX53" fmla="*/ 308904 w 1085288"/>
              <a:gd name="connsiteY53" fmla="*/ 1060264 h 1306976"/>
              <a:gd name="connsiteX54" fmla="*/ 427511 w 1085288"/>
              <a:gd name="connsiteY54" fmla="*/ 1091580 h 1306976"/>
              <a:gd name="connsiteX55" fmla="*/ 469529 w 1085288"/>
              <a:gd name="connsiteY55" fmla="*/ 1075100 h 1306976"/>
              <a:gd name="connsiteX56" fmla="*/ 533734 w 1085288"/>
              <a:gd name="connsiteY56" fmla="*/ 1140999 h 1306976"/>
              <a:gd name="connsiteX57" fmla="*/ 634333 w 1085288"/>
              <a:gd name="connsiteY57" fmla="*/ 1094817 h 1306976"/>
              <a:gd name="connsiteX58" fmla="*/ 668943 w 1085288"/>
              <a:gd name="connsiteY58" fmla="*/ 1117874 h 1306976"/>
              <a:gd name="connsiteX59" fmla="*/ 725778 w 1085288"/>
              <a:gd name="connsiteY59" fmla="*/ 1121243 h 1306976"/>
              <a:gd name="connsiteX60" fmla="*/ 764224 w 1085288"/>
              <a:gd name="connsiteY60" fmla="*/ 1133887 h 1306976"/>
              <a:gd name="connsiteX61" fmla="*/ 899282 w 1085288"/>
              <a:gd name="connsiteY61" fmla="*/ 1127816 h 1306976"/>
              <a:gd name="connsiteX62" fmla="*/ 900915 w 1085288"/>
              <a:gd name="connsiteY62" fmla="*/ 1170122 h 1306976"/>
              <a:gd name="connsiteX63" fmla="*/ 1034909 w 1085288"/>
              <a:gd name="connsiteY63" fmla="*/ 1288775 h 1306976"/>
              <a:gd name="connsiteX64" fmla="*/ 1037113 w 1085288"/>
              <a:gd name="connsiteY64" fmla="*/ 1306069 h 1306976"/>
              <a:gd name="connsiteX65" fmla="*/ 1063212 w 1085288"/>
              <a:gd name="connsiteY65" fmla="*/ 1306977 h 1306976"/>
              <a:gd name="connsiteX66" fmla="*/ 1051397 w 1085288"/>
              <a:gd name="connsiteY66" fmla="*/ 1233829 h 1306976"/>
              <a:gd name="connsiteX67" fmla="*/ 1066746 w 1085288"/>
              <a:gd name="connsiteY67" fmla="*/ 1216270 h 1306976"/>
              <a:gd name="connsiteX68" fmla="*/ 1084031 w 1085288"/>
              <a:gd name="connsiteY68" fmla="*/ 885928 h 1306976"/>
              <a:gd name="connsiteX69" fmla="*/ 1084031 w 1085288"/>
              <a:gd name="connsiteY69" fmla="*/ 885928 h 1306976"/>
              <a:gd name="connsiteX70" fmla="*/ 1084031 w 1085288"/>
              <a:gd name="connsiteY70" fmla="*/ 885928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5288" h="1306976">
                <a:moveTo>
                  <a:pt x="1084031" y="885928"/>
                </a:moveTo>
                <a:lnTo>
                  <a:pt x="1068721" y="651365"/>
                </a:lnTo>
                <a:cubicBezTo>
                  <a:pt x="1067467" y="632001"/>
                  <a:pt x="1058843" y="613856"/>
                  <a:pt x="1044635" y="600651"/>
                </a:cubicBezTo>
                <a:lnTo>
                  <a:pt x="993613" y="553261"/>
                </a:lnTo>
                <a:cubicBezTo>
                  <a:pt x="973934" y="534972"/>
                  <a:pt x="950569" y="521068"/>
                  <a:pt x="925116" y="512466"/>
                </a:cubicBezTo>
                <a:lnTo>
                  <a:pt x="764224" y="458098"/>
                </a:lnTo>
                <a:lnTo>
                  <a:pt x="668943" y="385626"/>
                </a:lnTo>
                <a:lnTo>
                  <a:pt x="668943" y="385626"/>
                </a:lnTo>
                <a:cubicBezTo>
                  <a:pt x="639652" y="362767"/>
                  <a:pt x="635663" y="319974"/>
                  <a:pt x="660205" y="292093"/>
                </a:cubicBezTo>
                <a:lnTo>
                  <a:pt x="696753" y="250592"/>
                </a:lnTo>
                <a:lnTo>
                  <a:pt x="746406" y="72137"/>
                </a:lnTo>
                <a:lnTo>
                  <a:pt x="714380" y="72137"/>
                </a:lnTo>
                <a:lnTo>
                  <a:pt x="696753" y="87542"/>
                </a:lnTo>
                <a:lnTo>
                  <a:pt x="644021" y="84173"/>
                </a:lnTo>
                <a:lnTo>
                  <a:pt x="592961" y="106690"/>
                </a:lnTo>
                <a:lnTo>
                  <a:pt x="569369" y="51778"/>
                </a:lnTo>
                <a:lnTo>
                  <a:pt x="519145" y="78945"/>
                </a:lnTo>
                <a:lnTo>
                  <a:pt x="518310" y="19618"/>
                </a:lnTo>
                <a:lnTo>
                  <a:pt x="485371" y="17161"/>
                </a:lnTo>
                <a:lnTo>
                  <a:pt x="438871" y="0"/>
                </a:lnTo>
                <a:lnTo>
                  <a:pt x="441340" y="39541"/>
                </a:lnTo>
                <a:lnTo>
                  <a:pt x="413341" y="41194"/>
                </a:lnTo>
                <a:lnTo>
                  <a:pt x="435565" y="88959"/>
                </a:lnTo>
                <a:lnTo>
                  <a:pt x="400956" y="117813"/>
                </a:lnTo>
                <a:lnTo>
                  <a:pt x="395219" y="139218"/>
                </a:lnTo>
                <a:lnTo>
                  <a:pt x="382872" y="149129"/>
                </a:lnTo>
                <a:lnTo>
                  <a:pt x="272091" y="14091"/>
                </a:lnTo>
                <a:lnTo>
                  <a:pt x="176961" y="88249"/>
                </a:lnTo>
                <a:lnTo>
                  <a:pt x="163779" y="131095"/>
                </a:lnTo>
                <a:lnTo>
                  <a:pt x="202605" y="211659"/>
                </a:lnTo>
                <a:lnTo>
                  <a:pt x="223158" y="327006"/>
                </a:lnTo>
                <a:lnTo>
                  <a:pt x="215750" y="365738"/>
                </a:lnTo>
                <a:lnTo>
                  <a:pt x="129283" y="404436"/>
                </a:lnTo>
                <a:lnTo>
                  <a:pt x="64205" y="363345"/>
                </a:lnTo>
                <a:lnTo>
                  <a:pt x="62799" y="360849"/>
                </a:lnTo>
                <a:lnTo>
                  <a:pt x="0" y="435850"/>
                </a:lnTo>
                <a:lnTo>
                  <a:pt x="18084" y="551202"/>
                </a:lnTo>
                <a:lnTo>
                  <a:pt x="65078" y="563538"/>
                </a:lnTo>
                <a:lnTo>
                  <a:pt x="65876" y="621215"/>
                </a:lnTo>
                <a:lnTo>
                  <a:pt x="32900" y="661664"/>
                </a:lnTo>
                <a:lnTo>
                  <a:pt x="84795" y="714384"/>
                </a:lnTo>
                <a:lnTo>
                  <a:pt x="84795" y="781803"/>
                </a:lnTo>
                <a:lnTo>
                  <a:pt x="32900" y="833713"/>
                </a:lnTo>
                <a:lnTo>
                  <a:pt x="104589" y="884781"/>
                </a:lnTo>
                <a:lnTo>
                  <a:pt x="116936" y="911139"/>
                </a:lnTo>
                <a:lnTo>
                  <a:pt x="93078" y="963893"/>
                </a:lnTo>
                <a:lnTo>
                  <a:pt x="107058" y="1059459"/>
                </a:lnTo>
                <a:lnTo>
                  <a:pt x="102081" y="1126201"/>
                </a:lnTo>
                <a:lnTo>
                  <a:pt x="130119" y="1145953"/>
                </a:lnTo>
                <a:lnTo>
                  <a:pt x="163057" y="1121243"/>
                </a:lnTo>
                <a:lnTo>
                  <a:pt x="242116" y="1118785"/>
                </a:lnTo>
                <a:lnTo>
                  <a:pt x="255298" y="1095695"/>
                </a:lnTo>
                <a:lnTo>
                  <a:pt x="295721" y="1094885"/>
                </a:lnTo>
                <a:lnTo>
                  <a:pt x="308904" y="1060264"/>
                </a:lnTo>
                <a:lnTo>
                  <a:pt x="427511" y="1091580"/>
                </a:lnTo>
                <a:lnTo>
                  <a:pt x="469529" y="1075100"/>
                </a:lnTo>
                <a:lnTo>
                  <a:pt x="533734" y="1140999"/>
                </a:lnTo>
                <a:lnTo>
                  <a:pt x="634333" y="1094817"/>
                </a:lnTo>
                <a:lnTo>
                  <a:pt x="668943" y="1117874"/>
                </a:lnTo>
                <a:lnTo>
                  <a:pt x="725778" y="1121243"/>
                </a:lnTo>
                <a:lnTo>
                  <a:pt x="764224" y="1133887"/>
                </a:lnTo>
                <a:lnTo>
                  <a:pt x="899282" y="1127816"/>
                </a:lnTo>
                <a:lnTo>
                  <a:pt x="900915" y="1170122"/>
                </a:lnTo>
                <a:lnTo>
                  <a:pt x="1034909" y="1288775"/>
                </a:lnTo>
                <a:lnTo>
                  <a:pt x="1037113" y="1306069"/>
                </a:lnTo>
                <a:lnTo>
                  <a:pt x="1063212" y="1306977"/>
                </a:lnTo>
                <a:lnTo>
                  <a:pt x="1051397" y="1233829"/>
                </a:lnTo>
                <a:lnTo>
                  <a:pt x="1066746" y="1216270"/>
                </a:lnTo>
                <a:lnTo>
                  <a:pt x="1084031" y="885928"/>
                </a:lnTo>
                <a:close/>
                <a:moveTo>
                  <a:pt x="1084031" y="885928"/>
                </a:moveTo>
                <a:cubicBezTo>
                  <a:pt x="1088400" y="886870"/>
                  <a:pt x="1079625" y="885502"/>
                  <a:pt x="1084031" y="885928"/>
                </a:cubicBez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2C319C3B-9594-4177-A278-6AEE56F19762}"/>
              </a:ext>
            </a:extLst>
          </p:cNvPr>
          <p:cNvSpPr/>
          <p:nvPr/>
        </p:nvSpPr>
        <p:spPr>
          <a:xfrm>
            <a:off x="5506733" y="2306448"/>
            <a:ext cx="2529085" cy="1465372"/>
          </a:xfrm>
          <a:custGeom>
            <a:avLst/>
            <a:gdLst>
              <a:gd name="connsiteX0" fmla="*/ 59273 w 2529085"/>
              <a:gd name="connsiteY0" fmla="*/ 1233594 h 1465372"/>
              <a:gd name="connsiteX1" fmla="*/ 120237 w 2529085"/>
              <a:gd name="connsiteY1" fmla="*/ 1275900 h 1465372"/>
              <a:gd name="connsiteX2" fmla="*/ 319024 w 2529085"/>
              <a:gd name="connsiteY2" fmla="*/ 1323663 h 1465372"/>
              <a:gd name="connsiteX3" fmla="*/ 400272 w 2529085"/>
              <a:gd name="connsiteY3" fmla="*/ 1380227 h 1465372"/>
              <a:gd name="connsiteX4" fmla="*/ 444216 w 2529085"/>
              <a:gd name="connsiteY4" fmla="*/ 1378609 h 1465372"/>
              <a:gd name="connsiteX5" fmla="*/ 517781 w 2529085"/>
              <a:gd name="connsiteY5" fmla="*/ 1445587 h 1465372"/>
              <a:gd name="connsiteX6" fmla="*/ 786833 w 2529085"/>
              <a:gd name="connsiteY6" fmla="*/ 1433521 h 1465372"/>
              <a:gd name="connsiteX7" fmla="*/ 803313 w 2529085"/>
              <a:gd name="connsiteY7" fmla="*/ 1465372 h 1465372"/>
              <a:gd name="connsiteX8" fmla="*/ 1141546 w 2529085"/>
              <a:gd name="connsiteY8" fmla="*/ 1447813 h 1465372"/>
              <a:gd name="connsiteX9" fmla="*/ 1994820 w 2529085"/>
              <a:gd name="connsiteY9" fmla="*/ 1319282 h 1465372"/>
              <a:gd name="connsiteX10" fmla="*/ 2088164 w 2529085"/>
              <a:gd name="connsiteY10" fmla="*/ 1190212 h 1465372"/>
              <a:gd name="connsiteX11" fmla="*/ 2103550 w 2529085"/>
              <a:gd name="connsiteY11" fmla="*/ 1151750 h 1465372"/>
              <a:gd name="connsiteX12" fmla="*/ 2149671 w 2529085"/>
              <a:gd name="connsiteY12" fmla="*/ 1135840 h 1465372"/>
              <a:gd name="connsiteX13" fmla="*/ 2239178 w 2529085"/>
              <a:gd name="connsiteY13" fmla="*/ 1105603 h 1465372"/>
              <a:gd name="connsiteX14" fmla="*/ 2432438 w 2529085"/>
              <a:gd name="connsiteY14" fmla="*/ 1109481 h 1465372"/>
              <a:gd name="connsiteX15" fmla="*/ 2529086 w 2529085"/>
              <a:gd name="connsiteY15" fmla="*/ 1076513 h 1465372"/>
              <a:gd name="connsiteX16" fmla="*/ 2493071 w 2529085"/>
              <a:gd name="connsiteY16" fmla="*/ 924185 h 1465372"/>
              <a:gd name="connsiteX17" fmla="*/ 2451927 w 2529085"/>
              <a:gd name="connsiteY17" fmla="*/ 925465 h 1465372"/>
              <a:gd name="connsiteX18" fmla="*/ 2418989 w 2529085"/>
              <a:gd name="connsiteY18" fmla="*/ 950174 h 1465372"/>
              <a:gd name="connsiteX19" fmla="*/ 2390989 w 2529085"/>
              <a:gd name="connsiteY19" fmla="*/ 930423 h 1465372"/>
              <a:gd name="connsiteX20" fmla="*/ 2395966 w 2529085"/>
              <a:gd name="connsiteY20" fmla="*/ 863677 h 1465372"/>
              <a:gd name="connsiteX21" fmla="*/ 2381947 w 2529085"/>
              <a:gd name="connsiteY21" fmla="*/ 768115 h 1465372"/>
              <a:gd name="connsiteX22" fmla="*/ 2405844 w 2529085"/>
              <a:gd name="connsiteY22" fmla="*/ 715395 h 1465372"/>
              <a:gd name="connsiteX23" fmla="*/ 2393459 w 2529085"/>
              <a:gd name="connsiteY23" fmla="*/ 689037 h 1465372"/>
              <a:gd name="connsiteX24" fmla="*/ 2321808 w 2529085"/>
              <a:gd name="connsiteY24" fmla="*/ 637935 h 1465372"/>
              <a:gd name="connsiteX25" fmla="*/ 2373703 w 2529085"/>
              <a:gd name="connsiteY25" fmla="*/ 586021 h 1465372"/>
              <a:gd name="connsiteX26" fmla="*/ 2373703 w 2529085"/>
              <a:gd name="connsiteY26" fmla="*/ 518469 h 1465372"/>
              <a:gd name="connsiteX27" fmla="*/ 2321808 w 2529085"/>
              <a:gd name="connsiteY27" fmla="*/ 465749 h 1465372"/>
              <a:gd name="connsiteX28" fmla="*/ 2354784 w 2529085"/>
              <a:gd name="connsiteY28" fmla="*/ 425369 h 1465372"/>
              <a:gd name="connsiteX29" fmla="*/ 2353948 w 2529085"/>
              <a:gd name="connsiteY29" fmla="*/ 367725 h 1465372"/>
              <a:gd name="connsiteX30" fmla="*/ 2306992 w 2529085"/>
              <a:gd name="connsiteY30" fmla="*/ 355355 h 1465372"/>
              <a:gd name="connsiteX31" fmla="*/ 2288870 w 2529085"/>
              <a:gd name="connsiteY31" fmla="*/ 240003 h 1465372"/>
              <a:gd name="connsiteX32" fmla="*/ 2351669 w 2529085"/>
              <a:gd name="connsiteY32" fmla="*/ 165006 h 1465372"/>
              <a:gd name="connsiteX33" fmla="*/ 2314400 w 2529085"/>
              <a:gd name="connsiteY33" fmla="*/ 99137 h 1465372"/>
              <a:gd name="connsiteX34" fmla="*/ 2201567 w 2529085"/>
              <a:gd name="connsiteY34" fmla="*/ 80195 h 1465372"/>
              <a:gd name="connsiteX35" fmla="*/ 2194121 w 2529085"/>
              <a:gd name="connsiteY35" fmla="*/ 176566 h 1465372"/>
              <a:gd name="connsiteX36" fmla="*/ 2004698 w 2529085"/>
              <a:gd name="connsiteY36" fmla="*/ 239198 h 1465372"/>
              <a:gd name="connsiteX37" fmla="*/ 1932212 w 2529085"/>
              <a:gd name="connsiteY37" fmla="*/ 310860 h 1465372"/>
              <a:gd name="connsiteX38" fmla="*/ 1917395 w 2529085"/>
              <a:gd name="connsiteY38" fmla="*/ 260602 h 1465372"/>
              <a:gd name="connsiteX39" fmla="*/ 1951169 w 2529085"/>
              <a:gd name="connsiteY39" fmla="*/ 228477 h 1465372"/>
              <a:gd name="connsiteX40" fmla="*/ 1861397 w 2529085"/>
              <a:gd name="connsiteY40" fmla="*/ 141979 h 1465372"/>
              <a:gd name="connsiteX41" fmla="*/ 1757644 w 2529085"/>
              <a:gd name="connsiteY41" fmla="*/ 151048 h 1465372"/>
              <a:gd name="connsiteX42" fmla="*/ 1774094 w 2529085"/>
              <a:gd name="connsiteY42" fmla="*/ 112316 h 1465372"/>
              <a:gd name="connsiteX43" fmla="*/ 1741155 w 2529085"/>
              <a:gd name="connsiteY43" fmla="*/ 22517 h 1465372"/>
              <a:gd name="connsiteX44" fmla="*/ 1683106 w 2529085"/>
              <a:gd name="connsiteY44" fmla="*/ 0 h 1465372"/>
              <a:gd name="connsiteX45" fmla="*/ 1678547 w 2529085"/>
              <a:gd name="connsiteY45" fmla="*/ 5497 h 1465372"/>
              <a:gd name="connsiteX46" fmla="*/ 1636833 w 2529085"/>
              <a:gd name="connsiteY46" fmla="*/ 10991 h 1465372"/>
              <a:gd name="connsiteX47" fmla="*/ 1629120 w 2529085"/>
              <a:gd name="connsiteY47" fmla="*/ 30742 h 1465372"/>
              <a:gd name="connsiteX48" fmla="*/ 1680750 w 2529085"/>
              <a:gd name="connsiteY48" fmla="*/ 47226 h 1465372"/>
              <a:gd name="connsiteX49" fmla="*/ 1539082 w 2529085"/>
              <a:gd name="connsiteY49" fmla="*/ 183443 h 1465372"/>
              <a:gd name="connsiteX50" fmla="*/ 1517123 w 2529085"/>
              <a:gd name="connsiteY50" fmla="*/ 222984 h 1465372"/>
              <a:gd name="connsiteX51" fmla="*/ 1489656 w 2529085"/>
              <a:gd name="connsiteY51" fmla="*/ 218599 h 1465372"/>
              <a:gd name="connsiteX52" fmla="*/ 1483084 w 2529085"/>
              <a:gd name="connsiteY52" fmla="*/ 249342 h 1465372"/>
              <a:gd name="connsiteX53" fmla="*/ 1424881 w 2529085"/>
              <a:gd name="connsiteY53" fmla="*/ 252647 h 1465372"/>
              <a:gd name="connsiteX54" fmla="*/ 1422678 w 2529085"/>
              <a:gd name="connsiteY54" fmla="*/ 190015 h 1465372"/>
              <a:gd name="connsiteX55" fmla="*/ 1356764 w 2529085"/>
              <a:gd name="connsiteY55" fmla="*/ 191128 h 1465372"/>
              <a:gd name="connsiteX56" fmla="*/ 1345785 w 2529085"/>
              <a:gd name="connsiteY56" fmla="*/ 221871 h 1465372"/>
              <a:gd name="connsiteX57" fmla="*/ 1312884 w 2529085"/>
              <a:gd name="connsiteY57" fmla="*/ 230669 h 1465372"/>
              <a:gd name="connsiteX58" fmla="*/ 1306274 w 2529085"/>
              <a:gd name="connsiteY58" fmla="*/ 265826 h 1465372"/>
              <a:gd name="connsiteX59" fmla="*/ 1275540 w 2529085"/>
              <a:gd name="connsiteY59" fmla="*/ 283389 h 1465372"/>
              <a:gd name="connsiteX60" fmla="*/ 1273298 w 2529085"/>
              <a:gd name="connsiteY60" fmla="*/ 342716 h 1465372"/>
              <a:gd name="connsiteX61" fmla="*/ 1137177 w 2529085"/>
              <a:gd name="connsiteY61" fmla="*/ 376759 h 1465372"/>
              <a:gd name="connsiteX62" fmla="*/ 1100907 w 2529085"/>
              <a:gd name="connsiteY62" fmla="*/ 340524 h 1465372"/>
              <a:gd name="connsiteX63" fmla="*/ 1039407 w 2529085"/>
              <a:gd name="connsiteY63" fmla="*/ 406423 h 1465372"/>
              <a:gd name="connsiteX64" fmla="*/ 986703 w 2529085"/>
              <a:gd name="connsiteY64" fmla="*/ 383366 h 1465372"/>
              <a:gd name="connsiteX65" fmla="*/ 994958 w 2529085"/>
              <a:gd name="connsiteY65" fmla="*/ 253760 h 1465372"/>
              <a:gd name="connsiteX66" fmla="*/ 932345 w 2529085"/>
              <a:gd name="connsiteY66" fmla="*/ 260063 h 1465372"/>
              <a:gd name="connsiteX67" fmla="*/ 899388 w 2529085"/>
              <a:gd name="connsiteY67" fmla="*/ 289456 h 1465372"/>
              <a:gd name="connsiteX68" fmla="*/ 849445 w 2529085"/>
              <a:gd name="connsiteY68" fmla="*/ 289187 h 1465372"/>
              <a:gd name="connsiteX69" fmla="*/ 843447 w 2529085"/>
              <a:gd name="connsiteY69" fmla="*/ 314940 h 1465372"/>
              <a:gd name="connsiteX70" fmla="*/ 848332 w 2529085"/>
              <a:gd name="connsiteY70" fmla="*/ 317467 h 1465372"/>
              <a:gd name="connsiteX71" fmla="*/ 830203 w 2529085"/>
              <a:gd name="connsiteY71" fmla="*/ 371839 h 1465372"/>
              <a:gd name="connsiteX72" fmla="*/ 772544 w 2529085"/>
              <a:gd name="connsiteY72" fmla="*/ 390782 h 1465372"/>
              <a:gd name="connsiteX73" fmla="*/ 770086 w 2529085"/>
              <a:gd name="connsiteY73" fmla="*/ 431975 h 1465372"/>
              <a:gd name="connsiteX74" fmla="*/ 743732 w 2529085"/>
              <a:gd name="connsiteY74" fmla="*/ 447616 h 1465372"/>
              <a:gd name="connsiteX75" fmla="*/ 674547 w 2529085"/>
              <a:gd name="connsiteY75" fmla="*/ 565426 h 1465372"/>
              <a:gd name="connsiteX76" fmla="*/ 639941 w 2529085"/>
              <a:gd name="connsiteY76" fmla="*/ 591788 h 1465372"/>
              <a:gd name="connsiteX77" fmla="*/ 624304 w 2529085"/>
              <a:gd name="connsiteY77" fmla="*/ 649461 h 1465372"/>
              <a:gd name="connsiteX78" fmla="*/ 595492 w 2529085"/>
              <a:gd name="connsiteY78" fmla="*/ 669247 h 1465372"/>
              <a:gd name="connsiteX79" fmla="*/ 551008 w 2529085"/>
              <a:gd name="connsiteY79" fmla="*/ 736799 h 1465372"/>
              <a:gd name="connsiteX80" fmla="*/ 515589 w 2529085"/>
              <a:gd name="connsiteY80" fmla="*/ 727734 h 1465372"/>
              <a:gd name="connsiteX81" fmla="*/ 466156 w 2529085"/>
              <a:gd name="connsiteY81" fmla="*/ 769767 h 1465372"/>
              <a:gd name="connsiteX82" fmla="*/ 336854 w 2529085"/>
              <a:gd name="connsiteY82" fmla="*/ 751630 h 1465372"/>
              <a:gd name="connsiteX83" fmla="*/ 326136 w 2529085"/>
              <a:gd name="connsiteY83" fmla="*/ 801049 h 1465372"/>
              <a:gd name="connsiteX84" fmla="*/ 285798 w 2529085"/>
              <a:gd name="connsiteY84" fmla="*/ 801892 h 1465372"/>
              <a:gd name="connsiteX85" fmla="*/ 288260 w 2529085"/>
              <a:gd name="connsiteY85" fmla="*/ 865329 h 1465372"/>
              <a:gd name="connsiteX86" fmla="*/ 257795 w 2529085"/>
              <a:gd name="connsiteY86" fmla="*/ 867791 h 1465372"/>
              <a:gd name="connsiteX87" fmla="*/ 257795 w 2529085"/>
              <a:gd name="connsiteY87" fmla="*/ 921354 h 1465372"/>
              <a:gd name="connsiteX88" fmla="*/ 215131 w 2529085"/>
              <a:gd name="connsiteY88" fmla="*/ 946634 h 1465372"/>
              <a:gd name="connsiteX89" fmla="*/ 262715 w 2529085"/>
              <a:gd name="connsiteY89" fmla="*/ 1013615 h 1465372"/>
              <a:gd name="connsiteX90" fmla="*/ 24702 w 2529085"/>
              <a:gd name="connsiteY90" fmla="*/ 1217110 h 1465372"/>
              <a:gd name="connsiteX91" fmla="*/ 23182 w 2529085"/>
              <a:gd name="connsiteY91" fmla="*/ 1216304 h 1465372"/>
              <a:gd name="connsiteX92" fmla="*/ 0 w 2529085"/>
              <a:gd name="connsiteY92" fmla="*/ 1246237 h 1465372"/>
              <a:gd name="connsiteX93" fmla="*/ 59273 w 2529085"/>
              <a:gd name="connsiteY93" fmla="*/ 1233594 h 14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529085" h="1465372">
                <a:moveTo>
                  <a:pt x="59273" y="1233594"/>
                </a:moveTo>
                <a:lnTo>
                  <a:pt x="120237" y="1275900"/>
                </a:lnTo>
                <a:lnTo>
                  <a:pt x="319024" y="1323663"/>
                </a:lnTo>
                <a:lnTo>
                  <a:pt x="400272" y="1380227"/>
                </a:lnTo>
                <a:lnTo>
                  <a:pt x="444216" y="1378609"/>
                </a:lnTo>
                <a:lnTo>
                  <a:pt x="517781" y="1445587"/>
                </a:lnTo>
                <a:lnTo>
                  <a:pt x="786833" y="1433521"/>
                </a:lnTo>
                <a:lnTo>
                  <a:pt x="803313" y="1465372"/>
                </a:lnTo>
                <a:lnTo>
                  <a:pt x="1141546" y="1447813"/>
                </a:lnTo>
                <a:lnTo>
                  <a:pt x="1994820" y="1319282"/>
                </a:lnTo>
                <a:lnTo>
                  <a:pt x="2088164" y="1190212"/>
                </a:lnTo>
                <a:lnTo>
                  <a:pt x="2103550" y="1151750"/>
                </a:lnTo>
                <a:lnTo>
                  <a:pt x="2149671" y="1135840"/>
                </a:lnTo>
                <a:lnTo>
                  <a:pt x="2239178" y="1105603"/>
                </a:lnTo>
                <a:lnTo>
                  <a:pt x="2432438" y="1109481"/>
                </a:lnTo>
                <a:lnTo>
                  <a:pt x="2529086" y="1076513"/>
                </a:lnTo>
                <a:lnTo>
                  <a:pt x="2493071" y="924185"/>
                </a:lnTo>
                <a:lnTo>
                  <a:pt x="2451927" y="925465"/>
                </a:lnTo>
                <a:lnTo>
                  <a:pt x="2418989" y="950174"/>
                </a:lnTo>
                <a:lnTo>
                  <a:pt x="2390989" y="930423"/>
                </a:lnTo>
                <a:lnTo>
                  <a:pt x="2395966" y="863677"/>
                </a:lnTo>
                <a:lnTo>
                  <a:pt x="2381947" y="768115"/>
                </a:lnTo>
                <a:lnTo>
                  <a:pt x="2405844" y="715395"/>
                </a:lnTo>
                <a:lnTo>
                  <a:pt x="2393459" y="689037"/>
                </a:lnTo>
                <a:lnTo>
                  <a:pt x="2321808" y="637935"/>
                </a:lnTo>
                <a:lnTo>
                  <a:pt x="2373703" y="586021"/>
                </a:lnTo>
                <a:lnTo>
                  <a:pt x="2373703" y="518469"/>
                </a:lnTo>
                <a:lnTo>
                  <a:pt x="2321808" y="465749"/>
                </a:lnTo>
                <a:lnTo>
                  <a:pt x="2354784" y="425369"/>
                </a:lnTo>
                <a:lnTo>
                  <a:pt x="2353948" y="367725"/>
                </a:lnTo>
                <a:lnTo>
                  <a:pt x="2306992" y="355355"/>
                </a:lnTo>
                <a:lnTo>
                  <a:pt x="2288870" y="240003"/>
                </a:lnTo>
                <a:lnTo>
                  <a:pt x="2351669" y="165006"/>
                </a:lnTo>
                <a:lnTo>
                  <a:pt x="2314400" y="99137"/>
                </a:lnTo>
                <a:lnTo>
                  <a:pt x="2201567" y="80195"/>
                </a:lnTo>
                <a:lnTo>
                  <a:pt x="2194121" y="176566"/>
                </a:lnTo>
                <a:lnTo>
                  <a:pt x="2004698" y="239198"/>
                </a:lnTo>
                <a:lnTo>
                  <a:pt x="1932212" y="310860"/>
                </a:lnTo>
                <a:lnTo>
                  <a:pt x="1917395" y="260602"/>
                </a:lnTo>
                <a:lnTo>
                  <a:pt x="1951169" y="228477"/>
                </a:lnTo>
                <a:lnTo>
                  <a:pt x="1861397" y="141979"/>
                </a:lnTo>
                <a:lnTo>
                  <a:pt x="1757644" y="151048"/>
                </a:lnTo>
                <a:lnTo>
                  <a:pt x="1774094" y="112316"/>
                </a:lnTo>
                <a:lnTo>
                  <a:pt x="1741155" y="22517"/>
                </a:lnTo>
                <a:lnTo>
                  <a:pt x="1683106" y="0"/>
                </a:lnTo>
                <a:lnTo>
                  <a:pt x="1678547" y="5497"/>
                </a:lnTo>
                <a:lnTo>
                  <a:pt x="1636833" y="10991"/>
                </a:lnTo>
                <a:lnTo>
                  <a:pt x="1629120" y="30742"/>
                </a:lnTo>
                <a:lnTo>
                  <a:pt x="1680750" y="47226"/>
                </a:lnTo>
                <a:lnTo>
                  <a:pt x="1539082" y="183443"/>
                </a:lnTo>
                <a:lnTo>
                  <a:pt x="1517123" y="222984"/>
                </a:lnTo>
                <a:lnTo>
                  <a:pt x="1489656" y="218599"/>
                </a:lnTo>
                <a:lnTo>
                  <a:pt x="1483084" y="249342"/>
                </a:lnTo>
                <a:lnTo>
                  <a:pt x="1424881" y="252647"/>
                </a:lnTo>
                <a:lnTo>
                  <a:pt x="1422678" y="190015"/>
                </a:lnTo>
                <a:lnTo>
                  <a:pt x="1356764" y="191128"/>
                </a:lnTo>
                <a:lnTo>
                  <a:pt x="1345785" y="221871"/>
                </a:lnTo>
                <a:lnTo>
                  <a:pt x="1312884" y="230669"/>
                </a:lnTo>
                <a:lnTo>
                  <a:pt x="1306274" y="265826"/>
                </a:lnTo>
                <a:lnTo>
                  <a:pt x="1275540" y="283389"/>
                </a:lnTo>
                <a:lnTo>
                  <a:pt x="1273298" y="342716"/>
                </a:lnTo>
                <a:lnTo>
                  <a:pt x="1137177" y="376759"/>
                </a:lnTo>
                <a:lnTo>
                  <a:pt x="1100907" y="340524"/>
                </a:lnTo>
                <a:lnTo>
                  <a:pt x="1039407" y="406423"/>
                </a:lnTo>
                <a:lnTo>
                  <a:pt x="986703" y="383366"/>
                </a:lnTo>
                <a:lnTo>
                  <a:pt x="994958" y="253760"/>
                </a:lnTo>
                <a:lnTo>
                  <a:pt x="932345" y="260063"/>
                </a:lnTo>
                <a:lnTo>
                  <a:pt x="899388" y="289456"/>
                </a:lnTo>
                <a:lnTo>
                  <a:pt x="849445" y="289187"/>
                </a:lnTo>
                <a:lnTo>
                  <a:pt x="843447" y="314940"/>
                </a:lnTo>
                <a:lnTo>
                  <a:pt x="848332" y="317467"/>
                </a:lnTo>
                <a:lnTo>
                  <a:pt x="830203" y="371839"/>
                </a:lnTo>
                <a:lnTo>
                  <a:pt x="772544" y="390782"/>
                </a:lnTo>
                <a:lnTo>
                  <a:pt x="770086" y="431975"/>
                </a:lnTo>
                <a:lnTo>
                  <a:pt x="743732" y="447616"/>
                </a:lnTo>
                <a:lnTo>
                  <a:pt x="674547" y="565426"/>
                </a:lnTo>
                <a:lnTo>
                  <a:pt x="639941" y="591788"/>
                </a:lnTo>
                <a:lnTo>
                  <a:pt x="624304" y="649461"/>
                </a:lnTo>
                <a:lnTo>
                  <a:pt x="595492" y="669247"/>
                </a:lnTo>
                <a:lnTo>
                  <a:pt x="551008" y="736799"/>
                </a:lnTo>
                <a:lnTo>
                  <a:pt x="515589" y="727734"/>
                </a:lnTo>
                <a:lnTo>
                  <a:pt x="466156" y="769767"/>
                </a:lnTo>
                <a:lnTo>
                  <a:pt x="336854" y="751630"/>
                </a:lnTo>
                <a:lnTo>
                  <a:pt x="326136" y="801049"/>
                </a:lnTo>
                <a:lnTo>
                  <a:pt x="285798" y="801892"/>
                </a:lnTo>
                <a:lnTo>
                  <a:pt x="288260" y="865329"/>
                </a:lnTo>
                <a:lnTo>
                  <a:pt x="257795" y="867791"/>
                </a:lnTo>
                <a:lnTo>
                  <a:pt x="257795" y="921354"/>
                </a:lnTo>
                <a:lnTo>
                  <a:pt x="215131" y="946634"/>
                </a:lnTo>
                <a:lnTo>
                  <a:pt x="262715" y="1013615"/>
                </a:lnTo>
                <a:lnTo>
                  <a:pt x="24702" y="1217110"/>
                </a:lnTo>
                <a:lnTo>
                  <a:pt x="23182" y="1216304"/>
                </a:lnTo>
                <a:lnTo>
                  <a:pt x="0" y="1246237"/>
                </a:lnTo>
                <a:lnTo>
                  <a:pt x="59273" y="1233594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2" name="Полилиния: фигура 101">
            <a:extLst>
              <a:ext uri="{FF2B5EF4-FFF2-40B4-BE49-F238E27FC236}">
                <a16:creationId xmlns:a16="http://schemas.microsoft.com/office/drawing/2014/main" id="{05C26396-DDAA-4915-A681-29A12433BE83}"/>
              </a:ext>
            </a:extLst>
          </p:cNvPr>
          <p:cNvSpPr/>
          <p:nvPr/>
        </p:nvSpPr>
        <p:spPr>
          <a:xfrm>
            <a:off x="5506733" y="2306448"/>
            <a:ext cx="2529085" cy="1465372"/>
          </a:xfrm>
          <a:custGeom>
            <a:avLst/>
            <a:gdLst>
              <a:gd name="connsiteX0" fmla="*/ 59273 w 2529085"/>
              <a:gd name="connsiteY0" fmla="*/ 1233594 h 1465372"/>
              <a:gd name="connsiteX1" fmla="*/ 120237 w 2529085"/>
              <a:gd name="connsiteY1" fmla="*/ 1275900 h 1465372"/>
              <a:gd name="connsiteX2" fmla="*/ 319024 w 2529085"/>
              <a:gd name="connsiteY2" fmla="*/ 1323663 h 1465372"/>
              <a:gd name="connsiteX3" fmla="*/ 400272 w 2529085"/>
              <a:gd name="connsiteY3" fmla="*/ 1380227 h 1465372"/>
              <a:gd name="connsiteX4" fmla="*/ 444216 w 2529085"/>
              <a:gd name="connsiteY4" fmla="*/ 1378609 h 1465372"/>
              <a:gd name="connsiteX5" fmla="*/ 517781 w 2529085"/>
              <a:gd name="connsiteY5" fmla="*/ 1445587 h 1465372"/>
              <a:gd name="connsiteX6" fmla="*/ 786833 w 2529085"/>
              <a:gd name="connsiteY6" fmla="*/ 1433521 h 1465372"/>
              <a:gd name="connsiteX7" fmla="*/ 803313 w 2529085"/>
              <a:gd name="connsiteY7" fmla="*/ 1465372 h 1465372"/>
              <a:gd name="connsiteX8" fmla="*/ 1141546 w 2529085"/>
              <a:gd name="connsiteY8" fmla="*/ 1447813 h 1465372"/>
              <a:gd name="connsiteX9" fmla="*/ 1994820 w 2529085"/>
              <a:gd name="connsiteY9" fmla="*/ 1319282 h 1465372"/>
              <a:gd name="connsiteX10" fmla="*/ 2088164 w 2529085"/>
              <a:gd name="connsiteY10" fmla="*/ 1190212 h 1465372"/>
              <a:gd name="connsiteX11" fmla="*/ 2103550 w 2529085"/>
              <a:gd name="connsiteY11" fmla="*/ 1151750 h 1465372"/>
              <a:gd name="connsiteX12" fmla="*/ 2149671 w 2529085"/>
              <a:gd name="connsiteY12" fmla="*/ 1135840 h 1465372"/>
              <a:gd name="connsiteX13" fmla="*/ 2239178 w 2529085"/>
              <a:gd name="connsiteY13" fmla="*/ 1105603 h 1465372"/>
              <a:gd name="connsiteX14" fmla="*/ 2432438 w 2529085"/>
              <a:gd name="connsiteY14" fmla="*/ 1109481 h 1465372"/>
              <a:gd name="connsiteX15" fmla="*/ 2529086 w 2529085"/>
              <a:gd name="connsiteY15" fmla="*/ 1076513 h 1465372"/>
              <a:gd name="connsiteX16" fmla="*/ 2493071 w 2529085"/>
              <a:gd name="connsiteY16" fmla="*/ 924185 h 1465372"/>
              <a:gd name="connsiteX17" fmla="*/ 2451927 w 2529085"/>
              <a:gd name="connsiteY17" fmla="*/ 925465 h 1465372"/>
              <a:gd name="connsiteX18" fmla="*/ 2418989 w 2529085"/>
              <a:gd name="connsiteY18" fmla="*/ 950174 h 1465372"/>
              <a:gd name="connsiteX19" fmla="*/ 2390989 w 2529085"/>
              <a:gd name="connsiteY19" fmla="*/ 930423 h 1465372"/>
              <a:gd name="connsiteX20" fmla="*/ 2395966 w 2529085"/>
              <a:gd name="connsiteY20" fmla="*/ 863677 h 1465372"/>
              <a:gd name="connsiteX21" fmla="*/ 2381947 w 2529085"/>
              <a:gd name="connsiteY21" fmla="*/ 768115 h 1465372"/>
              <a:gd name="connsiteX22" fmla="*/ 2405844 w 2529085"/>
              <a:gd name="connsiteY22" fmla="*/ 715395 h 1465372"/>
              <a:gd name="connsiteX23" fmla="*/ 2393459 w 2529085"/>
              <a:gd name="connsiteY23" fmla="*/ 689037 h 1465372"/>
              <a:gd name="connsiteX24" fmla="*/ 2321808 w 2529085"/>
              <a:gd name="connsiteY24" fmla="*/ 637935 h 1465372"/>
              <a:gd name="connsiteX25" fmla="*/ 2373703 w 2529085"/>
              <a:gd name="connsiteY25" fmla="*/ 586021 h 1465372"/>
              <a:gd name="connsiteX26" fmla="*/ 2373703 w 2529085"/>
              <a:gd name="connsiteY26" fmla="*/ 518469 h 1465372"/>
              <a:gd name="connsiteX27" fmla="*/ 2321808 w 2529085"/>
              <a:gd name="connsiteY27" fmla="*/ 465749 h 1465372"/>
              <a:gd name="connsiteX28" fmla="*/ 2354784 w 2529085"/>
              <a:gd name="connsiteY28" fmla="*/ 425369 h 1465372"/>
              <a:gd name="connsiteX29" fmla="*/ 2353948 w 2529085"/>
              <a:gd name="connsiteY29" fmla="*/ 367725 h 1465372"/>
              <a:gd name="connsiteX30" fmla="*/ 2306992 w 2529085"/>
              <a:gd name="connsiteY30" fmla="*/ 355355 h 1465372"/>
              <a:gd name="connsiteX31" fmla="*/ 2288870 w 2529085"/>
              <a:gd name="connsiteY31" fmla="*/ 240003 h 1465372"/>
              <a:gd name="connsiteX32" fmla="*/ 2351669 w 2529085"/>
              <a:gd name="connsiteY32" fmla="*/ 165006 h 1465372"/>
              <a:gd name="connsiteX33" fmla="*/ 2314400 w 2529085"/>
              <a:gd name="connsiteY33" fmla="*/ 99137 h 1465372"/>
              <a:gd name="connsiteX34" fmla="*/ 2201567 w 2529085"/>
              <a:gd name="connsiteY34" fmla="*/ 80195 h 1465372"/>
              <a:gd name="connsiteX35" fmla="*/ 2194121 w 2529085"/>
              <a:gd name="connsiteY35" fmla="*/ 176566 h 1465372"/>
              <a:gd name="connsiteX36" fmla="*/ 2004698 w 2529085"/>
              <a:gd name="connsiteY36" fmla="*/ 239198 h 1465372"/>
              <a:gd name="connsiteX37" fmla="*/ 1932212 w 2529085"/>
              <a:gd name="connsiteY37" fmla="*/ 310860 h 1465372"/>
              <a:gd name="connsiteX38" fmla="*/ 1917395 w 2529085"/>
              <a:gd name="connsiteY38" fmla="*/ 260602 h 1465372"/>
              <a:gd name="connsiteX39" fmla="*/ 1951169 w 2529085"/>
              <a:gd name="connsiteY39" fmla="*/ 228477 h 1465372"/>
              <a:gd name="connsiteX40" fmla="*/ 1861397 w 2529085"/>
              <a:gd name="connsiteY40" fmla="*/ 141979 h 1465372"/>
              <a:gd name="connsiteX41" fmla="*/ 1757644 w 2529085"/>
              <a:gd name="connsiteY41" fmla="*/ 151048 h 1465372"/>
              <a:gd name="connsiteX42" fmla="*/ 1774094 w 2529085"/>
              <a:gd name="connsiteY42" fmla="*/ 112316 h 1465372"/>
              <a:gd name="connsiteX43" fmla="*/ 1741155 w 2529085"/>
              <a:gd name="connsiteY43" fmla="*/ 22517 h 1465372"/>
              <a:gd name="connsiteX44" fmla="*/ 1683106 w 2529085"/>
              <a:gd name="connsiteY44" fmla="*/ 0 h 1465372"/>
              <a:gd name="connsiteX45" fmla="*/ 1678547 w 2529085"/>
              <a:gd name="connsiteY45" fmla="*/ 5497 h 1465372"/>
              <a:gd name="connsiteX46" fmla="*/ 1636833 w 2529085"/>
              <a:gd name="connsiteY46" fmla="*/ 10991 h 1465372"/>
              <a:gd name="connsiteX47" fmla="*/ 1629120 w 2529085"/>
              <a:gd name="connsiteY47" fmla="*/ 30742 h 1465372"/>
              <a:gd name="connsiteX48" fmla="*/ 1680750 w 2529085"/>
              <a:gd name="connsiteY48" fmla="*/ 47226 h 1465372"/>
              <a:gd name="connsiteX49" fmla="*/ 1539082 w 2529085"/>
              <a:gd name="connsiteY49" fmla="*/ 183443 h 1465372"/>
              <a:gd name="connsiteX50" fmla="*/ 1517123 w 2529085"/>
              <a:gd name="connsiteY50" fmla="*/ 222984 h 1465372"/>
              <a:gd name="connsiteX51" fmla="*/ 1489656 w 2529085"/>
              <a:gd name="connsiteY51" fmla="*/ 218599 h 1465372"/>
              <a:gd name="connsiteX52" fmla="*/ 1483084 w 2529085"/>
              <a:gd name="connsiteY52" fmla="*/ 249342 h 1465372"/>
              <a:gd name="connsiteX53" fmla="*/ 1424881 w 2529085"/>
              <a:gd name="connsiteY53" fmla="*/ 252647 h 1465372"/>
              <a:gd name="connsiteX54" fmla="*/ 1422678 w 2529085"/>
              <a:gd name="connsiteY54" fmla="*/ 190015 h 1465372"/>
              <a:gd name="connsiteX55" fmla="*/ 1356764 w 2529085"/>
              <a:gd name="connsiteY55" fmla="*/ 191128 h 1465372"/>
              <a:gd name="connsiteX56" fmla="*/ 1345785 w 2529085"/>
              <a:gd name="connsiteY56" fmla="*/ 221871 h 1465372"/>
              <a:gd name="connsiteX57" fmla="*/ 1312884 w 2529085"/>
              <a:gd name="connsiteY57" fmla="*/ 230669 h 1465372"/>
              <a:gd name="connsiteX58" fmla="*/ 1306274 w 2529085"/>
              <a:gd name="connsiteY58" fmla="*/ 265826 h 1465372"/>
              <a:gd name="connsiteX59" fmla="*/ 1275540 w 2529085"/>
              <a:gd name="connsiteY59" fmla="*/ 283389 h 1465372"/>
              <a:gd name="connsiteX60" fmla="*/ 1273298 w 2529085"/>
              <a:gd name="connsiteY60" fmla="*/ 342716 h 1465372"/>
              <a:gd name="connsiteX61" fmla="*/ 1137177 w 2529085"/>
              <a:gd name="connsiteY61" fmla="*/ 376759 h 1465372"/>
              <a:gd name="connsiteX62" fmla="*/ 1100907 w 2529085"/>
              <a:gd name="connsiteY62" fmla="*/ 340524 h 1465372"/>
              <a:gd name="connsiteX63" fmla="*/ 1039407 w 2529085"/>
              <a:gd name="connsiteY63" fmla="*/ 406423 h 1465372"/>
              <a:gd name="connsiteX64" fmla="*/ 986703 w 2529085"/>
              <a:gd name="connsiteY64" fmla="*/ 383366 h 1465372"/>
              <a:gd name="connsiteX65" fmla="*/ 994958 w 2529085"/>
              <a:gd name="connsiteY65" fmla="*/ 253760 h 1465372"/>
              <a:gd name="connsiteX66" fmla="*/ 932345 w 2529085"/>
              <a:gd name="connsiteY66" fmla="*/ 260063 h 1465372"/>
              <a:gd name="connsiteX67" fmla="*/ 899388 w 2529085"/>
              <a:gd name="connsiteY67" fmla="*/ 289456 h 1465372"/>
              <a:gd name="connsiteX68" fmla="*/ 849445 w 2529085"/>
              <a:gd name="connsiteY68" fmla="*/ 289187 h 1465372"/>
              <a:gd name="connsiteX69" fmla="*/ 843447 w 2529085"/>
              <a:gd name="connsiteY69" fmla="*/ 314940 h 1465372"/>
              <a:gd name="connsiteX70" fmla="*/ 848332 w 2529085"/>
              <a:gd name="connsiteY70" fmla="*/ 317467 h 1465372"/>
              <a:gd name="connsiteX71" fmla="*/ 830203 w 2529085"/>
              <a:gd name="connsiteY71" fmla="*/ 371839 h 1465372"/>
              <a:gd name="connsiteX72" fmla="*/ 772544 w 2529085"/>
              <a:gd name="connsiteY72" fmla="*/ 390782 h 1465372"/>
              <a:gd name="connsiteX73" fmla="*/ 770086 w 2529085"/>
              <a:gd name="connsiteY73" fmla="*/ 431975 h 1465372"/>
              <a:gd name="connsiteX74" fmla="*/ 743732 w 2529085"/>
              <a:gd name="connsiteY74" fmla="*/ 447616 h 1465372"/>
              <a:gd name="connsiteX75" fmla="*/ 674547 w 2529085"/>
              <a:gd name="connsiteY75" fmla="*/ 565426 h 1465372"/>
              <a:gd name="connsiteX76" fmla="*/ 639941 w 2529085"/>
              <a:gd name="connsiteY76" fmla="*/ 591788 h 1465372"/>
              <a:gd name="connsiteX77" fmla="*/ 624304 w 2529085"/>
              <a:gd name="connsiteY77" fmla="*/ 649461 h 1465372"/>
              <a:gd name="connsiteX78" fmla="*/ 595492 w 2529085"/>
              <a:gd name="connsiteY78" fmla="*/ 669247 h 1465372"/>
              <a:gd name="connsiteX79" fmla="*/ 551008 w 2529085"/>
              <a:gd name="connsiteY79" fmla="*/ 736799 h 1465372"/>
              <a:gd name="connsiteX80" fmla="*/ 515589 w 2529085"/>
              <a:gd name="connsiteY80" fmla="*/ 727734 h 1465372"/>
              <a:gd name="connsiteX81" fmla="*/ 466156 w 2529085"/>
              <a:gd name="connsiteY81" fmla="*/ 769767 h 1465372"/>
              <a:gd name="connsiteX82" fmla="*/ 336854 w 2529085"/>
              <a:gd name="connsiteY82" fmla="*/ 751630 h 1465372"/>
              <a:gd name="connsiteX83" fmla="*/ 326136 w 2529085"/>
              <a:gd name="connsiteY83" fmla="*/ 801049 h 1465372"/>
              <a:gd name="connsiteX84" fmla="*/ 285798 w 2529085"/>
              <a:gd name="connsiteY84" fmla="*/ 801892 h 1465372"/>
              <a:gd name="connsiteX85" fmla="*/ 288260 w 2529085"/>
              <a:gd name="connsiteY85" fmla="*/ 865329 h 1465372"/>
              <a:gd name="connsiteX86" fmla="*/ 257795 w 2529085"/>
              <a:gd name="connsiteY86" fmla="*/ 867791 h 1465372"/>
              <a:gd name="connsiteX87" fmla="*/ 257795 w 2529085"/>
              <a:gd name="connsiteY87" fmla="*/ 921354 h 1465372"/>
              <a:gd name="connsiteX88" fmla="*/ 215131 w 2529085"/>
              <a:gd name="connsiteY88" fmla="*/ 946634 h 1465372"/>
              <a:gd name="connsiteX89" fmla="*/ 262715 w 2529085"/>
              <a:gd name="connsiteY89" fmla="*/ 1013615 h 1465372"/>
              <a:gd name="connsiteX90" fmla="*/ 24702 w 2529085"/>
              <a:gd name="connsiteY90" fmla="*/ 1217110 h 1465372"/>
              <a:gd name="connsiteX91" fmla="*/ 23182 w 2529085"/>
              <a:gd name="connsiteY91" fmla="*/ 1216304 h 1465372"/>
              <a:gd name="connsiteX92" fmla="*/ 0 w 2529085"/>
              <a:gd name="connsiteY92" fmla="*/ 1246237 h 1465372"/>
              <a:gd name="connsiteX93" fmla="*/ 59273 w 2529085"/>
              <a:gd name="connsiteY93" fmla="*/ 1233594 h 14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529085" h="1465372">
                <a:moveTo>
                  <a:pt x="59273" y="1233594"/>
                </a:moveTo>
                <a:lnTo>
                  <a:pt x="120237" y="1275900"/>
                </a:lnTo>
                <a:lnTo>
                  <a:pt x="319024" y="1323663"/>
                </a:lnTo>
                <a:lnTo>
                  <a:pt x="400272" y="1380227"/>
                </a:lnTo>
                <a:lnTo>
                  <a:pt x="444216" y="1378609"/>
                </a:lnTo>
                <a:lnTo>
                  <a:pt x="517781" y="1445587"/>
                </a:lnTo>
                <a:lnTo>
                  <a:pt x="786833" y="1433521"/>
                </a:lnTo>
                <a:lnTo>
                  <a:pt x="803313" y="1465372"/>
                </a:lnTo>
                <a:lnTo>
                  <a:pt x="1141546" y="1447813"/>
                </a:lnTo>
                <a:lnTo>
                  <a:pt x="1994820" y="1319282"/>
                </a:lnTo>
                <a:lnTo>
                  <a:pt x="2088164" y="1190212"/>
                </a:lnTo>
                <a:lnTo>
                  <a:pt x="2103550" y="1151750"/>
                </a:lnTo>
                <a:lnTo>
                  <a:pt x="2149671" y="1135840"/>
                </a:lnTo>
                <a:lnTo>
                  <a:pt x="2239178" y="1105603"/>
                </a:lnTo>
                <a:lnTo>
                  <a:pt x="2432438" y="1109481"/>
                </a:lnTo>
                <a:lnTo>
                  <a:pt x="2529086" y="1076513"/>
                </a:lnTo>
                <a:lnTo>
                  <a:pt x="2493071" y="924185"/>
                </a:lnTo>
                <a:lnTo>
                  <a:pt x="2451927" y="925465"/>
                </a:lnTo>
                <a:lnTo>
                  <a:pt x="2418989" y="950174"/>
                </a:lnTo>
                <a:lnTo>
                  <a:pt x="2390989" y="930423"/>
                </a:lnTo>
                <a:lnTo>
                  <a:pt x="2395966" y="863677"/>
                </a:lnTo>
                <a:lnTo>
                  <a:pt x="2381947" y="768115"/>
                </a:lnTo>
                <a:lnTo>
                  <a:pt x="2405844" y="715395"/>
                </a:lnTo>
                <a:lnTo>
                  <a:pt x="2393459" y="689037"/>
                </a:lnTo>
                <a:lnTo>
                  <a:pt x="2321808" y="637935"/>
                </a:lnTo>
                <a:lnTo>
                  <a:pt x="2373703" y="586021"/>
                </a:lnTo>
                <a:lnTo>
                  <a:pt x="2373703" y="518469"/>
                </a:lnTo>
                <a:lnTo>
                  <a:pt x="2321808" y="465749"/>
                </a:lnTo>
                <a:lnTo>
                  <a:pt x="2354784" y="425369"/>
                </a:lnTo>
                <a:lnTo>
                  <a:pt x="2353948" y="367725"/>
                </a:lnTo>
                <a:lnTo>
                  <a:pt x="2306992" y="355355"/>
                </a:lnTo>
                <a:lnTo>
                  <a:pt x="2288870" y="240003"/>
                </a:lnTo>
                <a:lnTo>
                  <a:pt x="2351669" y="165006"/>
                </a:lnTo>
                <a:lnTo>
                  <a:pt x="2314400" y="99137"/>
                </a:lnTo>
                <a:lnTo>
                  <a:pt x="2201567" y="80195"/>
                </a:lnTo>
                <a:lnTo>
                  <a:pt x="2194121" y="176566"/>
                </a:lnTo>
                <a:lnTo>
                  <a:pt x="2004698" y="239198"/>
                </a:lnTo>
                <a:lnTo>
                  <a:pt x="1932212" y="310860"/>
                </a:lnTo>
                <a:lnTo>
                  <a:pt x="1917395" y="260602"/>
                </a:lnTo>
                <a:lnTo>
                  <a:pt x="1951169" y="228477"/>
                </a:lnTo>
                <a:lnTo>
                  <a:pt x="1861397" y="141979"/>
                </a:lnTo>
                <a:lnTo>
                  <a:pt x="1757644" y="151048"/>
                </a:lnTo>
                <a:lnTo>
                  <a:pt x="1774094" y="112316"/>
                </a:lnTo>
                <a:lnTo>
                  <a:pt x="1741155" y="22517"/>
                </a:lnTo>
                <a:lnTo>
                  <a:pt x="1683106" y="0"/>
                </a:lnTo>
                <a:lnTo>
                  <a:pt x="1678547" y="5497"/>
                </a:lnTo>
                <a:lnTo>
                  <a:pt x="1636833" y="10991"/>
                </a:lnTo>
                <a:lnTo>
                  <a:pt x="1629120" y="30742"/>
                </a:lnTo>
                <a:lnTo>
                  <a:pt x="1680750" y="47226"/>
                </a:lnTo>
                <a:lnTo>
                  <a:pt x="1539082" y="183443"/>
                </a:lnTo>
                <a:lnTo>
                  <a:pt x="1517123" y="222984"/>
                </a:lnTo>
                <a:lnTo>
                  <a:pt x="1489656" y="218599"/>
                </a:lnTo>
                <a:lnTo>
                  <a:pt x="1483084" y="249342"/>
                </a:lnTo>
                <a:lnTo>
                  <a:pt x="1424881" y="252647"/>
                </a:lnTo>
                <a:lnTo>
                  <a:pt x="1422678" y="190015"/>
                </a:lnTo>
                <a:lnTo>
                  <a:pt x="1356764" y="191128"/>
                </a:lnTo>
                <a:lnTo>
                  <a:pt x="1345785" y="221871"/>
                </a:lnTo>
                <a:lnTo>
                  <a:pt x="1312884" y="230669"/>
                </a:lnTo>
                <a:lnTo>
                  <a:pt x="1306274" y="265826"/>
                </a:lnTo>
                <a:lnTo>
                  <a:pt x="1275540" y="283389"/>
                </a:lnTo>
                <a:lnTo>
                  <a:pt x="1273298" y="342716"/>
                </a:lnTo>
                <a:lnTo>
                  <a:pt x="1137177" y="376759"/>
                </a:lnTo>
                <a:lnTo>
                  <a:pt x="1100907" y="340524"/>
                </a:lnTo>
                <a:lnTo>
                  <a:pt x="1039407" y="406423"/>
                </a:lnTo>
                <a:lnTo>
                  <a:pt x="986703" y="383366"/>
                </a:lnTo>
                <a:lnTo>
                  <a:pt x="994958" y="253760"/>
                </a:lnTo>
                <a:lnTo>
                  <a:pt x="932345" y="260063"/>
                </a:lnTo>
                <a:lnTo>
                  <a:pt x="899388" y="289456"/>
                </a:lnTo>
                <a:lnTo>
                  <a:pt x="849445" y="289187"/>
                </a:lnTo>
                <a:lnTo>
                  <a:pt x="843447" y="314940"/>
                </a:lnTo>
                <a:lnTo>
                  <a:pt x="848332" y="317467"/>
                </a:lnTo>
                <a:lnTo>
                  <a:pt x="830203" y="371839"/>
                </a:lnTo>
                <a:lnTo>
                  <a:pt x="772544" y="390782"/>
                </a:lnTo>
                <a:lnTo>
                  <a:pt x="770086" y="431975"/>
                </a:lnTo>
                <a:lnTo>
                  <a:pt x="743732" y="447616"/>
                </a:lnTo>
                <a:lnTo>
                  <a:pt x="674547" y="565426"/>
                </a:lnTo>
                <a:lnTo>
                  <a:pt x="639941" y="591788"/>
                </a:lnTo>
                <a:lnTo>
                  <a:pt x="624304" y="649461"/>
                </a:lnTo>
                <a:lnTo>
                  <a:pt x="595492" y="669247"/>
                </a:lnTo>
                <a:lnTo>
                  <a:pt x="551008" y="736799"/>
                </a:lnTo>
                <a:lnTo>
                  <a:pt x="515589" y="727734"/>
                </a:lnTo>
                <a:lnTo>
                  <a:pt x="466156" y="769767"/>
                </a:lnTo>
                <a:lnTo>
                  <a:pt x="336854" y="751630"/>
                </a:lnTo>
                <a:lnTo>
                  <a:pt x="326136" y="801049"/>
                </a:lnTo>
                <a:lnTo>
                  <a:pt x="285798" y="801892"/>
                </a:lnTo>
                <a:lnTo>
                  <a:pt x="288260" y="865329"/>
                </a:lnTo>
                <a:lnTo>
                  <a:pt x="257795" y="867791"/>
                </a:lnTo>
                <a:lnTo>
                  <a:pt x="257795" y="921354"/>
                </a:lnTo>
                <a:lnTo>
                  <a:pt x="215131" y="946634"/>
                </a:lnTo>
                <a:lnTo>
                  <a:pt x="262715" y="1013615"/>
                </a:lnTo>
                <a:lnTo>
                  <a:pt x="24702" y="1217110"/>
                </a:lnTo>
                <a:lnTo>
                  <a:pt x="23182" y="1216304"/>
                </a:lnTo>
                <a:lnTo>
                  <a:pt x="0" y="1246237"/>
                </a:lnTo>
                <a:lnTo>
                  <a:pt x="59273" y="1233594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DE837BCF-EEE3-4F06-B40C-78C356D43298}"/>
              </a:ext>
            </a:extLst>
          </p:cNvPr>
          <p:cNvSpPr/>
          <p:nvPr/>
        </p:nvSpPr>
        <p:spPr>
          <a:xfrm>
            <a:off x="5506733" y="3058075"/>
            <a:ext cx="2529085" cy="713741"/>
          </a:xfrm>
          <a:custGeom>
            <a:avLst/>
            <a:gdLst>
              <a:gd name="connsiteX0" fmla="*/ 120237 w 2529085"/>
              <a:gd name="connsiteY0" fmla="*/ 524266 h 713741"/>
              <a:gd name="connsiteX1" fmla="*/ 59273 w 2529085"/>
              <a:gd name="connsiteY1" fmla="*/ 481964 h 713741"/>
              <a:gd name="connsiteX2" fmla="*/ 0 w 2529085"/>
              <a:gd name="connsiteY2" fmla="*/ 494603 h 713741"/>
              <a:gd name="connsiteX3" fmla="*/ 23182 w 2529085"/>
              <a:gd name="connsiteY3" fmla="*/ 464670 h 713741"/>
              <a:gd name="connsiteX4" fmla="*/ 24702 w 2529085"/>
              <a:gd name="connsiteY4" fmla="*/ 465479 h 713741"/>
              <a:gd name="connsiteX5" fmla="*/ 262715 w 2529085"/>
              <a:gd name="connsiteY5" fmla="*/ 261981 h 713741"/>
              <a:gd name="connsiteX6" fmla="*/ 215131 w 2529085"/>
              <a:gd name="connsiteY6" fmla="*/ 195003 h 713741"/>
              <a:gd name="connsiteX7" fmla="*/ 257795 w 2529085"/>
              <a:gd name="connsiteY7" fmla="*/ 169720 h 713741"/>
              <a:gd name="connsiteX8" fmla="*/ 257795 w 2529085"/>
              <a:gd name="connsiteY8" fmla="*/ 116161 h 713741"/>
              <a:gd name="connsiteX9" fmla="*/ 288260 w 2529085"/>
              <a:gd name="connsiteY9" fmla="*/ 113699 h 713741"/>
              <a:gd name="connsiteX10" fmla="*/ 285798 w 2529085"/>
              <a:gd name="connsiteY10" fmla="*/ 50258 h 713741"/>
              <a:gd name="connsiteX11" fmla="*/ 326136 w 2529085"/>
              <a:gd name="connsiteY11" fmla="*/ 49419 h 713741"/>
              <a:gd name="connsiteX12" fmla="*/ 336854 w 2529085"/>
              <a:gd name="connsiteY12" fmla="*/ 0 h 713741"/>
              <a:gd name="connsiteX13" fmla="*/ 466156 w 2529085"/>
              <a:gd name="connsiteY13" fmla="*/ 18137 h 713741"/>
              <a:gd name="connsiteX14" fmla="*/ 581990 w 2529085"/>
              <a:gd name="connsiteY14" fmla="*/ 98867 h 713741"/>
              <a:gd name="connsiteX15" fmla="*/ 647323 w 2529085"/>
              <a:gd name="connsiteY15" fmla="*/ 167885 h 713741"/>
              <a:gd name="connsiteX16" fmla="*/ 715619 w 2529085"/>
              <a:gd name="connsiteY16" fmla="*/ 214022 h 713741"/>
              <a:gd name="connsiteX17" fmla="*/ 940882 w 2529085"/>
              <a:gd name="connsiteY17" fmla="*/ 302802 h 713741"/>
              <a:gd name="connsiteX18" fmla="*/ 1020457 w 2529085"/>
              <a:gd name="connsiteY18" fmla="*/ 313128 h 713741"/>
              <a:gd name="connsiteX19" fmla="*/ 1141546 w 2529085"/>
              <a:gd name="connsiteY19" fmla="*/ 238757 h 713741"/>
              <a:gd name="connsiteX20" fmla="*/ 1212171 w 2529085"/>
              <a:gd name="connsiteY20" fmla="*/ 76958 h 713741"/>
              <a:gd name="connsiteX21" fmla="*/ 1367174 w 2529085"/>
              <a:gd name="connsiteY21" fmla="*/ 137633 h 713741"/>
              <a:gd name="connsiteX22" fmla="*/ 1550821 w 2529085"/>
              <a:gd name="connsiteY22" fmla="*/ 98867 h 713741"/>
              <a:gd name="connsiteX23" fmla="*/ 1741231 w 2529085"/>
              <a:gd name="connsiteY23" fmla="*/ 49419 h 713741"/>
              <a:gd name="connsiteX24" fmla="*/ 1880620 w 2529085"/>
              <a:gd name="connsiteY24" fmla="*/ 147382 h 713741"/>
              <a:gd name="connsiteX25" fmla="*/ 2103550 w 2529085"/>
              <a:gd name="connsiteY25" fmla="*/ 169720 h 713741"/>
              <a:gd name="connsiteX26" fmla="*/ 2322530 w 2529085"/>
              <a:gd name="connsiteY26" fmla="*/ 137633 h 713741"/>
              <a:gd name="connsiteX27" fmla="*/ 2395966 w 2529085"/>
              <a:gd name="connsiteY27" fmla="*/ 112047 h 713741"/>
              <a:gd name="connsiteX28" fmla="*/ 2390989 w 2529085"/>
              <a:gd name="connsiteY28" fmla="*/ 178789 h 713741"/>
              <a:gd name="connsiteX29" fmla="*/ 2418989 w 2529085"/>
              <a:gd name="connsiteY29" fmla="*/ 198544 h 713741"/>
              <a:gd name="connsiteX30" fmla="*/ 2451927 w 2529085"/>
              <a:gd name="connsiteY30" fmla="*/ 173835 h 713741"/>
              <a:gd name="connsiteX31" fmla="*/ 2493071 w 2529085"/>
              <a:gd name="connsiteY31" fmla="*/ 172554 h 713741"/>
              <a:gd name="connsiteX32" fmla="*/ 2529086 w 2529085"/>
              <a:gd name="connsiteY32" fmla="*/ 324883 h 713741"/>
              <a:gd name="connsiteX33" fmla="*/ 2432438 w 2529085"/>
              <a:gd name="connsiteY33" fmla="*/ 357847 h 713741"/>
              <a:gd name="connsiteX34" fmla="*/ 2239178 w 2529085"/>
              <a:gd name="connsiteY34" fmla="*/ 353972 h 713741"/>
              <a:gd name="connsiteX35" fmla="*/ 2149671 w 2529085"/>
              <a:gd name="connsiteY35" fmla="*/ 384209 h 713741"/>
              <a:gd name="connsiteX36" fmla="*/ 2103550 w 2529085"/>
              <a:gd name="connsiteY36" fmla="*/ 400120 h 713741"/>
              <a:gd name="connsiteX37" fmla="*/ 2088164 w 2529085"/>
              <a:gd name="connsiteY37" fmla="*/ 438582 h 713741"/>
              <a:gd name="connsiteX38" fmla="*/ 1994820 w 2529085"/>
              <a:gd name="connsiteY38" fmla="*/ 567652 h 713741"/>
              <a:gd name="connsiteX39" fmla="*/ 1141546 w 2529085"/>
              <a:gd name="connsiteY39" fmla="*/ 696179 h 713741"/>
              <a:gd name="connsiteX40" fmla="*/ 803313 w 2529085"/>
              <a:gd name="connsiteY40" fmla="*/ 713742 h 713741"/>
              <a:gd name="connsiteX41" fmla="*/ 786833 w 2529085"/>
              <a:gd name="connsiteY41" fmla="*/ 681887 h 713741"/>
              <a:gd name="connsiteX42" fmla="*/ 517781 w 2529085"/>
              <a:gd name="connsiteY42" fmla="*/ 693956 h 713741"/>
              <a:gd name="connsiteX43" fmla="*/ 444216 w 2529085"/>
              <a:gd name="connsiteY43" fmla="*/ 626979 h 713741"/>
              <a:gd name="connsiteX44" fmla="*/ 400272 w 2529085"/>
              <a:gd name="connsiteY44" fmla="*/ 628593 h 713741"/>
              <a:gd name="connsiteX45" fmla="*/ 319024 w 2529085"/>
              <a:gd name="connsiteY45" fmla="*/ 572032 h 713741"/>
              <a:gd name="connsiteX46" fmla="*/ 120237 w 2529085"/>
              <a:gd name="connsiteY46" fmla="*/ 524266 h 71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29085" h="713741">
                <a:moveTo>
                  <a:pt x="120237" y="524266"/>
                </a:moveTo>
                <a:lnTo>
                  <a:pt x="59273" y="481964"/>
                </a:lnTo>
                <a:lnTo>
                  <a:pt x="0" y="494603"/>
                </a:lnTo>
                <a:lnTo>
                  <a:pt x="23182" y="464670"/>
                </a:lnTo>
                <a:lnTo>
                  <a:pt x="24702" y="465479"/>
                </a:lnTo>
                <a:lnTo>
                  <a:pt x="262715" y="261981"/>
                </a:lnTo>
                <a:lnTo>
                  <a:pt x="215131" y="195003"/>
                </a:lnTo>
                <a:lnTo>
                  <a:pt x="257795" y="169720"/>
                </a:lnTo>
                <a:lnTo>
                  <a:pt x="257795" y="116161"/>
                </a:lnTo>
                <a:lnTo>
                  <a:pt x="288260" y="113699"/>
                </a:lnTo>
                <a:lnTo>
                  <a:pt x="285798" y="50258"/>
                </a:lnTo>
                <a:lnTo>
                  <a:pt x="326136" y="49419"/>
                </a:lnTo>
                <a:lnTo>
                  <a:pt x="336854" y="0"/>
                </a:lnTo>
                <a:lnTo>
                  <a:pt x="466156" y="18137"/>
                </a:lnTo>
                <a:lnTo>
                  <a:pt x="581990" y="98867"/>
                </a:lnTo>
                <a:lnTo>
                  <a:pt x="647323" y="167885"/>
                </a:lnTo>
                <a:cubicBezTo>
                  <a:pt x="666440" y="188078"/>
                  <a:pt x="689751" y="203829"/>
                  <a:pt x="715619" y="214022"/>
                </a:cubicBezTo>
                <a:lnTo>
                  <a:pt x="940882" y="302802"/>
                </a:lnTo>
                <a:lnTo>
                  <a:pt x="1020457" y="313128"/>
                </a:lnTo>
                <a:cubicBezTo>
                  <a:pt x="1073307" y="319986"/>
                  <a:pt x="1123766" y="288993"/>
                  <a:pt x="1141546" y="238757"/>
                </a:cubicBezTo>
                <a:lnTo>
                  <a:pt x="1212171" y="76958"/>
                </a:lnTo>
                <a:lnTo>
                  <a:pt x="1367174" y="137633"/>
                </a:lnTo>
                <a:lnTo>
                  <a:pt x="1550821" y="98867"/>
                </a:lnTo>
                <a:lnTo>
                  <a:pt x="1741231" y="49419"/>
                </a:lnTo>
                <a:cubicBezTo>
                  <a:pt x="1767369" y="104186"/>
                  <a:pt x="1820215" y="141330"/>
                  <a:pt x="1880620" y="147382"/>
                </a:cubicBezTo>
                <a:lnTo>
                  <a:pt x="2103550" y="169720"/>
                </a:lnTo>
                <a:lnTo>
                  <a:pt x="2322530" y="137633"/>
                </a:lnTo>
                <a:lnTo>
                  <a:pt x="2395966" y="112047"/>
                </a:lnTo>
                <a:lnTo>
                  <a:pt x="2390989" y="178789"/>
                </a:lnTo>
                <a:lnTo>
                  <a:pt x="2418989" y="198544"/>
                </a:lnTo>
                <a:lnTo>
                  <a:pt x="2451927" y="173835"/>
                </a:lnTo>
                <a:lnTo>
                  <a:pt x="2493071" y="172554"/>
                </a:lnTo>
                <a:lnTo>
                  <a:pt x="2529086" y="324883"/>
                </a:lnTo>
                <a:lnTo>
                  <a:pt x="2432438" y="357847"/>
                </a:lnTo>
                <a:lnTo>
                  <a:pt x="2239178" y="353972"/>
                </a:lnTo>
                <a:lnTo>
                  <a:pt x="2149671" y="384209"/>
                </a:lnTo>
                <a:lnTo>
                  <a:pt x="2103550" y="400120"/>
                </a:lnTo>
                <a:lnTo>
                  <a:pt x="2088164" y="438582"/>
                </a:lnTo>
                <a:lnTo>
                  <a:pt x="1994820" y="567652"/>
                </a:lnTo>
                <a:lnTo>
                  <a:pt x="1141546" y="696179"/>
                </a:lnTo>
                <a:lnTo>
                  <a:pt x="803313" y="713742"/>
                </a:lnTo>
                <a:lnTo>
                  <a:pt x="786833" y="681887"/>
                </a:lnTo>
                <a:lnTo>
                  <a:pt x="517781" y="693956"/>
                </a:lnTo>
                <a:lnTo>
                  <a:pt x="444216" y="626979"/>
                </a:lnTo>
                <a:lnTo>
                  <a:pt x="400272" y="628593"/>
                </a:lnTo>
                <a:lnTo>
                  <a:pt x="319024" y="572032"/>
                </a:lnTo>
                <a:lnTo>
                  <a:pt x="120237" y="524266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id="{316B8A6B-32CA-48CB-98B0-36FD3B0BF7B8}"/>
              </a:ext>
            </a:extLst>
          </p:cNvPr>
          <p:cNvSpPr/>
          <p:nvPr/>
        </p:nvSpPr>
        <p:spPr>
          <a:xfrm>
            <a:off x="5506733" y="3058075"/>
            <a:ext cx="2529085" cy="713741"/>
          </a:xfrm>
          <a:custGeom>
            <a:avLst/>
            <a:gdLst>
              <a:gd name="connsiteX0" fmla="*/ 120237 w 2529085"/>
              <a:gd name="connsiteY0" fmla="*/ 524266 h 713741"/>
              <a:gd name="connsiteX1" fmla="*/ 59273 w 2529085"/>
              <a:gd name="connsiteY1" fmla="*/ 481964 h 713741"/>
              <a:gd name="connsiteX2" fmla="*/ 0 w 2529085"/>
              <a:gd name="connsiteY2" fmla="*/ 494603 h 713741"/>
              <a:gd name="connsiteX3" fmla="*/ 23182 w 2529085"/>
              <a:gd name="connsiteY3" fmla="*/ 464670 h 713741"/>
              <a:gd name="connsiteX4" fmla="*/ 24702 w 2529085"/>
              <a:gd name="connsiteY4" fmla="*/ 465479 h 713741"/>
              <a:gd name="connsiteX5" fmla="*/ 262715 w 2529085"/>
              <a:gd name="connsiteY5" fmla="*/ 261981 h 713741"/>
              <a:gd name="connsiteX6" fmla="*/ 215131 w 2529085"/>
              <a:gd name="connsiteY6" fmla="*/ 195003 h 713741"/>
              <a:gd name="connsiteX7" fmla="*/ 257795 w 2529085"/>
              <a:gd name="connsiteY7" fmla="*/ 169720 h 713741"/>
              <a:gd name="connsiteX8" fmla="*/ 257795 w 2529085"/>
              <a:gd name="connsiteY8" fmla="*/ 116161 h 713741"/>
              <a:gd name="connsiteX9" fmla="*/ 288260 w 2529085"/>
              <a:gd name="connsiteY9" fmla="*/ 113699 h 713741"/>
              <a:gd name="connsiteX10" fmla="*/ 285798 w 2529085"/>
              <a:gd name="connsiteY10" fmla="*/ 50258 h 713741"/>
              <a:gd name="connsiteX11" fmla="*/ 326136 w 2529085"/>
              <a:gd name="connsiteY11" fmla="*/ 49419 h 713741"/>
              <a:gd name="connsiteX12" fmla="*/ 336854 w 2529085"/>
              <a:gd name="connsiteY12" fmla="*/ 0 h 713741"/>
              <a:gd name="connsiteX13" fmla="*/ 466156 w 2529085"/>
              <a:gd name="connsiteY13" fmla="*/ 18137 h 713741"/>
              <a:gd name="connsiteX14" fmla="*/ 581990 w 2529085"/>
              <a:gd name="connsiteY14" fmla="*/ 98867 h 713741"/>
              <a:gd name="connsiteX15" fmla="*/ 647323 w 2529085"/>
              <a:gd name="connsiteY15" fmla="*/ 167885 h 713741"/>
              <a:gd name="connsiteX16" fmla="*/ 715619 w 2529085"/>
              <a:gd name="connsiteY16" fmla="*/ 214022 h 713741"/>
              <a:gd name="connsiteX17" fmla="*/ 940882 w 2529085"/>
              <a:gd name="connsiteY17" fmla="*/ 302802 h 713741"/>
              <a:gd name="connsiteX18" fmla="*/ 1020457 w 2529085"/>
              <a:gd name="connsiteY18" fmla="*/ 313128 h 713741"/>
              <a:gd name="connsiteX19" fmla="*/ 1141546 w 2529085"/>
              <a:gd name="connsiteY19" fmla="*/ 238757 h 713741"/>
              <a:gd name="connsiteX20" fmla="*/ 1212171 w 2529085"/>
              <a:gd name="connsiteY20" fmla="*/ 76958 h 713741"/>
              <a:gd name="connsiteX21" fmla="*/ 1367174 w 2529085"/>
              <a:gd name="connsiteY21" fmla="*/ 137633 h 713741"/>
              <a:gd name="connsiteX22" fmla="*/ 1550821 w 2529085"/>
              <a:gd name="connsiteY22" fmla="*/ 98867 h 713741"/>
              <a:gd name="connsiteX23" fmla="*/ 1741231 w 2529085"/>
              <a:gd name="connsiteY23" fmla="*/ 49419 h 713741"/>
              <a:gd name="connsiteX24" fmla="*/ 1880620 w 2529085"/>
              <a:gd name="connsiteY24" fmla="*/ 147382 h 713741"/>
              <a:gd name="connsiteX25" fmla="*/ 2103550 w 2529085"/>
              <a:gd name="connsiteY25" fmla="*/ 169720 h 713741"/>
              <a:gd name="connsiteX26" fmla="*/ 2322530 w 2529085"/>
              <a:gd name="connsiteY26" fmla="*/ 137633 h 713741"/>
              <a:gd name="connsiteX27" fmla="*/ 2395966 w 2529085"/>
              <a:gd name="connsiteY27" fmla="*/ 112047 h 713741"/>
              <a:gd name="connsiteX28" fmla="*/ 2390989 w 2529085"/>
              <a:gd name="connsiteY28" fmla="*/ 178789 h 713741"/>
              <a:gd name="connsiteX29" fmla="*/ 2418989 w 2529085"/>
              <a:gd name="connsiteY29" fmla="*/ 198544 h 713741"/>
              <a:gd name="connsiteX30" fmla="*/ 2451927 w 2529085"/>
              <a:gd name="connsiteY30" fmla="*/ 173835 h 713741"/>
              <a:gd name="connsiteX31" fmla="*/ 2493071 w 2529085"/>
              <a:gd name="connsiteY31" fmla="*/ 172554 h 713741"/>
              <a:gd name="connsiteX32" fmla="*/ 2529086 w 2529085"/>
              <a:gd name="connsiteY32" fmla="*/ 324883 h 713741"/>
              <a:gd name="connsiteX33" fmla="*/ 2432438 w 2529085"/>
              <a:gd name="connsiteY33" fmla="*/ 357847 h 713741"/>
              <a:gd name="connsiteX34" fmla="*/ 2239178 w 2529085"/>
              <a:gd name="connsiteY34" fmla="*/ 353972 h 713741"/>
              <a:gd name="connsiteX35" fmla="*/ 2149671 w 2529085"/>
              <a:gd name="connsiteY35" fmla="*/ 384209 h 713741"/>
              <a:gd name="connsiteX36" fmla="*/ 2103550 w 2529085"/>
              <a:gd name="connsiteY36" fmla="*/ 400120 h 713741"/>
              <a:gd name="connsiteX37" fmla="*/ 2088164 w 2529085"/>
              <a:gd name="connsiteY37" fmla="*/ 438582 h 713741"/>
              <a:gd name="connsiteX38" fmla="*/ 1994820 w 2529085"/>
              <a:gd name="connsiteY38" fmla="*/ 567652 h 713741"/>
              <a:gd name="connsiteX39" fmla="*/ 1141546 w 2529085"/>
              <a:gd name="connsiteY39" fmla="*/ 696179 h 713741"/>
              <a:gd name="connsiteX40" fmla="*/ 803313 w 2529085"/>
              <a:gd name="connsiteY40" fmla="*/ 713742 h 713741"/>
              <a:gd name="connsiteX41" fmla="*/ 786833 w 2529085"/>
              <a:gd name="connsiteY41" fmla="*/ 681887 h 713741"/>
              <a:gd name="connsiteX42" fmla="*/ 517781 w 2529085"/>
              <a:gd name="connsiteY42" fmla="*/ 693956 h 713741"/>
              <a:gd name="connsiteX43" fmla="*/ 444216 w 2529085"/>
              <a:gd name="connsiteY43" fmla="*/ 626979 h 713741"/>
              <a:gd name="connsiteX44" fmla="*/ 400272 w 2529085"/>
              <a:gd name="connsiteY44" fmla="*/ 628593 h 713741"/>
              <a:gd name="connsiteX45" fmla="*/ 319024 w 2529085"/>
              <a:gd name="connsiteY45" fmla="*/ 572032 h 713741"/>
              <a:gd name="connsiteX46" fmla="*/ 120237 w 2529085"/>
              <a:gd name="connsiteY46" fmla="*/ 524266 h 71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29085" h="713741">
                <a:moveTo>
                  <a:pt x="120237" y="524266"/>
                </a:moveTo>
                <a:lnTo>
                  <a:pt x="59273" y="481964"/>
                </a:lnTo>
                <a:lnTo>
                  <a:pt x="0" y="494603"/>
                </a:lnTo>
                <a:lnTo>
                  <a:pt x="23182" y="464670"/>
                </a:lnTo>
                <a:lnTo>
                  <a:pt x="24702" y="465479"/>
                </a:lnTo>
                <a:lnTo>
                  <a:pt x="262715" y="261981"/>
                </a:lnTo>
                <a:lnTo>
                  <a:pt x="215131" y="195003"/>
                </a:lnTo>
                <a:lnTo>
                  <a:pt x="257795" y="169720"/>
                </a:lnTo>
                <a:lnTo>
                  <a:pt x="257795" y="116161"/>
                </a:lnTo>
                <a:lnTo>
                  <a:pt x="288260" y="113699"/>
                </a:lnTo>
                <a:lnTo>
                  <a:pt x="285798" y="50258"/>
                </a:lnTo>
                <a:lnTo>
                  <a:pt x="326136" y="49419"/>
                </a:lnTo>
                <a:lnTo>
                  <a:pt x="336854" y="0"/>
                </a:lnTo>
                <a:lnTo>
                  <a:pt x="466156" y="18137"/>
                </a:lnTo>
                <a:lnTo>
                  <a:pt x="581990" y="98867"/>
                </a:lnTo>
                <a:lnTo>
                  <a:pt x="647323" y="167885"/>
                </a:lnTo>
                <a:cubicBezTo>
                  <a:pt x="666440" y="188078"/>
                  <a:pt x="689751" y="203829"/>
                  <a:pt x="715619" y="214022"/>
                </a:cubicBezTo>
                <a:lnTo>
                  <a:pt x="940882" y="302802"/>
                </a:lnTo>
                <a:lnTo>
                  <a:pt x="1020457" y="313128"/>
                </a:lnTo>
                <a:cubicBezTo>
                  <a:pt x="1073307" y="319986"/>
                  <a:pt x="1123766" y="288993"/>
                  <a:pt x="1141546" y="238757"/>
                </a:cubicBezTo>
                <a:lnTo>
                  <a:pt x="1212171" y="76958"/>
                </a:lnTo>
                <a:lnTo>
                  <a:pt x="1367174" y="137633"/>
                </a:lnTo>
                <a:lnTo>
                  <a:pt x="1550821" y="98867"/>
                </a:lnTo>
                <a:lnTo>
                  <a:pt x="1741231" y="49419"/>
                </a:lnTo>
                <a:cubicBezTo>
                  <a:pt x="1767369" y="104186"/>
                  <a:pt x="1820215" y="141330"/>
                  <a:pt x="1880620" y="147382"/>
                </a:cubicBezTo>
                <a:lnTo>
                  <a:pt x="2103550" y="169720"/>
                </a:lnTo>
                <a:lnTo>
                  <a:pt x="2322530" y="137633"/>
                </a:lnTo>
                <a:lnTo>
                  <a:pt x="2395966" y="112047"/>
                </a:lnTo>
                <a:lnTo>
                  <a:pt x="2390989" y="178789"/>
                </a:lnTo>
                <a:lnTo>
                  <a:pt x="2418989" y="198544"/>
                </a:lnTo>
                <a:lnTo>
                  <a:pt x="2451927" y="173835"/>
                </a:lnTo>
                <a:lnTo>
                  <a:pt x="2493071" y="172554"/>
                </a:lnTo>
                <a:lnTo>
                  <a:pt x="2529086" y="324883"/>
                </a:lnTo>
                <a:lnTo>
                  <a:pt x="2432438" y="357847"/>
                </a:lnTo>
                <a:lnTo>
                  <a:pt x="2239178" y="353972"/>
                </a:lnTo>
                <a:lnTo>
                  <a:pt x="2149671" y="384209"/>
                </a:lnTo>
                <a:lnTo>
                  <a:pt x="2103550" y="400120"/>
                </a:lnTo>
                <a:lnTo>
                  <a:pt x="2088164" y="438582"/>
                </a:lnTo>
                <a:lnTo>
                  <a:pt x="1994820" y="567652"/>
                </a:lnTo>
                <a:lnTo>
                  <a:pt x="1141546" y="696179"/>
                </a:lnTo>
                <a:lnTo>
                  <a:pt x="803313" y="713742"/>
                </a:lnTo>
                <a:lnTo>
                  <a:pt x="786833" y="681887"/>
                </a:lnTo>
                <a:lnTo>
                  <a:pt x="517781" y="693956"/>
                </a:lnTo>
                <a:lnTo>
                  <a:pt x="444216" y="626979"/>
                </a:lnTo>
                <a:lnTo>
                  <a:pt x="400272" y="628593"/>
                </a:lnTo>
                <a:lnTo>
                  <a:pt x="319024" y="572032"/>
                </a:lnTo>
                <a:lnTo>
                  <a:pt x="120237" y="524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5" name="Полилиния: фигура 104">
            <a:extLst>
              <a:ext uri="{FF2B5EF4-FFF2-40B4-BE49-F238E27FC236}">
                <a16:creationId xmlns:a16="http://schemas.microsoft.com/office/drawing/2014/main" id="{9EEF67C2-576A-4BB0-A825-F7F3A77E0976}"/>
              </a:ext>
            </a:extLst>
          </p:cNvPr>
          <p:cNvSpPr/>
          <p:nvPr/>
        </p:nvSpPr>
        <p:spPr>
          <a:xfrm>
            <a:off x="4844768" y="3362906"/>
            <a:ext cx="1667624" cy="1343854"/>
          </a:xfrm>
          <a:custGeom>
            <a:avLst/>
            <a:gdLst>
              <a:gd name="connsiteX0" fmla="*/ 1623578 w 1667624"/>
              <a:gd name="connsiteY0" fmla="*/ 1084233 h 1343854"/>
              <a:gd name="connsiteX1" fmla="*/ 1608750 w 1667624"/>
              <a:gd name="connsiteY1" fmla="*/ 1064041 h 1343854"/>
              <a:gd name="connsiteX2" fmla="*/ 1629341 w 1667624"/>
              <a:gd name="connsiteY2" fmla="*/ 1043009 h 1343854"/>
              <a:gd name="connsiteX3" fmla="*/ 1637562 w 1667624"/>
              <a:gd name="connsiteY3" fmla="*/ 977513 h 1343854"/>
              <a:gd name="connsiteX4" fmla="*/ 1667624 w 1667624"/>
              <a:gd name="connsiteY4" fmla="*/ 904198 h 1343854"/>
              <a:gd name="connsiteX5" fmla="*/ 1617377 w 1667624"/>
              <a:gd name="connsiteY5" fmla="*/ 865059 h 1343854"/>
              <a:gd name="connsiteX6" fmla="*/ 1598842 w 1667624"/>
              <a:gd name="connsiteY6" fmla="*/ 840354 h 1343854"/>
              <a:gd name="connsiteX7" fmla="*/ 1551900 w 1667624"/>
              <a:gd name="connsiteY7" fmla="*/ 820162 h 1343854"/>
              <a:gd name="connsiteX8" fmla="*/ 1532962 w 1667624"/>
              <a:gd name="connsiteY8" fmla="*/ 625326 h 1343854"/>
              <a:gd name="connsiteX9" fmla="*/ 1511562 w 1667624"/>
              <a:gd name="connsiteY9" fmla="*/ 622024 h 1343854"/>
              <a:gd name="connsiteX10" fmla="*/ 1476146 w 1667624"/>
              <a:gd name="connsiteY10" fmla="*/ 578369 h 1343854"/>
              <a:gd name="connsiteX11" fmla="*/ 1494678 w 1667624"/>
              <a:gd name="connsiteY11" fmla="*/ 459716 h 1343854"/>
              <a:gd name="connsiteX12" fmla="*/ 1467485 w 1667624"/>
              <a:gd name="connsiteY12" fmla="*/ 432549 h 1343854"/>
              <a:gd name="connsiteX13" fmla="*/ 1466577 w 1667624"/>
              <a:gd name="connsiteY13" fmla="*/ 408850 h 1343854"/>
              <a:gd name="connsiteX14" fmla="*/ 1465296 w 1667624"/>
              <a:gd name="connsiteY14" fmla="*/ 408918 h 1343854"/>
              <a:gd name="connsiteX15" fmla="*/ 1448816 w 1667624"/>
              <a:gd name="connsiteY15" fmla="*/ 377063 h 1343854"/>
              <a:gd name="connsiteX16" fmla="*/ 1179765 w 1667624"/>
              <a:gd name="connsiteY16" fmla="*/ 389133 h 1343854"/>
              <a:gd name="connsiteX17" fmla="*/ 1106199 w 1667624"/>
              <a:gd name="connsiteY17" fmla="*/ 322151 h 1343854"/>
              <a:gd name="connsiteX18" fmla="*/ 1062255 w 1667624"/>
              <a:gd name="connsiteY18" fmla="*/ 323769 h 1343854"/>
              <a:gd name="connsiteX19" fmla="*/ 981008 w 1667624"/>
              <a:gd name="connsiteY19" fmla="*/ 267209 h 1343854"/>
              <a:gd name="connsiteX20" fmla="*/ 782220 w 1667624"/>
              <a:gd name="connsiteY20" fmla="*/ 219443 h 1343854"/>
              <a:gd name="connsiteX21" fmla="*/ 721256 w 1667624"/>
              <a:gd name="connsiteY21" fmla="*/ 177140 h 1343854"/>
              <a:gd name="connsiteX22" fmla="*/ 661983 w 1667624"/>
              <a:gd name="connsiteY22" fmla="*/ 189779 h 1343854"/>
              <a:gd name="connsiteX23" fmla="*/ 685165 w 1667624"/>
              <a:gd name="connsiteY23" fmla="*/ 159847 h 1343854"/>
              <a:gd name="connsiteX24" fmla="*/ 647965 w 1667624"/>
              <a:gd name="connsiteY24" fmla="*/ 140061 h 1343854"/>
              <a:gd name="connsiteX25" fmla="*/ 648804 w 1667624"/>
              <a:gd name="connsiteY25" fmla="*/ 112890 h 1343854"/>
              <a:gd name="connsiteX26" fmla="*/ 605973 w 1667624"/>
              <a:gd name="connsiteY26" fmla="*/ 55216 h 1343854"/>
              <a:gd name="connsiteX27" fmla="*/ 570558 w 1667624"/>
              <a:gd name="connsiteY27" fmla="*/ 51105 h 1343854"/>
              <a:gd name="connsiteX28" fmla="*/ 544204 w 1667624"/>
              <a:gd name="connsiteY28" fmla="*/ 4114 h 1343854"/>
              <a:gd name="connsiteX29" fmla="*/ 424776 w 1667624"/>
              <a:gd name="connsiteY29" fmla="*/ 0 h 1343854"/>
              <a:gd name="connsiteX30" fmla="*/ 359701 w 1667624"/>
              <a:gd name="connsiteY30" fmla="*/ 145824 h 1343854"/>
              <a:gd name="connsiteX31" fmla="*/ 260864 w 1667624"/>
              <a:gd name="connsiteY31" fmla="*/ 146668 h 1343854"/>
              <a:gd name="connsiteX32" fmla="*/ 260055 w 1667624"/>
              <a:gd name="connsiteY32" fmla="*/ 220792 h 1343854"/>
              <a:gd name="connsiteX33" fmla="*/ 209812 w 1667624"/>
              <a:gd name="connsiteY33" fmla="*/ 220792 h 1343854"/>
              <a:gd name="connsiteX34" fmla="*/ 35183 w 1667624"/>
              <a:gd name="connsiteY34" fmla="*/ 434201 h 1343854"/>
              <a:gd name="connsiteX35" fmla="*/ 26692 w 1667624"/>
              <a:gd name="connsiteY35" fmla="*/ 480315 h 1343854"/>
              <a:gd name="connsiteX36" fmla="*/ 57423 w 1667624"/>
              <a:gd name="connsiteY36" fmla="*/ 480315 h 1343854"/>
              <a:gd name="connsiteX37" fmla="*/ 84890 w 1667624"/>
              <a:gd name="connsiteY37" fmla="*/ 472625 h 1343854"/>
              <a:gd name="connsiteX38" fmla="*/ 65109 w 1667624"/>
              <a:gd name="connsiteY38" fmla="*/ 533065 h 1343854"/>
              <a:gd name="connsiteX39" fmla="*/ 47549 w 1667624"/>
              <a:gd name="connsiteY39" fmla="*/ 509978 h 1343854"/>
              <a:gd name="connsiteX40" fmla="*/ 39868 w 1667624"/>
              <a:gd name="connsiteY40" fmla="*/ 529764 h 1343854"/>
              <a:gd name="connsiteX41" fmla="*/ 19007 w 1667624"/>
              <a:gd name="connsiteY41" fmla="*/ 536336 h 1343854"/>
              <a:gd name="connsiteX42" fmla="*/ 14592 w 1667624"/>
              <a:gd name="connsiteY42" fmla="*/ 572606 h 1343854"/>
              <a:gd name="connsiteX43" fmla="*/ 0 w 1667624"/>
              <a:gd name="connsiteY43" fmla="*/ 590439 h 1343854"/>
              <a:gd name="connsiteX44" fmla="*/ 210082 w 1667624"/>
              <a:gd name="connsiteY44" fmla="*/ 716508 h 1343854"/>
              <a:gd name="connsiteX45" fmla="*/ 402266 w 1667624"/>
              <a:gd name="connsiteY45" fmla="*/ 880161 h 1343854"/>
              <a:gd name="connsiteX46" fmla="*/ 406646 w 1667624"/>
              <a:gd name="connsiteY46" fmla="*/ 917510 h 1343854"/>
              <a:gd name="connsiteX47" fmla="*/ 572477 w 1667624"/>
              <a:gd name="connsiteY47" fmla="*/ 1097681 h 1343854"/>
              <a:gd name="connsiteX48" fmla="*/ 798697 w 1667624"/>
              <a:gd name="connsiteY48" fmla="*/ 1060333 h 1343854"/>
              <a:gd name="connsiteX49" fmla="*/ 1047967 w 1667624"/>
              <a:gd name="connsiteY49" fmla="*/ 1060333 h 1343854"/>
              <a:gd name="connsiteX50" fmla="*/ 1119378 w 1667624"/>
              <a:gd name="connsiteY50" fmla="*/ 1014185 h 1343854"/>
              <a:gd name="connsiteX51" fmla="*/ 1164397 w 1667624"/>
              <a:gd name="connsiteY51" fmla="*/ 1082276 h 1343854"/>
              <a:gd name="connsiteX52" fmla="*/ 1229168 w 1667624"/>
              <a:gd name="connsiteY52" fmla="*/ 1121851 h 1343854"/>
              <a:gd name="connsiteX53" fmla="*/ 1291781 w 1667624"/>
              <a:gd name="connsiteY53" fmla="*/ 1234977 h 1343854"/>
              <a:gd name="connsiteX54" fmla="*/ 1345595 w 1667624"/>
              <a:gd name="connsiteY54" fmla="*/ 1203121 h 1343854"/>
              <a:gd name="connsiteX55" fmla="*/ 1345595 w 1667624"/>
              <a:gd name="connsiteY55" fmla="*/ 1343855 h 1343854"/>
              <a:gd name="connsiteX56" fmla="*/ 1622734 w 1667624"/>
              <a:gd name="connsiteY56" fmla="*/ 1108942 h 1343854"/>
              <a:gd name="connsiteX57" fmla="*/ 1623578 w 1667624"/>
              <a:gd name="connsiteY57" fmla="*/ 1084233 h 134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7624" h="1343854">
                <a:moveTo>
                  <a:pt x="1623578" y="1084233"/>
                </a:moveTo>
                <a:lnTo>
                  <a:pt x="1608750" y="1064041"/>
                </a:lnTo>
                <a:lnTo>
                  <a:pt x="1629341" y="1043009"/>
                </a:lnTo>
                <a:lnTo>
                  <a:pt x="1637562" y="977513"/>
                </a:lnTo>
                <a:lnTo>
                  <a:pt x="1667624" y="904198"/>
                </a:lnTo>
                <a:lnTo>
                  <a:pt x="1617377" y="865059"/>
                </a:lnTo>
                <a:lnTo>
                  <a:pt x="1598842" y="840354"/>
                </a:lnTo>
                <a:lnTo>
                  <a:pt x="1551900" y="820162"/>
                </a:lnTo>
                <a:lnTo>
                  <a:pt x="1532962" y="625326"/>
                </a:lnTo>
                <a:lnTo>
                  <a:pt x="1511562" y="622024"/>
                </a:lnTo>
                <a:lnTo>
                  <a:pt x="1476146" y="578369"/>
                </a:lnTo>
                <a:lnTo>
                  <a:pt x="1494678" y="459716"/>
                </a:lnTo>
                <a:lnTo>
                  <a:pt x="1467485" y="432549"/>
                </a:lnTo>
                <a:lnTo>
                  <a:pt x="1466577" y="408850"/>
                </a:lnTo>
                <a:lnTo>
                  <a:pt x="1465296" y="408918"/>
                </a:lnTo>
                <a:lnTo>
                  <a:pt x="1448816" y="377063"/>
                </a:lnTo>
                <a:lnTo>
                  <a:pt x="1179765" y="389133"/>
                </a:lnTo>
                <a:lnTo>
                  <a:pt x="1106199" y="322151"/>
                </a:lnTo>
                <a:lnTo>
                  <a:pt x="1062255" y="323769"/>
                </a:lnTo>
                <a:lnTo>
                  <a:pt x="981008" y="267209"/>
                </a:lnTo>
                <a:lnTo>
                  <a:pt x="782220" y="219443"/>
                </a:lnTo>
                <a:lnTo>
                  <a:pt x="721256" y="177140"/>
                </a:lnTo>
                <a:lnTo>
                  <a:pt x="661983" y="189779"/>
                </a:lnTo>
                <a:lnTo>
                  <a:pt x="685165" y="159847"/>
                </a:lnTo>
                <a:lnTo>
                  <a:pt x="647965" y="140061"/>
                </a:lnTo>
                <a:lnTo>
                  <a:pt x="648804" y="112890"/>
                </a:lnTo>
                <a:lnTo>
                  <a:pt x="605973" y="55216"/>
                </a:lnTo>
                <a:lnTo>
                  <a:pt x="570558" y="51105"/>
                </a:lnTo>
                <a:lnTo>
                  <a:pt x="544204" y="4114"/>
                </a:lnTo>
                <a:lnTo>
                  <a:pt x="424776" y="0"/>
                </a:lnTo>
                <a:lnTo>
                  <a:pt x="359701" y="145824"/>
                </a:lnTo>
                <a:lnTo>
                  <a:pt x="260864" y="146668"/>
                </a:lnTo>
                <a:lnTo>
                  <a:pt x="260055" y="220792"/>
                </a:lnTo>
                <a:lnTo>
                  <a:pt x="209812" y="220792"/>
                </a:lnTo>
                <a:lnTo>
                  <a:pt x="35183" y="434201"/>
                </a:lnTo>
                <a:lnTo>
                  <a:pt x="26692" y="480315"/>
                </a:lnTo>
                <a:lnTo>
                  <a:pt x="57423" y="480315"/>
                </a:lnTo>
                <a:lnTo>
                  <a:pt x="84890" y="472625"/>
                </a:lnTo>
                <a:lnTo>
                  <a:pt x="65109" y="533065"/>
                </a:lnTo>
                <a:lnTo>
                  <a:pt x="47549" y="509978"/>
                </a:lnTo>
                <a:lnTo>
                  <a:pt x="39868" y="529764"/>
                </a:lnTo>
                <a:lnTo>
                  <a:pt x="19007" y="536336"/>
                </a:lnTo>
                <a:lnTo>
                  <a:pt x="14592" y="572606"/>
                </a:lnTo>
                <a:lnTo>
                  <a:pt x="0" y="590439"/>
                </a:lnTo>
                <a:lnTo>
                  <a:pt x="210082" y="716508"/>
                </a:lnTo>
                <a:lnTo>
                  <a:pt x="402266" y="880161"/>
                </a:lnTo>
                <a:lnTo>
                  <a:pt x="406646" y="917510"/>
                </a:lnTo>
                <a:lnTo>
                  <a:pt x="572477" y="1097681"/>
                </a:lnTo>
                <a:lnTo>
                  <a:pt x="798697" y="1060333"/>
                </a:lnTo>
                <a:lnTo>
                  <a:pt x="1047967" y="1060333"/>
                </a:lnTo>
                <a:lnTo>
                  <a:pt x="1119378" y="1014185"/>
                </a:lnTo>
                <a:lnTo>
                  <a:pt x="1164397" y="1082276"/>
                </a:lnTo>
                <a:lnTo>
                  <a:pt x="1229168" y="1121851"/>
                </a:lnTo>
                <a:lnTo>
                  <a:pt x="1291781" y="1234977"/>
                </a:lnTo>
                <a:lnTo>
                  <a:pt x="1345595" y="1203121"/>
                </a:lnTo>
                <a:lnTo>
                  <a:pt x="1345595" y="1343855"/>
                </a:lnTo>
                <a:lnTo>
                  <a:pt x="1622734" y="1108942"/>
                </a:lnTo>
                <a:lnTo>
                  <a:pt x="1623578" y="1084233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AEF86553-75DB-43DF-80B1-005EE0C14199}"/>
              </a:ext>
            </a:extLst>
          </p:cNvPr>
          <p:cNvSpPr/>
          <p:nvPr/>
        </p:nvSpPr>
        <p:spPr>
          <a:xfrm>
            <a:off x="4844768" y="3362906"/>
            <a:ext cx="1667624" cy="1343854"/>
          </a:xfrm>
          <a:custGeom>
            <a:avLst/>
            <a:gdLst>
              <a:gd name="connsiteX0" fmla="*/ 1623578 w 1667624"/>
              <a:gd name="connsiteY0" fmla="*/ 1084233 h 1343854"/>
              <a:gd name="connsiteX1" fmla="*/ 1608750 w 1667624"/>
              <a:gd name="connsiteY1" fmla="*/ 1064041 h 1343854"/>
              <a:gd name="connsiteX2" fmla="*/ 1629341 w 1667624"/>
              <a:gd name="connsiteY2" fmla="*/ 1043009 h 1343854"/>
              <a:gd name="connsiteX3" fmla="*/ 1637562 w 1667624"/>
              <a:gd name="connsiteY3" fmla="*/ 977513 h 1343854"/>
              <a:gd name="connsiteX4" fmla="*/ 1667624 w 1667624"/>
              <a:gd name="connsiteY4" fmla="*/ 904198 h 1343854"/>
              <a:gd name="connsiteX5" fmla="*/ 1617377 w 1667624"/>
              <a:gd name="connsiteY5" fmla="*/ 865059 h 1343854"/>
              <a:gd name="connsiteX6" fmla="*/ 1598842 w 1667624"/>
              <a:gd name="connsiteY6" fmla="*/ 840354 h 1343854"/>
              <a:gd name="connsiteX7" fmla="*/ 1551900 w 1667624"/>
              <a:gd name="connsiteY7" fmla="*/ 820162 h 1343854"/>
              <a:gd name="connsiteX8" fmla="*/ 1532962 w 1667624"/>
              <a:gd name="connsiteY8" fmla="*/ 625326 h 1343854"/>
              <a:gd name="connsiteX9" fmla="*/ 1511562 w 1667624"/>
              <a:gd name="connsiteY9" fmla="*/ 622024 h 1343854"/>
              <a:gd name="connsiteX10" fmla="*/ 1476146 w 1667624"/>
              <a:gd name="connsiteY10" fmla="*/ 578369 h 1343854"/>
              <a:gd name="connsiteX11" fmla="*/ 1494678 w 1667624"/>
              <a:gd name="connsiteY11" fmla="*/ 459716 h 1343854"/>
              <a:gd name="connsiteX12" fmla="*/ 1467485 w 1667624"/>
              <a:gd name="connsiteY12" fmla="*/ 432549 h 1343854"/>
              <a:gd name="connsiteX13" fmla="*/ 1466577 w 1667624"/>
              <a:gd name="connsiteY13" fmla="*/ 408850 h 1343854"/>
              <a:gd name="connsiteX14" fmla="*/ 1465296 w 1667624"/>
              <a:gd name="connsiteY14" fmla="*/ 408918 h 1343854"/>
              <a:gd name="connsiteX15" fmla="*/ 1448816 w 1667624"/>
              <a:gd name="connsiteY15" fmla="*/ 377063 h 1343854"/>
              <a:gd name="connsiteX16" fmla="*/ 1179765 w 1667624"/>
              <a:gd name="connsiteY16" fmla="*/ 389133 h 1343854"/>
              <a:gd name="connsiteX17" fmla="*/ 1106199 w 1667624"/>
              <a:gd name="connsiteY17" fmla="*/ 322151 h 1343854"/>
              <a:gd name="connsiteX18" fmla="*/ 1062255 w 1667624"/>
              <a:gd name="connsiteY18" fmla="*/ 323769 h 1343854"/>
              <a:gd name="connsiteX19" fmla="*/ 981008 w 1667624"/>
              <a:gd name="connsiteY19" fmla="*/ 267209 h 1343854"/>
              <a:gd name="connsiteX20" fmla="*/ 782220 w 1667624"/>
              <a:gd name="connsiteY20" fmla="*/ 219443 h 1343854"/>
              <a:gd name="connsiteX21" fmla="*/ 721256 w 1667624"/>
              <a:gd name="connsiteY21" fmla="*/ 177140 h 1343854"/>
              <a:gd name="connsiteX22" fmla="*/ 661983 w 1667624"/>
              <a:gd name="connsiteY22" fmla="*/ 189779 h 1343854"/>
              <a:gd name="connsiteX23" fmla="*/ 685165 w 1667624"/>
              <a:gd name="connsiteY23" fmla="*/ 159847 h 1343854"/>
              <a:gd name="connsiteX24" fmla="*/ 647965 w 1667624"/>
              <a:gd name="connsiteY24" fmla="*/ 140061 h 1343854"/>
              <a:gd name="connsiteX25" fmla="*/ 648804 w 1667624"/>
              <a:gd name="connsiteY25" fmla="*/ 112890 h 1343854"/>
              <a:gd name="connsiteX26" fmla="*/ 605973 w 1667624"/>
              <a:gd name="connsiteY26" fmla="*/ 55216 h 1343854"/>
              <a:gd name="connsiteX27" fmla="*/ 570558 w 1667624"/>
              <a:gd name="connsiteY27" fmla="*/ 51105 h 1343854"/>
              <a:gd name="connsiteX28" fmla="*/ 544204 w 1667624"/>
              <a:gd name="connsiteY28" fmla="*/ 4114 h 1343854"/>
              <a:gd name="connsiteX29" fmla="*/ 424776 w 1667624"/>
              <a:gd name="connsiteY29" fmla="*/ 0 h 1343854"/>
              <a:gd name="connsiteX30" fmla="*/ 359701 w 1667624"/>
              <a:gd name="connsiteY30" fmla="*/ 145824 h 1343854"/>
              <a:gd name="connsiteX31" fmla="*/ 260864 w 1667624"/>
              <a:gd name="connsiteY31" fmla="*/ 146668 h 1343854"/>
              <a:gd name="connsiteX32" fmla="*/ 260055 w 1667624"/>
              <a:gd name="connsiteY32" fmla="*/ 220792 h 1343854"/>
              <a:gd name="connsiteX33" fmla="*/ 209812 w 1667624"/>
              <a:gd name="connsiteY33" fmla="*/ 220792 h 1343854"/>
              <a:gd name="connsiteX34" fmla="*/ 35183 w 1667624"/>
              <a:gd name="connsiteY34" fmla="*/ 434201 h 1343854"/>
              <a:gd name="connsiteX35" fmla="*/ 26692 w 1667624"/>
              <a:gd name="connsiteY35" fmla="*/ 480315 h 1343854"/>
              <a:gd name="connsiteX36" fmla="*/ 57423 w 1667624"/>
              <a:gd name="connsiteY36" fmla="*/ 480315 h 1343854"/>
              <a:gd name="connsiteX37" fmla="*/ 84890 w 1667624"/>
              <a:gd name="connsiteY37" fmla="*/ 472625 h 1343854"/>
              <a:gd name="connsiteX38" fmla="*/ 65109 w 1667624"/>
              <a:gd name="connsiteY38" fmla="*/ 533065 h 1343854"/>
              <a:gd name="connsiteX39" fmla="*/ 47549 w 1667624"/>
              <a:gd name="connsiteY39" fmla="*/ 509978 h 1343854"/>
              <a:gd name="connsiteX40" fmla="*/ 39868 w 1667624"/>
              <a:gd name="connsiteY40" fmla="*/ 529764 h 1343854"/>
              <a:gd name="connsiteX41" fmla="*/ 19007 w 1667624"/>
              <a:gd name="connsiteY41" fmla="*/ 536336 h 1343854"/>
              <a:gd name="connsiteX42" fmla="*/ 14592 w 1667624"/>
              <a:gd name="connsiteY42" fmla="*/ 572606 h 1343854"/>
              <a:gd name="connsiteX43" fmla="*/ 0 w 1667624"/>
              <a:gd name="connsiteY43" fmla="*/ 590439 h 1343854"/>
              <a:gd name="connsiteX44" fmla="*/ 210082 w 1667624"/>
              <a:gd name="connsiteY44" fmla="*/ 716508 h 1343854"/>
              <a:gd name="connsiteX45" fmla="*/ 402266 w 1667624"/>
              <a:gd name="connsiteY45" fmla="*/ 880161 h 1343854"/>
              <a:gd name="connsiteX46" fmla="*/ 406646 w 1667624"/>
              <a:gd name="connsiteY46" fmla="*/ 917510 h 1343854"/>
              <a:gd name="connsiteX47" fmla="*/ 572477 w 1667624"/>
              <a:gd name="connsiteY47" fmla="*/ 1097681 h 1343854"/>
              <a:gd name="connsiteX48" fmla="*/ 798697 w 1667624"/>
              <a:gd name="connsiteY48" fmla="*/ 1060333 h 1343854"/>
              <a:gd name="connsiteX49" fmla="*/ 1047967 w 1667624"/>
              <a:gd name="connsiteY49" fmla="*/ 1060333 h 1343854"/>
              <a:gd name="connsiteX50" fmla="*/ 1119378 w 1667624"/>
              <a:gd name="connsiteY50" fmla="*/ 1014185 h 1343854"/>
              <a:gd name="connsiteX51" fmla="*/ 1164397 w 1667624"/>
              <a:gd name="connsiteY51" fmla="*/ 1082276 h 1343854"/>
              <a:gd name="connsiteX52" fmla="*/ 1229168 w 1667624"/>
              <a:gd name="connsiteY52" fmla="*/ 1121851 h 1343854"/>
              <a:gd name="connsiteX53" fmla="*/ 1291781 w 1667624"/>
              <a:gd name="connsiteY53" fmla="*/ 1234977 h 1343854"/>
              <a:gd name="connsiteX54" fmla="*/ 1345595 w 1667624"/>
              <a:gd name="connsiteY54" fmla="*/ 1203121 h 1343854"/>
              <a:gd name="connsiteX55" fmla="*/ 1345595 w 1667624"/>
              <a:gd name="connsiteY55" fmla="*/ 1343855 h 1343854"/>
              <a:gd name="connsiteX56" fmla="*/ 1622734 w 1667624"/>
              <a:gd name="connsiteY56" fmla="*/ 1108942 h 1343854"/>
              <a:gd name="connsiteX57" fmla="*/ 1623578 w 1667624"/>
              <a:gd name="connsiteY57" fmla="*/ 1084233 h 134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7624" h="1343854">
                <a:moveTo>
                  <a:pt x="1623578" y="1084233"/>
                </a:moveTo>
                <a:lnTo>
                  <a:pt x="1608750" y="1064041"/>
                </a:lnTo>
                <a:lnTo>
                  <a:pt x="1629341" y="1043009"/>
                </a:lnTo>
                <a:lnTo>
                  <a:pt x="1637562" y="977513"/>
                </a:lnTo>
                <a:lnTo>
                  <a:pt x="1667624" y="904198"/>
                </a:lnTo>
                <a:lnTo>
                  <a:pt x="1617377" y="865059"/>
                </a:lnTo>
                <a:lnTo>
                  <a:pt x="1598842" y="840354"/>
                </a:lnTo>
                <a:lnTo>
                  <a:pt x="1551900" y="820162"/>
                </a:lnTo>
                <a:lnTo>
                  <a:pt x="1532962" y="625326"/>
                </a:lnTo>
                <a:lnTo>
                  <a:pt x="1511562" y="622024"/>
                </a:lnTo>
                <a:lnTo>
                  <a:pt x="1476146" y="578369"/>
                </a:lnTo>
                <a:lnTo>
                  <a:pt x="1494678" y="459716"/>
                </a:lnTo>
                <a:lnTo>
                  <a:pt x="1467485" y="432549"/>
                </a:lnTo>
                <a:lnTo>
                  <a:pt x="1466577" y="408850"/>
                </a:lnTo>
                <a:lnTo>
                  <a:pt x="1465296" y="408918"/>
                </a:lnTo>
                <a:lnTo>
                  <a:pt x="1448816" y="377063"/>
                </a:lnTo>
                <a:lnTo>
                  <a:pt x="1179765" y="389133"/>
                </a:lnTo>
                <a:lnTo>
                  <a:pt x="1106199" y="322151"/>
                </a:lnTo>
                <a:lnTo>
                  <a:pt x="1062255" y="323769"/>
                </a:lnTo>
                <a:lnTo>
                  <a:pt x="981008" y="267209"/>
                </a:lnTo>
                <a:lnTo>
                  <a:pt x="782220" y="219443"/>
                </a:lnTo>
                <a:lnTo>
                  <a:pt x="721256" y="177140"/>
                </a:lnTo>
                <a:lnTo>
                  <a:pt x="661983" y="189779"/>
                </a:lnTo>
                <a:lnTo>
                  <a:pt x="685165" y="159847"/>
                </a:lnTo>
                <a:lnTo>
                  <a:pt x="647965" y="140061"/>
                </a:lnTo>
                <a:lnTo>
                  <a:pt x="648804" y="112890"/>
                </a:lnTo>
                <a:lnTo>
                  <a:pt x="605973" y="55216"/>
                </a:lnTo>
                <a:lnTo>
                  <a:pt x="570558" y="51105"/>
                </a:lnTo>
                <a:lnTo>
                  <a:pt x="544204" y="4114"/>
                </a:lnTo>
                <a:lnTo>
                  <a:pt x="424776" y="0"/>
                </a:lnTo>
                <a:lnTo>
                  <a:pt x="359701" y="145824"/>
                </a:lnTo>
                <a:lnTo>
                  <a:pt x="260864" y="146668"/>
                </a:lnTo>
                <a:lnTo>
                  <a:pt x="260055" y="220792"/>
                </a:lnTo>
                <a:lnTo>
                  <a:pt x="209812" y="220792"/>
                </a:lnTo>
                <a:lnTo>
                  <a:pt x="35183" y="434201"/>
                </a:lnTo>
                <a:lnTo>
                  <a:pt x="26692" y="480315"/>
                </a:lnTo>
                <a:lnTo>
                  <a:pt x="57423" y="480315"/>
                </a:lnTo>
                <a:lnTo>
                  <a:pt x="84890" y="472625"/>
                </a:lnTo>
                <a:lnTo>
                  <a:pt x="65109" y="533065"/>
                </a:lnTo>
                <a:lnTo>
                  <a:pt x="47549" y="509978"/>
                </a:lnTo>
                <a:lnTo>
                  <a:pt x="39868" y="529764"/>
                </a:lnTo>
                <a:lnTo>
                  <a:pt x="19007" y="536336"/>
                </a:lnTo>
                <a:lnTo>
                  <a:pt x="14592" y="572606"/>
                </a:lnTo>
                <a:lnTo>
                  <a:pt x="0" y="590439"/>
                </a:lnTo>
                <a:lnTo>
                  <a:pt x="210082" y="716508"/>
                </a:lnTo>
                <a:lnTo>
                  <a:pt x="402266" y="880161"/>
                </a:lnTo>
                <a:lnTo>
                  <a:pt x="406646" y="917510"/>
                </a:lnTo>
                <a:lnTo>
                  <a:pt x="572477" y="1097681"/>
                </a:lnTo>
                <a:lnTo>
                  <a:pt x="798697" y="1060333"/>
                </a:lnTo>
                <a:lnTo>
                  <a:pt x="1047967" y="1060333"/>
                </a:lnTo>
                <a:lnTo>
                  <a:pt x="1119378" y="1014185"/>
                </a:lnTo>
                <a:lnTo>
                  <a:pt x="1164397" y="1082276"/>
                </a:lnTo>
                <a:lnTo>
                  <a:pt x="1229168" y="1121851"/>
                </a:lnTo>
                <a:lnTo>
                  <a:pt x="1291781" y="1234977"/>
                </a:lnTo>
                <a:lnTo>
                  <a:pt x="1345595" y="1203121"/>
                </a:lnTo>
                <a:lnTo>
                  <a:pt x="1345595" y="1343855"/>
                </a:lnTo>
                <a:lnTo>
                  <a:pt x="1622734" y="1108942"/>
                </a:lnTo>
                <a:lnTo>
                  <a:pt x="1623578" y="1084233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52DB936-C460-4C25-8AB2-ADF5D150FFDA}"/>
              </a:ext>
            </a:extLst>
          </p:cNvPr>
          <p:cNvSpPr/>
          <p:nvPr/>
        </p:nvSpPr>
        <p:spPr>
          <a:xfrm>
            <a:off x="6174984" y="3754333"/>
            <a:ext cx="906921" cy="1373312"/>
          </a:xfrm>
          <a:custGeom>
            <a:avLst/>
            <a:gdLst>
              <a:gd name="connsiteX0" fmla="*/ 763202 w 906921"/>
              <a:gd name="connsiteY0" fmla="*/ 781765 h 1373312"/>
              <a:gd name="connsiteX1" fmla="*/ 756630 w 906921"/>
              <a:gd name="connsiteY1" fmla="*/ 743876 h 1373312"/>
              <a:gd name="connsiteX2" fmla="*/ 714612 w 906921"/>
              <a:gd name="connsiteY2" fmla="*/ 678787 h 1373312"/>
              <a:gd name="connsiteX3" fmla="*/ 615798 w 906921"/>
              <a:gd name="connsiteY3" fmla="*/ 653234 h 1373312"/>
              <a:gd name="connsiteX4" fmla="*/ 602615 w 906921"/>
              <a:gd name="connsiteY4" fmla="*/ 616155 h 1373312"/>
              <a:gd name="connsiteX5" fmla="*/ 645431 w 906921"/>
              <a:gd name="connsiteY5" fmla="*/ 469522 h 1373312"/>
              <a:gd name="connsiteX6" fmla="*/ 633084 w 906921"/>
              <a:gd name="connsiteY6" fmla="*/ 355826 h 1373312"/>
              <a:gd name="connsiteX7" fmla="*/ 507068 w 906921"/>
              <a:gd name="connsiteY7" fmla="*/ 71594 h 1373312"/>
              <a:gd name="connsiteX8" fmla="*/ 508701 w 906921"/>
              <a:gd name="connsiteY8" fmla="*/ 29595 h 1373312"/>
              <a:gd name="connsiteX9" fmla="*/ 484007 w 906921"/>
              <a:gd name="connsiteY9" fmla="*/ 27942 h 1373312"/>
              <a:gd name="connsiteX10" fmla="*/ 471698 w 906921"/>
              <a:gd name="connsiteY10" fmla="*/ 0 h 1373312"/>
              <a:gd name="connsiteX11" fmla="*/ 136345 w 906921"/>
              <a:gd name="connsiteY11" fmla="*/ 17427 h 1373312"/>
              <a:gd name="connsiteX12" fmla="*/ 137257 w 906921"/>
              <a:gd name="connsiteY12" fmla="*/ 41121 h 1373312"/>
              <a:gd name="connsiteX13" fmla="*/ 164451 w 906921"/>
              <a:gd name="connsiteY13" fmla="*/ 68292 h 1373312"/>
              <a:gd name="connsiteX14" fmla="*/ 145915 w 906921"/>
              <a:gd name="connsiteY14" fmla="*/ 186945 h 1373312"/>
              <a:gd name="connsiteX15" fmla="*/ 181334 w 906921"/>
              <a:gd name="connsiteY15" fmla="*/ 230597 h 1373312"/>
              <a:gd name="connsiteX16" fmla="*/ 202735 w 906921"/>
              <a:gd name="connsiteY16" fmla="*/ 233902 h 1373312"/>
              <a:gd name="connsiteX17" fmla="*/ 221673 w 906921"/>
              <a:gd name="connsiteY17" fmla="*/ 428734 h 1373312"/>
              <a:gd name="connsiteX18" fmla="*/ 268614 w 906921"/>
              <a:gd name="connsiteY18" fmla="*/ 448927 h 1373312"/>
              <a:gd name="connsiteX19" fmla="*/ 287150 w 906921"/>
              <a:gd name="connsiteY19" fmla="*/ 473636 h 1373312"/>
              <a:gd name="connsiteX20" fmla="*/ 337393 w 906921"/>
              <a:gd name="connsiteY20" fmla="*/ 512770 h 1373312"/>
              <a:gd name="connsiteX21" fmla="*/ 307335 w 906921"/>
              <a:gd name="connsiteY21" fmla="*/ 586089 h 1373312"/>
              <a:gd name="connsiteX22" fmla="*/ 299110 w 906921"/>
              <a:gd name="connsiteY22" fmla="*/ 651581 h 1373312"/>
              <a:gd name="connsiteX23" fmla="*/ 278522 w 906921"/>
              <a:gd name="connsiteY23" fmla="*/ 672617 h 1373312"/>
              <a:gd name="connsiteX24" fmla="*/ 293350 w 906921"/>
              <a:gd name="connsiteY24" fmla="*/ 692809 h 1373312"/>
              <a:gd name="connsiteX25" fmla="*/ 292507 w 906921"/>
              <a:gd name="connsiteY25" fmla="*/ 717514 h 1373312"/>
              <a:gd name="connsiteX26" fmla="*/ 15367 w 906921"/>
              <a:gd name="connsiteY26" fmla="*/ 952431 h 1373312"/>
              <a:gd name="connsiteX27" fmla="*/ 15367 w 906921"/>
              <a:gd name="connsiteY27" fmla="*/ 964398 h 1373312"/>
              <a:gd name="connsiteX28" fmla="*/ 0 w 906921"/>
              <a:gd name="connsiteY28" fmla="*/ 964398 h 1373312"/>
              <a:gd name="connsiteX29" fmla="*/ 2192 w 906921"/>
              <a:gd name="connsiteY29" fmla="*/ 1080825 h 1373312"/>
              <a:gd name="connsiteX30" fmla="*/ 105409 w 906921"/>
              <a:gd name="connsiteY30" fmla="*/ 1080825 h 1373312"/>
              <a:gd name="connsiteX31" fmla="*/ 157035 w 906921"/>
              <a:gd name="connsiteY31" fmla="*/ 1262919 h 1373312"/>
              <a:gd name="connsiteX32" fmla="*/ 329172 w 906921"/>
              <a:gd name="connsiteY32" fmla="*/ 1238176 h 1373312"/>
              <a:gd name="connsiteX33" fmla="*/ 391750 w 906921"/>
              <a:gd name="connsiteY33" fmla="*/ 1238176 h 1373312"/>
              <a:gd name="connsiteX34" fmla="*/ 391750 w 906921"/>
              <a:gd name="connsiteY34" fmla="*/ 1267839 h 1373312"/>
              <a:gd name="connsiteX35" fmla="*/ 417292 w 906921"/>
              <a:gd name="connsiteY35" fmla="*/ 1267839 h 1373312"/>
              <a:gd name="connsiteX36" fmla="*/ 417292 w 906921"/>
              <a:gd name="connsiteY36" fmla="*/ 1307414 h 1373312"/>
              <a:gd name="connsiteX37" fmla="*/ 394243 w 906921"/>
              <a:gd name="connsiteY37" fmla="*/ 1324707 h 1373312"/>
              <a:gd name="connsiteX38" fmla="*/ 485679 w 906921"/>
              <a:gd name="connsiteY38" fmla="*/ 1373313 h 1373312"/>
              <a:gd name="connsiteX39" fmla="*/ 534270 w 906921"/>
              <a:gd name="connsiteY39" fmla="*/ 1373313 h 1373312"/>
              <a:gd name="connsiteX40" fmla="*/ 534270 w 906921"/>
              <a:gd name="connsiteY40" fmla="*/ 1343650 h 1373312"/>
              <a:gd name="connsiteX41" fmla="*/ 516148 w 906921"/>
              <a:gd name="connsiteY41" fmla="*/ 1332123 h 1373312"/>
              <a:gd name="connsiteX42" fmla="*/ 512843 w 906921"/>
              <a:gd name="connsiteY42" fmla="*/ 1289277 h 1373312"/>
              <a:gd name="connsiteX43" fmla="*/ 498862 w 906921"/>
              <a:gd name="connsiteY43" fmla="*/ 1277751 h 1373312"/>
              <a:gd name="connsiteX44" fmla="*/ 526861 w 906921"/>
              <a:gd name="connsiteY44" fmla="*/ 1253851 h 1373312"/>
              <a:gd name="connsiteX45" fmla="*/ 526861 w 906921"/>
              <a:gd name="connsiteY45" fmla="*/ 1282671 h 1373312"/>
              <a:gd name="connsiteX46" fmla="*/ 546579 w 906921"/>
              <a:gd name="connsiteY46" fmla="*/ 1269491 h 1373312"/>
              <a:gd name="connsiteX47" fmla="*/ 546579 w 906921"/>
              <a:gd name="connsiteY47" fmla="*/ 1243973 h 1373312"/>
              <a:gd name="connsiteX48" fmla="*/ 586127 w 906921"/>
              <a:gd name="connsiteY48" fmla="*/ 1204402 h 1373312"/>
              <a:gd name="connsiteX49" fmla="*/ 586127 w 906921"/>
              <a:gd name="connsiteY49" fmla="*/ 1169815 h 1373312"/>
              <a:gd name="connsiteX50" fmla="*/ 616633 w 906921"/>
              <a:gd name="connsiteY50" fmla="*/ 1140961 h 1373312"/>
              <a:gd name="connsiteX51" fmla="*/ 665224 w 906921"/>
              <a:gd name="connsiteY51" fmla="*/ 1134388 h 1373312"/>
              <a:gd name="connsiteX52" fmla="*/ 657815 w 906921"/>
              <a:gd name="connsiteY52" fmla="*/ 1120366 h 1373312"/>
              <a:gd name="connsiteX53" fmla="*/ 691551 w 906921"/>
              <a:gd name="connsiteY53" fmla="*/ 1082478 h 1373312"/>
              <a:gd name="connsiteX54" fmla="*/ 745916 w 906921"/>
              <a:gd name="connsiteY54" fmla="*/ 1059421 h 1373312"/>
              <a:gd name="connsiteX55" fmla="*/ 810995 w 906921"/>
              <a:gd name="connsiteY55" fmla="*/ 991026 h 1373312"/>
              <a:gd name="connsiteX56" fmla="*/ 810995 w 906921"/>
              <a:gd name="connsiteY56" fmla="*/ 967126 h 1373312"/>
              <a:gd name="connsiteX57" fmla="*/ 832384 w 906921"/>
              <a:gd name="connsiteY57" fmla="*/ 944069 h 1373312"/>
              <a:gd name="connsiteX58" fmla="*/ 855482 w 906921"/>
              <a:gd name="connsiteY58" fmla="*/ 966317 h 1373312"/>
              <a:gd name="connsiteX59" fmla="*/ 871096 w 906921"/>
              <a:gd name="connsiteY59" fmla="*/ 966317 h 1373312"/>
              <a:gd name="connsiteX60" fmla="*/ 876073 w 906921"/>
              <a:gd name="connsiteY60" fmla="*/ 939115 h 1373312"/>
              <a:gd name="connsiteX61" fmla="*/ 906542 w 906921"/>
              <a:gd name="connsiteY61" fmla="*/ 895464 h 1373312"/>
              <a:gd name="connsiteX62" fmla="*/ 906922 w 906921"/>
              <a:gd name="connsiteY62" fmla="*/ 892227 h 1373312"/>
              <a:gd name="connsiteX63" fmla="*/ 844769 w 906921"/>
              <a:gd name="connsiteY63" fmla="*/ 832832 h 1373312"/>
              <a:gd name="connsiteX64" fmla="*/ 763202 w 906921"/>
              <a:gd name="connsiteY64" fmla="*/ 781765 h 13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6921" h="1373312">
                <a:moveTo>
                  <a:pt x="763202" y="781765"/>
                </a:moveTo>
                <a:lnTo>
                  <a:pt x="756630" y="743876"/>
                </a:lnTo>
                <a:lnTo>
                  <a:pt x="714612" y="678787"/>
                </a:lnTo>
                <a:lnTo>
                  <a:pt x="615798" y="653234"/>
                </a:lnTo>
                <a:lnTo>
                  <a:pt x="602615" y="616155"/>
                </a:lnTo>
                <a:lnTo>
                  <a:pt x="645431" y="469522"/>
                </a:lnTo>
                <a:lnTo>
                  <a:pt x="633084" y="355826"/>
                </a:lnTo>
                <a:lnTo>
                  <a:pt x="507068" y="71594"/>
                </a:lnTo>
                <a:lnTo>
                  <a:pt x="508701" y="29595"/>
                </a:lnTo>
                <a:lnTo>
                  <a:pt x="484007" y="27942"/>
                </a:lnTo>
                <a:lnTo>
                  <a:pt x="471698" y="0"/>
                </a:lnTo>
                <a:lnTo>
                  <a:pt x="136345" y="17427"/>
                </a:lnTo>
                <a:lnTo>
                  <a:pt x="137257" y="41121"/>
                </a:lnTo>
                <a:lnTo>
                  <a:pt x="164451" y="68292"/>
                </a:lnTo>
                <a:lnTo>
                  <a:pt x="145915" y="186945"/>
                </a:lnTo>
                <a:lnTo>
                  <a:pt x="181334" y="230597"/>
                </a:lnTo>
                <a:lnTo>
                  <a:pt x="202735" y="233902"/>
                </a:lnTo>
                <a:lnTo>
                  <a:pt x="221673" y="428734"/>
                </a:lnTo>
                <a:lnTo>
                  <a:pt x="268614" y="448927"/>
                </a:lnTo>
                <a:lnTo>
                  <a:pt x="287150" y="473636"/>
                </a:lnTo>
                <a:lnTo>
                  <a:pt x="337393" y="512770"/>
                </a:lnTo>
                <a:lnTo>
                  <a:pt x="307335" y="586089"/>
                </a:lnTo>
                <a:lnTo>
                  <a:pt x="299110" y="651581"/>
                </a:lnTo>
                <a:lnTo>
                  <a:pt x="278522" y="672617"/>
                </a:lnTo>
                <a:lnTo>
                  <a:pt x="293350" y="692809"/>
                </a:lnTo>
                <a:lnTo>
                  <a:pt x="292507" y="717514"/>
                </a:lnTo>
                <a:lnTo>
                  <a:pt x="15367" y="952431"/>
                </a:lnTo>
                <a:lnTo>
                  <a:pt x="15367" y="964398"/>
                </a:lnTo>
                <a:lnTo>
                  <a:pt x="0" y="964398"/>
                </a:lnTo>
                <a:lnTo>
                  <a:pt x="2192" y="1080825"/>
                </a:lnTo>
                <a:lnTo>
                  <a:pt x="105409" y="1080825"/>
                </a:lnTo>
                <a:lnTo>
                  <a:pt x="157035" y="1262919"/>
                </a:lnTo>
                <a:lnTo>
                  <a:pt x="329172" y="1238176"/>
                </a:lnTo>
                <a:lnTo>
                  <a:pt x="391750" y="1238176"/>
                </a:lnTo>
                <a:lnTo>
                  <a:pt x="391750" y="1267839"/>
                </a:lnTo>
                <a:lnTo>
                  <a:pt x="417292" y="1267839"/>
                </a:lnTo>
                <a:lnTo>
                  <a:pt x="417292" y="1307414"/>
                </a:lnTo>
                <a:lnTo>
                  <a:pt x="394243" y="1324707"/>
                </a:lnTo>
                <a:lnTo>
                  <a:pt x="485679" y="1373313"/>
                </a:lnTo>
                <a:lnTo>
                  <a:pt x="534270" y="1373313"/>
                </a:lnTo>
                <a:lnTo>
                  <a:pt x="534270" y="1343650"/>
                </a:lnTo>
                <a:lnTo>
                  <a:pt x="516148" y="1332123"/>
                </a:lnTo>
                <a:lnTo>
                  <a:pt x="512843" y="1289277"/>
                </a:lnTo>
                <a:lnTo>
                  <a:pt x="498862" y="1277751"/>
                </a:lnTo>
                <a:lnTo>
                  <a:pt x="526861" y="1253851"/>
                </a:lnTo>
                <a:lnTo>
                  <a:pt x="526861" y="1282671"/>
                </a:lnTo>
                <a:lnTo>
                  <a:pt x="546579" y="1269491"/>
                </a:lnTo>
                <a:lnTo>
                  <a:pt x="546579" y="1243973"/>
                </a:lnTo>
                <a:lnTo>
                  <a:pt x="586127" y="1204402"/>
                </a:lnTo>
                <a:lnTo>
                  <a:pt x="586127" y="1169815"/>
                </a:lnTo>
                <a:lnTo>
                  <a:pt x="616633" y="1140961"/>
                </a:lnTo>
                <a:lnTo>
                  <a:pt x="665224" y="1134388"/>
                </a:lnTo>
                <a:lnTo>
                  <a:pt x="657815" y="1120366"/>
                </a:lnTo>
                <a:lnTo>
                  <a:pt x="691551" y="1082478"/>
                </a:lnTo>
                <a:lnTo>
                  <a:pt x="745916" y="1059421"/>
                </a:lnTo>
                <a:lnTo>
                  <a:pt x="810995" y="991026"/>
                </a:lnTo>
                <a:lnTo>
                  <a:pt x="810995" y="967126"/>
                </a:lnTo>
                <a:lnTo>
                  <a:pt x="832384" y="944069"/>
                </a:lnTo>
                <a:lnTo>
                  <a:pt x="855482" y="966317"/>
                </a:lnTo>
                <a:lnTo>
                  <a:pt x="871096" y="966317"/>
                </a:lnTo>
                <a:lnTo>
                  <a:pt x="876073" y="939115"/>
                </a:lnTo>
                <a:lnTo>
                  <a:pt x="906542" y="895464"/>
                </a:lnTo>
                <a:lnTo>
                  <a:pt x="906922" y="892227"/>
                </a:lnTo>
                <a:lnTo>
                  <a:pt x="844769" y="832832"/>
                </a:lnTo>
                <a:lnTo>
                  <a:pt x="763202" y="781765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2E0C2AAB-1220-4C63-93B1-2F27F9B5FC4C}"/>
              </a:ext>
            </a:extLst>
          </p:cNvPr>
          <p:cNvSpPr/>
          <p:nvPr/>
        </p:nvSpPr>
        <p:spPr>
          <a:xfrm>
            <a:off x="6174984" y="3754333"/>
            <a:ext cx="906921" cy="1373312"/>
          </a:xfrm>
          <a:custGeom>
            <a:avLst/>
            <a:gdLst>
              <a:gd name="connsiteX0" fmla="*/ 763202 w 906921"/>
              <a:gd name="connsiteY0" fmla="*/ 781765 h 1373312"/>
              <a:gd name="connsiteX1" fmla="*/ 756630 w 906921"/>
              <a:gd name="connsiteY1" fmla="*/ 743876 h 1373312"/>
              <a:gd name="connsiteX2" fmla="*/ 714612 w 906921"/>
              <a:gd name="connsiteY2" fmla="*/ 678787 h 1373312"/>
              <a:gd name="connsiteX3" fmla="*/ 615798 w 906921"/>
              <a:gd name="connsiteY3" fmla="*/ 653234 h 1373312"/>
              <a:gd name="connsiteX4" fmla="*/ 602615 w 906921"/>
              <a:gd name="connsiteY4" fmla="*/ 616155 h 1373312"/>
              <a:gd name="connsiteX5" fmla="*/ 645431 w 906921"/>
              <a:gd name="connsiteY5" fmla="*/ 469522 h 1373312"/>
              <a:gd name="connsiteX6" fmla="*/ 633084 w 906921"/>
              <a:gd name="connsiteY6" fmla="*/ 355826 h 1373312"/>
              <a:gd name="connsiteX7" fmla="*/ 507068 w 906921"/>
              <a:gd name="connsiteY7" fmla="*/ 71594 h 1373312"/>
              <a:gd name="connsiteX8" fmla="*/ 508701 w 906921"/>
              <a:gd name="connsiteY8" fmla="*/ 29595 h 1373312"/>
              <a:gd name="connsiteX9" fmla="*/ 484007 w 906921"/>
              <a:gd name="connsiteY9" fmla="*/ 27942 h 1373312"/>
              <a:gd name="connsiteX10" fmla="*/ 471698 w 906921"/>
              <a:gd name="connsiteY10" fmla="*/ 0 h 1373312"/>
              <a:gd name="connsiteX11" fmla="*/ 136345 w 906921"/>
              <a:gd name="connsiteY11" fmla="*/ 17427 h 1373312"/>
              <a:gd name="connsiteX12" fmla="*/ 137257 w 906921"/>
              <a:gd name="connsiteY12" fmla="*/ 41121 h 1373312"/>
              <a:gd name="connsiteX13" fmla="*/ 164451 w 906921"/>
              <a:gd name="connsiteY13" fmla="*/ 68292 h 1373312"/>
              <a:gd name="connsiteX14" fmla="*/ 145915 w 906921"/>
              <a:gd name="connsiteY14" fmla="*/ 186945 h 1373312"/>
              <a:gd name="connsiteX15" fmla="*/ 181334 w 906921"/>
              <a:gd name="connsiteY15" fmla="*/ 230597 h 1373312"/>
              <a:gd name="connsiteX16" fmla="*/ 202735 w 906921"/>
              <a:gd name="connsiteY16" fmla="*/ 233902 h 1373312"/>
              <a:gd name="connsiteX17" fmla="*/ 221673 w 906921"/>
              <a:gd name="connsiteY17" fmla="*/ 428734 h 1373312"/>
              <a:gd name="connsiteX18" fmla="*/ 268614 w 906921"/>
              <a:gd name="connsiteY18" fmla="*/ 448927 h 1373312"/>
              <a:gd name="connsiteX19" fmla="*/ 287150 w 906921"/>
              <a:gd name="connsiteY19" fmla="*/ 473636 h 1373312"/>
              <a:gd name="connsiteX20" fmla="*/ 337393 w 906921"/>
              <a:gd name="connsiteY20" fmla="*/ 512770 h 1373312"/>
              <a:gd name="connsiteX21" fmla="*/ 307335 w 906921"/>
              <a:gd name="connsiteY21" fmla="*/ 586089 h 1373312"/>
              <a:gd name="connsiteX22" fmla="*/ 299110 w 906921"/>
              <a:gd name="connsiteY22" fmla="*/ 651581 h 1373312"/>
              <a:gd name="connsiteX23" fmla="*/ 278522 w 906921"/>
              <a:gd name="connsiteY23" fmla="*/ 672617 h 1373312"/>
              <a:gd name="connsiteX24" fmla="*/ 293350 w 906921"/>
              <a:gd name="connsiteY24" fmla="*/ 692809 h 1373312"/>
              <a:gd name="connsiteX25" fmla="*/ 292507 w 906921"/>
              <a:gd name="connsiteY25" fmla="*/ 717514 h 1373312"/>
              <a:gd name="connsiteX26" fmla="*/ 15367 w 906921"/>
              <a:gd name="connsiteY26" fmla="*/ 952431 h 1373312"/>
              <a:gd name="connsiteX27" fmla="*/ 15367 w 906921"/>
              <a:gd name="connsiteY27" fmla="*/ 964398 h 1373312"/>
              <a:gd name="connsiteX28" fmla="*/ 0 w 906921"/>
              <a:gd name="connsiteY28" fmla="*/ 964398 h 1373312"/>
              <a:gd name="connsiteX29" fmla="*/ 2192 w 906921"/>
              <a:gd name="connsiteY29" fmla="*/ 1080825 h 1373312"/>
              <a:gd name="connsiteX30" fmla="*/ 105409 w 906921"/>
              <a:gd name="connsiteY30" fmla="*/ 1080825 h 1373312"/>
              <a:gd name="connsiteX31" fmla="*/ 157035 w 906921"/>
              <a:gd name="connsiteY31" fmla="*/ 1262919 h 1373312"/>
              <a:gd name="connsiteX32" fmla="*/ 329172 w 906921"/>
              <a:gd name="connsiteY32" fmla="*/ 1238176 h 1373312"/>
              <a:gd name="connsiteX33" fmla="*/ 391750 w 906921"/>
              <a:gd name="connsiteY33" fmla="*/ 1238176 h 1373312"/>
              <a:gd name="connsiteX34" fmla="*/ 391750 w 906921"/>
              <a:gd name="connsiteY34" fmla="*/ 1267839 h 1373312"/>
              <a:gd name="connsiteX35" fmla="*/ 417292 w 906921"/>
              <a:gd name="connsiteY35" fmla="*/ 1267839 h 1373312"/>
              <a:gd name="connsiteX36" fmla="*/ 417292 w 906921"/>
              <a:gd name="connsiteY36" fmla="*/ 1307414 h 1373312"/>
              <a:gd name="connsiteX37" fmla="*/ 394243 w 906921"/>
              <a:gd name="connsiteY37" fmla="*/ 1324707 h 1373312"/>
              <a:gd name="connsiteX38" fmla="*/ 485679 w 906921"/>
              <a:gd name="connsiteY38" fmla="*/ 1373313 h 1373312"/>
              <a:gd name="connsiteX39" fmla="*/ 534270 w 906921"/>
              <a:gd name="connsiteY39" fmla="*/ 1373313 h 1373312"/>
              <a:gd name="connsiteX40" fmla="*/ 534270 w 906921"/>
              <a:gd name="connsiteY40" fmla="*/ 1343650 h 1373312"/>
              <a:gd name="connsiteX41" fmla="*/ 516148 w 906921"/>
              <a:gd name="connsiteY41" fmla="*/ 1332123 h 1373312"/>
              <a:gd name="connsiteX42" fmla="*/ 512843 w 906921"/>
              <a:gd name="connsiteY42" fmla="*/ 1289277 h 1373312"/>
              <a:gd name="connsiteX43" fmla="*/ 498862 w 906921"/>
              <a:gd name="connsiteY43" fmla="*/ 1277751 h 1373312"/>
              <a:gd name="connsiteX44" fmla="*/ 526861 w 906921"/>
              <a:gd name="connsiteY44" fmla="*/ 1253851 h 1373312"/>
              <a:gd name="connsiteX45" fmla="*/ 526861 w 906921"/>
              <a:gd name="connsiteY45" fmla="*/ 1282671 h 1373312"/>
              <a:gd name="connsiteX46" fmla="*/ 546579 w 906921"/>
              <a:gd name="connsiteY46" fmla="*/ 1269491 h 1373312"/>
              <a:gd name="connsiteX47" fmla="*/ 546579 w 906921"/>
              <a:gd name="connsiteY47" fmla="*/ 1243973 h 1373312"/>
              <a:gd name="connsiteX48" fmla="*/ 586127 w 906921"/>
              <a:gd name="connsiteY48" fmla="*/ 1204402 h 1373312"/>
              <a:gd name="connsiteX49" fmla="*/ 586127 w 906921"/>
              <a:gd name="connsiteY49" fmla="*/ 1169815 h 1373312"/>
              <a:gd name="connsiteX50" fmla="*/ 616633 w 906921"/>
              <a:gd name="connsiteY50" fmla="*/ 1140961 h 1373312"/>
              <a:gd name="connsiteX51" fmla="*/ 665224 w 906921"/>
              <a:gd name="connsiteY51" fmla="*/ 1134388 h 1373312"/>
              <a:gd name="connsiteX52" fmla="*/ 657815 w 906921"/>
              <a:gd name="connsiteY52" fmla="*/ 1120366 h 1373312"/>
              <a:gd name="connsiteX53" fmla="*/ 691551 w 906921"/>
              <a:gd name="connsiteY53" fmla="*/ 1082478 h 1373312"/>
              <a:gd name="connsiteX54" fmla="*/ 745916 w 906921"/>
              <a:gd name="connsiteY54" fmla="*/ 1059421 h 1373312"/>
              <a:gd name="connsiteX55" fmla="*/ 810995 w 906921"/>
              <a:gd name="connsiteY55" fmla="*/ 991026 h 1373312"/>
              <a:gd name="connsiteX56" fmla="*/ 810995 w 906921"/>
              <a:gd name="connsiteY56" fmla="*/ 967126 h 1373312"/>
              <a:gd name="connsiteX57" fmla="*/ 832384 w 906921"/>
              <a:gd name="connsiteY57" fmla="*/ 944069 h 1373312"/>
              <a:gd name="connsiteX58" fmla="*/ 855482 w 906921"/>
              <a:gd name="connsiteY58" fmla="*/ 966317 h 1373312"/>
              <a:gd name="connsiteX59" fmla="*/ 871096 w 906921"/>
              <a:gd name="connsiteY59" fmla="*/ 966317 h 1373312"/>
              <a:gd name="connsiteX60" fmla="*/ 876073 w 906921"/>
              <a:gd name="connsiteY60" fmla="*/ 939115 h 1373312"/>
              <a:gd name="connsiteX61" fmla="*/ 906542 w 906921"/>
              <a:gd name="connsiteY61" fmla="*/ 895464 h 1373312"/>
              <a:gd name="connsiteX62" fmla="*/ 906922 w 906921"/>
              <a:gd name="connsiteY62" fmla="*/ 892227 h 1373312"/>
              <a:gd name="connsiteX63" fmla="*/ 844769 w 906921"/>
              <a:gd name="connsiteY63" fmla="*/ 832832 h 1373312"/>
              <a:gd name="connsiteX64" fmla="*/ 763202 w 906921"/>
              <a:gd name="connsiteY64" fmla="*/ 781765 h 13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6921" h="1373312">
                <a:moveTo>
                  <a:pt x="763202" y="781765"/>
                </a:moveTo>
                <a:lnTo>
                  <a:pt x="756630" y="743876"/>
                </a:lnTo>
                <a:lnTo>
                  <a:pt x="714612" y="678787"/>
                </a:lnTo>
                <a:lnTo>
                  <a:pt x="615798" y="653234"/>
                </a:lnTo>
                <a:lnTo>
                  <a:pt x="602615" y="616155"/>
                </a:lnTo>
                <a:lnTo>
                  <a:pt x="645431" y="469522"/>
                </a:lnTo>
                <a:lnTo>
                  <a:pt x="633084" y="355826"/>
                </a:lnTo>
                <a:lnTo>
                  <a:pt x="507068" y="71594"/>
                </a:lnTo>
                <a:lnTo>
                  <a:pt x="508701" y="29595"/>
                </a:lnTo>
                <a:lnTo>
                  <a:pt x="484007" y="27942"/>
                </a:lnTo>
                <a:lnTo>
                  <a:pt x="471698" y="0"/>
                </a:lnTo>
                <a:lnTo>
                  <a:pt x="136345" y="17427"/>
                </a:lnTo>
                <a:lnTo>
                  <a:pt x="137257" y="41121"/>
                </a:lnTo>
                <a:lnTo>
                  <a:pt x="164451" y="68292"/>
                </a:lnTo>
                <a:lnTo>
                  <a:pt x="145915" y="186945"/>
                </a:lnTo>
                <a:lnTo>
                  <a:pt x="181334" y="230597"/>
                </a:lnTo>
                <a:lnTo>
                  <a:pt x="202735" y="233902"/>
                </a:lnTo>
                <a:lnTo>
                  <a:pt x="221673" y="428734"/>
                </a:lnTo>
                <a:lnTo>
                  <a:pt x="268614" y="448927"/>
                </a:lnTo>
                <a:lnTo>
                  <a:pt x="287150" y="473636"/>
                </a:lnTo>
                <a:lnTo>
                  <a:pt x="337393" y="512770"/>
                </a:lnTo>
                <a:lnTo>
                  <a:pt x="307335" y="586089"/>
                </a:lnTo>
                <a:lnTo>
                  <a:pt x="299110" y="651581"/>
                </a:lnTo>
                <a:lnTo>
                  <a:pt x="278522" y="672617"/>
                </a:lnTo>
                <a:lnTo>
                  <a:pt x="293350" y="692809"/>
                </a:lnTo>
                <a:lnTo>
                  <a:pt x="292507" y="717514"/>
                </a:lnTo>
                <a:lnTo>
                  <a:pt x="15367" y="952431"/>
                </a:lnTo>
                <a:lnTo>
                  <a:pt x="15367" y="964398"/>
                </a:lnTo>
                <a:lnTo>
                  <a:pt x="0" y="964398"/>
                </a:lnTo>
                <a:lnTo>
                  <a:pt x="2192" y="1080825"/>
                </a:lnTo>
                <a:lnTo>
                  <a:pt x="105409" y="1080825"/>
                </a:lnTo>
                <a:lnTo>
                  <a:pt x="157035" y="1262919"/>
                </a:lnTo>
                <a:lnTo>
                  <a:pt x="329172" y="1238176"/>
                </a:lnTo>
                <a:lnTo>
                  <a:pt x="391750" y="1238176"/>
                </a:lnTo>
                <a:lnTo>
                  <a:pt x="391750" y="1267839"/>
                </a:lnTo>
                <a:lnTo>
                  <a:pt x="417292" y="1267839"/>
                </a:lnTo>
                <a:lnTo>
                  <a:pt x="417292" y="1307414"/>
                </a:lnTo>
                <a:lnTo>
                  <a:pt x="394243" y="1324707"/>
                </a:lnTo>
                <a:lnTo>
                  <a:pt x="485679" y="1373313"/>
                </a:lnTo>
                <a:lnTo>
                  <a:pt x="534270" y="1373313"/>
                </a:lnTo>
                <a:lnTo>
                  <a:pt x="534270" y="1343650"/>
                </a:lnTo>
                <a:lnTo>
                  <a:pt x="516148" y="1332123"/>
                </a:lnTo>
                <a:lnTo>
                  <a:pt x="512843" y="1289277"/>
                </a:lnTo>
                <a:lnTo>
                  <a:pt x="498862" y="1277751"/>
                </a:lnTo>
                <a:lnTo>
                  <a:pt x="526861" y="1253851"/>
                </a:lnTo>
                <a:lnTo>
                  <a:pt x="526861" y="1282671"/>
                </a:lnTo>
                <a:lnTo>
                  <a:pt x="546579" y="1269491"/>
                </a:lnTo>
                <a:lnTo>
                  <a:pt x="546579" y="1243973"/>
                </a:lnTo>
                <a:lnTo>
                  <a:pt x="586127" y="1204402"/>
                </a:lnTo>
                <a:lnTo>
                  <a:pt x="586127" y="1169815"/>
                </a:lnTo>
                <a:lnTo>
                  <a:pt x="616633" y="1140961"/>
                </a:lnTo>
                <a:lnTo>
                  <a:pt x="665224" y="1134388"/>
                </a:lnTo>
                <a:lnTo>
                  <a:pt x="657815" y="1120366"/>
                </a:lnTo>
                <a:lnTo>
                  <a:pt x="691551" y="1082478"/>
                </a:lnTo>
                <a:lnTo>
                  <a:pt x="745916" y="1059421"/>
                </a:lnTo>
                <a:lnTo>
                  <a:pt x="810995" y="991026"/>
                </a:lnTo>
                <a:lnTo>
                  <a:pt x="810995" y="967126"/>
                </a:lnTo>
                <a:lnTo>
                  <a:pt x="832384" y="944069"/>
                </a:lnTo>
                <a:lnTo>
                  <a:pt x="855482" y="966317"/>
                </a:lnTo>
                <a:lnTo>
                  <a:pt x="871096" y="966317"/>
                </a:lnTo>
                <a:lnTo>
                  <a:pt x="876073" y="939115"/>
                </a:lnTo>
                <a:lnTo>
                  <a:pt x="906542" y="895464"/>
                </a:lnTo>
                <a:lnTo>
                  <a:pt x="906922" y="892227"/>
                </a:lnTo>
                <a:lnTo>
                  <a:pt x="844769" y="832832"/>
                </a:lnTo>
                <a:lnTo>
                  <a:pt x="763202" y="781765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9" name="Полилиния: фигура 108">
            <a:extLst>
              <a:ext uri="{FF2B5EF4-FFF2-40B4-BE49-F238E27FC236}">
                <a16:creationId xmlns:a16="http://schemas.microsoft.com/office/drawing/2014/main" id="{591535AE-BDF0-4187-A76F-57B4604B66F1}"/>
              </a:ext>
            </a:extLst>
          </p:cNvPr>
          <p:cNvSpPr/>
          <p:nvPr/>
        </p:nvSpPr>
        <p:spPr>
          <a:xfrm>
            <a:off x="7473592" y="3170934"/>
            <a:ext cx="1460292" cy="1186504"/>
          </a:xfrm>
          <a:custGeom>
            <a:avLst/>
            <a:gdLst>
              <a:gd name="connsiteX0" fmla="*/ 1433091 w 1460292"/>
              <a:gd name="connsiteY0" fmla="*/ 276847 h 1186504"/>
              <a:gd name="connsiteX1" fmla="*/ 1386439 w 1460292"/>
              <a:gd name="connsiteY1" fmla="*/ 254869 h 1186504"/>
              <a:gd name="connsiteX2" fmla="*/ 1385109 w 1460292"/>
              <a:gd name="connsiteY2" fmla="*/ 246713 h 1186504"/>
              <a:gd name="connsiteX3" fmla="*/ 1358971 w 1460292"/>
              <a:gd name="connsiteY3" fmla="*/ 245801 h 1186504"/>
              <a:gd name="connsiteX4" fmla="*/ 1356768 w 1460292"/>
              <a:gd name="connsiteY4" fmla="*/ 228511 h 1186504"/>
              <a:gd name="connsiteX5" fmla="*/ 1222812 w 1460292"/>
              <a:gd name="connsiteY5" fmla="*/ 109854 h 1186504"/>
              <a:gd name="connsiteX6" fmla="*/ 1221179 w 1460292"/>
              <a:gd name="connsiteY6" fmla="*/ 67586 h 1186504"/>
              <a:gd name="connsiteX7" fmla="*/ 1086083 w 1460292"/>
              <a:gd name="connsiteY7" fmla="*/ 73619 h 1186504"/>
              <a:gd name="connsiteX8" fmla="*/ 1047674 w 1460292"/>
              <a:gd name="connsiteY8" fmla="*/ 60979 h 1186504"/>
              <a:gd name="connsiteX9" fmla="*/ 990802 w 1460292"/>
              <a:gd name="connsiteY9" fmla="*/ 57674 h 1186504"/>
              <a:gd name="connsiteX10" fmla="*/ 956230 w 1460292"/>
              <a:gd name="connsiteY10" fmla="*/ 34617 h 1186504"/>
              <a:gd name="connsiteX11" fmla="*/ 855744 w 1460292"/>
              <a:gd name="connsiteY11" fmla="*/ 80765 h 1186504"/>
              <a:gd name="connsiteX12" fmla="*/ 791502 w 1460292"/>
              <a:gd name="connsiteY12" fmla="*/ 14832 h 1186504"/>
              <a:gd name="connsiteX13" fmla="*/ 749484 w 1460292"/>
              <a:gd name="connsiteY13" fmla="*/ 31316 h 1186504"/>
              <a:gd name="connsiteX14" fmla="*/ 630915 w 1460292"/>
              <a:gd name="connsiteY14" fmla="*/ 0 h 1186504"/>
              <a:gd name="connsiteX15" fmla="*/ 617731 w 1460292"/>
              <a:gd name="connsiteY15" fmla="*/ 34617 h 1186504"/>
              <a:gd name="connsiteX16" fmla="*/ 577347 w 1460292"/>
              <a:gd name="connsiteY16" fmla="*/ 35427 h 1186504"/>
              <a:gd name="connsiteX17" fmla="*/ 564202 w 1460292"/>
              <a:gd name="connsiteY17" fmla="*/ 58517 h 1186504"/>
              <a:gd name="connsiteX18" fmla="*/ 526250 w 1460292"/>
              <a:gd name="connsiteY18" fmla="*/ 59699 h 1186504"/>
              <a:gd name="connsiteX19" fmla="*/ 562265 w 1460292"/>
              <a:gd name="connsiteY19" fmla="*/ 212027 h 1186504"/>
              <a:gd name="connsiteX20" fmla="*/ 465616 w 1460292"/>
              <a:gd name="connsiteY20" fmla="*/ 244992 h 1186504"/>
              <a:gd name="connsiteX21" fmla="*/ 272357 w 1460292"/>
              <a:gd name="connsiteY21" fmla="*/ 241117 h 1186504"/>
              <a:gd name="connsiteX22" fmla="*/ 182850 w 1460292"/>
              <a:gd name="connsiteY22" fmla="*/ 271354 h 1186504"/>
              <a:gd name="connsiteX23" fmla="*/ 136729 w 1460292"/>
              <a:gd name="connsiteY23" fmla="*/ 287264 h 1186504"/>
              <a:gd name="connsiteX24" fmla="*/ 121343 w 1460292"/>
              <a:gd name="connsiteY24" fmla="*/ 325726 h 1186504"/>
              <a:gd name="connsiteX25" fmla="*/ 27999 w 1460292"/>
              <a:gd name="connsiteY25" fmla="*/ 454796 h 1186504"/>
              <a:gd name="connsiteX26" fmla="*/ 21009 w 1460292"/>
              <a:gd name="connsiteY26" fmla="*/ 455841 h 1186504"/>
              <a:gd name="connsiteX27" fmla="*/ 0 w 1460292"/>
              <a:gd name="connsiteY27" fmla="*/ 524403 h 1186504"/>
              <a:gd name="connsiteX28" fmla="*/ 59836 w 1460292"/>
              <a:gd name="connsiteY28" fmla="*/ 655832 h 1186504"/>
              <a:gd name="connsiteX29" fmla="*/ 71917 w 1460292"/>
              <a:gd name="connsiteY29" fmla="*/ 710741 h 1186504"/>
              <a:gd name="connsiteX30" fmla="*/ 145505 w 1460292"/>
              <a:gd name="connsiteY30" fmla="*/ 752474 h 1186504"/>
              <a:gd name="connsiteX31" fmla="*/ 176240 w 1460292"/>
              <a:gd name="connsiteY31" fmla="*/ 826092 h 1186504"/>
              <a:gd name="connsiteX32" fmla="*/ 264113 w 1460292"/>
              <a:gd name="connsiteY32" fmla="*/ 837083 h 1186504"/>
              <a:gd name="connsiteX33" fmla="*/ 291542 w 1460292"/>
              <a:gd name="connsiteY33" fmla="*/ 860140 h 1186504"/>
              <a:gd name="connsiteX34" fmla="*/ 286071 w 1460292"/>
              <a:gd name="connsiteY34" fmla="*/ 949130 h 1186504"/>
              <a:gd name="connsiteX35" fmla="*/ 308030 w 1460292"/>
              <a:gd name="connsiteY35" fmla="*/ 986444 h 1186504"/>
              <a:gd name="connsiteX36" fmla="*/ 306928 w 1460292"/>
              <a:gd name="connsiteY36" fmla="*/ 1013915 h 1186504"/>
              <a:gd name="connsiteX37" fmla="*/ 345375 w 1460292"/>
              <a:gd name="connsiteY37" fmla="*/ 1040277 h 1186504"/>
              <a:gd name="connsiteX38" fmla="*/ 360761 w 1460292"/>
              <a:gd name="connsiteY38" fmla="*/ 1100717 h 1186504"/>
              <a:gd name="connsiteX39" fmla="*/ 417823 w 1460292"/>
              <a:gd name="connsiteY39" fmla="*/ 1136953 h 1186504"/>
              <a:gd name="connsiteX40" fmla="*/ 428803 w 1460292"/>
              <a:gd name="connsiteY40" fmla="*/ 1163311 h 1186504"/>
              <a:gd name="connsiteX41" fmla="*/ 464552 w 1460292"/>
              <a:gd name="connsiteY41" fmla="*/ 1186504 h 1186504"/>
              <a:gd name="connsiteX42" fmla="*/ 464552 w 1460292"/>
              <a:gd name="connsiteY42" fmla="*/ 1169074 h 1186504"/>
              <a:gd name="connsiteX43" fmla="*/ 482636 w 1460292"/>
              <a:gd name="connsiteY43" fmla="*/ 1158357 h 1186504"/>
              <a:gd name="connsiteX44" fmla="*/ 504063 w 1460292"/>
              <a:gd name="connsiteY44" fmla="*/ 1166616 h 1186504"/>
              <a:gd name="connsiteX45" fmla="*/ 536165 w 1460292"/>
              <a:gd name="connsiteY45" fmla="*/ 1152594 h 1186504"/>
              <a:gd name="connsiteX46" fmla="*/ 556756 w 1460292"/>
              <a:gd name="connsiteY46" fmla="*/ 1166616 h 1186504"/>
              <a:gd name="connsiteX47" fmla="*/ 583122 w 1460292"/>
              <a:gd name="connsiteY47" fmla="*/ 1141907 h 1186504"/>
              <a:gd name="connsiteX48" fmla="*/ 620201 w 1460292"/>
              <a:gd name="connsiteY48" fmla="*/ 1141907 h 1186504"/>
              <a:gd name="connsiteX49" fmla="*/ 637487 w 1460292"/>
              <a:gd name="connsiteY49" fmla="*/ 1119659 h 1186504"/>
              <a:gd name="connsiteX50" fmla="*/ 695119 w 1460292"/>
              <a:gd name="connsiteY50" fmla="*/ 1107289 h 1186504"/>
              <a:gd name="connsiteX51" fmla="*/ 705870 w 1460292"/>
              <a:gd name="connsiteY51" fmla="*/ 1123770 h 1186504"/>
              <a:gd name="connsiteX52" fmla="*/ 728893 w 1460292"/>
              <a:gd name="connsiteY52" fmla="*/ 1123770 h 1186504"/>
              <a:gd name="connsiteX53" fmla="*/ 758564 w 1460292"/>
              <a:gd name="connsiteY53" fmla="*/ 1106480 h 1186504"/>
              <a:gd name="connsiteX54" fmla="*/ 857416 w 1460292"/>
              <a:gd name="connsiteY54" fmla="*/ 1106480 h 1186504"/>
              <a:gd name="connsiteX55" fmla="*/ 873030 w 1460292"/>
              <a:gd name="connsiteY55" fmla="*/ 1091648 h 1186504"/>
              <a:gd name="connsiteX56" fmla="*/ 904335 w 1460292"/>
              <a:gd name="connsiteY56" fmla="*/ 1091648 h 1186504"/>
              <a:gd name="connsiteX57" fmla="*/ 927395 w 1460292"/>
              <a:gd name="connsiteY57" fmla="*/ 1071859 h 1186504"/>
              <a:gd name="connsiteX58" fmla="*/ 946352 w 1460292"/>
              <a:gd name="connsiteY58" fmla="*/ 1087500 h 1186504"/>
              <a:gd name="connsiteX59" fmla="*/ 1027881 w 1460292"/>
              <a:gd name="connsiteY59" fmla="*/ 1087500 h 1186504"/>
              <a:gd name="connsiteX60" fmla="*/ 1051777 w 1460292"/>
              <a:gd name="connsiteY60" fmla="*/ 1063634 h 1186504"/>
              <a:gd name="connsiteX61" fmla="*/ 1051777 w 1460292"/>
              <a:gd name="connsiteY61" fmla="*/ 1101522 h 1186504"/>
              <a:gd name="connsiteX62" fmla="*/ 1124264 w 1460292"/>
              <a:gd name="connsiteY62" fmla="*/ 1141063 h 1186504"/>
              <a:gd name="connsiteX63" fmla="*/ 1139080 w 1460292"/>
              <a:gd name="connsiteY63" fmla="*/ 1123770 h 1186504"/>
              <a:gd name="connsiteX64" fmla="*/ 1202525 w 1460292"/>
              <a:gd name="connsiteY64" fmla="*/ 1123770 h 1186504"/>
              <a:gd name="connsiteX65" fmla="*/ 1246974 w 1460292"/>
              <a:gd name="connsiteY65" fmla="*/ 1173188 h 1186504"/>
              <a:gd name="connsiteX66" fmla="*/ 1261791 w 1460292"/>
              <a:gd name="connsiteY66" fmla="*/ 1146021 h 1186504"/>
              <a:gd name="connsiteX67" fmla="*/ 1242833 w 1460292"/>
              <a:gd name="connsiteY67" fmla="*/ 1127075 h 1186504"/>
              <a:gd name="connsiteX68" fmla="*/ 1241199 w 1460292"/>
              <a:gd name="connsiteY68" fmla="*/ 1087500 h 1186504"/>
              <a:gd name="connsiteX69" fmla="*/ 1223116 w 1460292"/>
              <a:gd name="connsiteY69" fmla="*/ 1066096 h 1186504"/>
              <a:gd name="connsiteX70" fmla="*/ 1225547 w 1460292"/>
              <a:gd name="connsiteY70" fmla="*/ 1020792 h 1186504"/>
              <a:gd name="connsiteX71" fmla="*/ 1274973 w 1460292"/>
              <a:gd name="connsiteY71" fmla="*/ 982060 h 1186504"/>
              <a:gd name="connsiteX72" fmla="*/ 1242036 w 1460292"/>
              <a:gd name="connsiteY72" fmla="*/ 971343 h 1186504"/>
              <a:gd name="connsiteX73" fmla="*/ 1241199 w 1460292"/>
              <a:gd name="connsiteY73" fmla="*/ 953240 h 1186504"/>
              <a:gd name="connsiteX74" fmla="*/ 1295565 w 1460292"/>
              <a:gd name="connsiteY74" fmla="*/ 917814 h 1186504"/>
              <a:gd name="connsiteX75" fmla="*/ 1286523 w 1460292"/>
              <a:gd name="connsiteY75" fmla="*/ 877429 h 1186504"/>
              <a:gd name="connsiteX76" fmla="*/ 1270832 w 1460292"/>
              <a:gd name="connsiteY76" fmla="*/ 875781 h 1186504"/>
              <a:gd name="connsiteX77" fmla="*/ 1270035 w 1460292"/>
              <a:gd name="connsiteY77" fmla="*/ 838698 h 1186504"/>
              <a:gd name="connsiteX78" fmla="*/ 1195915 w 1460292"/>
              <a:gd name="connsiteY78" fmla="*/ 738216 h 1186504"/>
              <a:gd name="connsiteX79" fmla="*/ 1146488 w 1460292"/>
              <a:gd name="connsiteY79" fmla="*/ 610494 h 1186504"/>
              <a:gd name="connsiteX80" fmla="*/ 1145653 w 1460292"/>
              <a:gd name="connsiteY80" fmla="*/ 575907 h 1186504"/>
              <a:gd name="connsiteX81" fmla="*/ 1106142 w 1460292"/>
              <a:gd name="connsiteY81" fmla="*/ 551168 h 1186504"/>
              <a:gd name="connsiteX82" fmla="*/ 1095428 w 1460292"/>
              <a:gd name="connsiteY82" fmla="*/ 528954 h 1186504"/>
              <a:gd name="connsiteX83" fmla="*/ 1074838 w 1460292"/>
              <a:gd name="connsiteY83" fmla="*/ 551168 h 1186504"/>
              <a:gd name="connsiteX84" fmla="*/ 1051777 w 1460292"/>
              <a:gd name="connsiteY84" fmla="*/ 520695 h 1186504"/>
              <a:gd name="connsiteX85" fmla="*/ 1074002 w 1460292"/>
              <a:gd name="connsiteY85" fmla="*/ 482807 h 1186504"/>
              <a:gd name="connsiteX86" fmla="*/ 1104470 w 1460292"/>
              <a:gd name="connsiteY86" fmla="*/ 483616 h 1186504"/>
              <a:gd name="connsiteX87" fmla="*/ 1127569 w 1460292"/>
              <a:gd name="connsiteY87" fmla="*/ 470433 h 1186504"/>
              <a:gd name="connsiteX88" fmla="*/ 1128367 w 1460292"/>
              <a:gd name="connsiteY88" fmla="*/ 449838 h 1186504"/>
              <a:gd name="connsiteX89" fmla="*/ 1154733 w 1460292"/>
              <a:gd name="connsiteY89" fmla="*/ 449029 h 1186504"/>
              <a:gd name="connsiteX90" fmla="*/ 1167915 w 1460292"/>
              <a:gd name="connsiteY90" fmla="*/ 432545 h 1186504"/>
              <a:gd name="connsiteX91" fmla="*/ 1200853 w 1460292"/>
              <a:gd name="connsiteY91" fmla="*/ 430087 h 1186504"/>
              <a:gd name="connsiteX92" fmla="*/ 1317789 w 1460292"/>
              <a:gd name="connsiteY92" fmla="*/ 332029 h 1186504"/>
              <a:gd name="connsiteX93" fmla="*/ 1362276 w 1460292"/>
              <a:gd name="connsiteY93" fmla="*/ 360040 h 1186504"/>
              <a:gd name="connsiteX94" fmla="*/ 1409233 w 1460292"/>
              <a:gd name="connsiteY94" fmla="*/ 343555 h 1186504"/>
              <a:gd name="connsiteX95" fmla="*/ 1442171 w 1460292"/>
              <a:gd name="connsiteY95" fmla="*/ 349322 h 1186504"/>
              <a:gd name="connsiteX96" fmla="*/ 1460293 w 1460292"/>
              <a:gd name="connsiteY96" fmla="*/ 329567 h 1186504"/>
              <a:gd name="connsiteX97" fmla="*/ 1433091 w 1460292"/>
              <a:gd name="connsiteY97" fmla="*/ 276847 h 11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60292" h="1186504">
                <a:moveTo>
                  <a:pt x="1433091" y="276847"/>
                </a:moveTo>
                <a:lnTo>
                  <a:pt x="1386439" y="254869"/>
                </a:lnTo>
                <a:lnTo>
                  <a:pt x="1385109" y="246713"/>
                </a:lnTo>
                <a:lnTo>
                  <a:pt x="1358971" y="245801"/>
                </a:lnTo>
                <a:lnTo>
                  <a:pt x="1356768" y="228511"/>
                </a:lnTo>
                <a:lnTo>
                  <a:pt x="1222812" y="109854"/>
                </a:lnTo>
                <a:lnTo>
                  <a:pt x="1221179" y="67586"/>
                </a:lnTo>
                <a:lnTo>
                  <a:pt x="1086083" y="73619"/>
                </a:lnTo>
                <a:lnTo>
                  <a:pt x="1047674" y="60979"/>
                </a:lnTo>
                <a:lnTo>
                  <a:pt x="990802" y="57674"/>
                </a:lnTo>
                <a:lnTo>
                  <a:pt x="956230" y="34617"/>
                </a:lnTo>
                <a:lnTo>
                  <a:pt x="855744" y="80765"/>
                </a:lnTo>
                <a:lnTo>
                  <a:pt x="791502" y="14832"/>
                </a:lnTo>
                <a:lnTo>
                  <a:pt x="749484" y="31316"/>
                </a:lnTo>
                <a:lnTo>
                  <a:pt x="630915" y="0"/>
                </a:lnTo>
                <a:lnTo>
                  <a:pt x="617731" y="34617"/>
                </a:lnTo>
                <a:lnTo>
                  <a:pt x="577347" y="35427"/>
                </a:lnTo>
                <a:lnTo>
                  <a:pt x="564202" y="58517"/>
                </a:lnTo>
                <a:lnTo>
                  <a:pt x="526250" y="59699"/>
                </a:lnTo>
                <a:lnTo>
                  <a:pt x="562265" y="212027"/>
                </a:lnTo>
                <a:lnTo>
                  <a:pt x="465616" y="244992"/>
                </a:lnTo>
                <a:lnTo>
                  <a:pt x="272357" y="241117"/>
                </a:lnTo>
                <a:lnTo>
                  <a:pt x="182850" y="271354"/>
                </a:lnTo>
                <a:lnTo>
                  <a:pt x="136729" y="287264"/>
                </a:lnTo>
                <a:lnTo>
                  <a:pt x="121343" y="325726"/>
                </a:lnTo>
                <a:lnTo>
                  <a:pt x="27999" y="454796"/>
                </a:lnTo>
                <a:lnTo>
                  <a:pt x="21009" y="455841"/>
                </a:lnTo>
                <a:lnTo>
                  <a:pt x="0" y="524403"/>
                </a:lnTo>
                <a:lnTo>
                  <a:pt x="59836" y="655832"/>
                </a:lnTo>
                <a:lnTo>
                  <a:pt x="71917" y="710741"/>
                </a:lnTo>
                <a:lnTo>
                  <a:pt x="145505" y="752474"/>
                </a:lnTo>
                <a:lnTo>
                  <a:pt x="176240" y="826092"/>
                </a:lnTo>
                <a:lnTo>
                  <a:pt x="264113" y="837083"/>
                </a:lnTo>
                <a:lnTo>
                  <a:pt x="291542" y="860140"/>
                </a:lnTo>
                <a:lnTo>
                  <a:pt x="286071" y="949130"/>
                </a:lnTo>
                <a:lnTo>
                  <a:pt x="308030" y="986444"/>
                </a:lnTo>
                <a:lnTo>
                  <a:pt x="306928" y="1013915"/>
                </a:lnTo>
                <a:lnTo>
                  <a:pt x="345375" y="1040277"/>
                </a:lnTo>
                <a:lnTo>
                  <a:pt x="360761" y="1100717"/>
                </a:lnTo>
                <a:lnTo>
                  <a:pt x="417823" y="1136953"/>
                </a:lnTo>
                <a:lnTo>
                  <a:pt x="428803" y="1163311"/>
                </a:lnTo>
                <a:lnTo>
                  <a:pt x="464552" y="1186504"/>
                </a:lnTo>
                <a:lnTo>
                  <a:pt x="464552" y="1169074"/>
                </a:lnTo>
                <a:lnTo>
                  <a:pt x="482636" y="1158357"/>
                </a:lnTo>
                <a:lnTo>
                  <a:pt x="504063" y="1166616"/>
                </a:lnTo>
                <a:lnTo>
                  <a:pt x="536165" y="1152594"/>
                </a:lnTo>
                <a:lnTo>
                  <a:pt x="556756" y="1166616"/>
                </a:lnTo>
                <a:lnTo>
                  <a:pt x="583122" y="1141907"/>
                </a:lnTo>
                <a:lnTo>
                  <a:pt x="620201" y="1141907"/>
                </a:lnTo>
                <a:lnTo>
                  <a:pt x="637487" y="1119659"/>
                </a:lnTo>
                <a:lnTo>
                  <a:pt x="695119" y="1107289"/>
                </a:lnTo>
                <a:lnTo>
                  <a:pt x="705870" y="1123770"/>
                </a:lnTo>
                <a:lnTo>
                  <a:pt x="728893" y="1123770"/>
                </a:lnTo>
                <a:lnTo>
                  <a:pt x="758564" y="1106480"/>
                </a:lnTo>
                <a:lnTo>
                  <a:pt x="857416" y="1106480"/>
                </a:lnTo>
                <a:lnTo>
                  <a:pt x="873030" y="1091648"/>
                </a:lnTo>
                <a:lnTo>
                  <a:pt x="904335" y="1091648"/>
                </a:lnTo>
                <a:lnTo>
                  <a:pt x="927395" y="1071859"/>
                </a:lnTo>
                <a:lnTo>
                  <a:pt x="946352" y="1087500"/>
                </a:lnTo>
                <a:lnTo>
                  <a:pt x="1027881" y="1087500"/>
                </a:lnTo>
                <a:lnTo>
                  <a:pt x="1051777" y="1063634"/>
                </a:lnTo>
                <a:lnTo>
                  <a:pt x="1051777" y="1101522"/>
                </a:lnTo>
                <a:lnTo>
                  <a:pt x="1124264" y="1141063"/>
                </a:lnTo>
                <a:lnTo>
                  <a:pt x="1139080" y="1123770"/>
                </a:lnTo>
                <a:lnTo>
                  <a:pt x="1202525" y="1123770"/>
                </a:lnTo>
                <a:lnTo>
                  <a:pt x="1246974" y="1173188"/>
                </a:lnTo>
                <a:lnTo>
                  <a:pt x="1261791" y="1146021"/>
                </a:lnTo>
                <a:lnTo>
                  <a:pt x="1242833" y="1127075"/>
                </a:lnTo>
                <a:lnTo>
                  <a:pt x="1241199" y="1087500"/>
                </a:lnTo>
                <a:lnTo>
                  <a:pt x="1223116" y="1066096"/>
                </a:lnTo>
                <a:lnTo>
                  <a:pt x="1225547" y="1020792"/>
                </a:lnTo>
                <a:lnTo>
                  <a:pt x="1274973" y="982060"/>
                </a:lnTo>
                <a:lnTo>
                  <a:pt x="1242036" y="971343"/>
                </a:lnTo>
                <a:lnTo>
                  <a:pt x="1241199" y="953240"/>
                </a:lnTo>
                <a:lnTo>
                  <a:pt x="1295565" y="917814"/>
                </a:lnTo>
                <a:lnTo>
                  <a:pt x="1286523" y="877429"/>
                </a:lnTo>
                <a:lnTo>
                  <a:pt x="1270832" y="875781"/>
                </a:lnTo>
                <a:lnTo>
                  <a:pt x="1270035" y="838698"/>
                </a:lnTo>
                <a:lnTo>
                  <a:pt x="1195915" y="738216"/>
                </a:lnTo>
                <a:lnTo>
                  <a:pt x="1146488" y="610494"/>
                </a:lnTo>
                <a:lnTo>
                  <a:pt x="1145653" y="575907"/>
                </a:lnTo>
                <a:lnTo>
                  <a:pt x="1106142" y="551168"/>
                </a:lnTo>
                <a:lnTo>
                  <a:pt x="1095428" y="528954"/>
                </a:lnTo>
                <a:lnTo>
                  <a:pt x="1074838" y="551168"/>
                </a:lnTo>
                <a:lnTo>
                  <a:pt x="1051777" y="520695"/>
                </a:lnTo>
                <a:lnTo>
                  <a:pt x="1074002" y="482807"/>
                </a:lnTo>
                <a:lnTo>
                  <a:pt x="1104470" y="483616"/>
                </a:lnTo>
                <a:lnTo>
                  <a:pt x="1127569" y="470433"/>
                </a:lnTo>
                <a:lnTo>
                  <a:pt x="1128367" y="449838"/>
                </a:lnTo>
                <a:lnTo>
                  <a:pt x="1154733" y="449029"/>
                </a:lnTo>
                <a:lnTo>
                  <a:pt x="1167915" y="432545"/>
                </a:lnTo>
                <a:lnTo>
                  <a:pt x="1200853" y="430087"/>
                </a:lnTo>
                <a:lnTo>
                  <a:pt x="1317789" y="332029"/>
                </a:lnTo>
                <a:lnTo>
                  <a:pt x="1362276" y="360040"/>
                </a:lnTo>
                <a:lnTo>
                  <a:pt x="1409233" y="343555"/>
                </a:lnTo>
                <a:lnTo>
                  <a:pt x="1442171" y="349322"/>
                </a:lnTo>
                <a:lnTo>
                  <a:pt x="1460293" y="329567"/>
                </a:lnTo>
                <a:lnTo>
                  <a:pt x="1433091" y="276847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0" name="Полилиния: фигура 109">
            <a:extLst>
              <a:ext uri="{FF2B5EF4-FFF2-40B4-BE49-F238E27FC236}">
                <a16:creationId xmlns:a16="http://schemas.microsoft.com/office/drawing/2014/main" id="{7B09189B-DB8A-43CB-BF9A-3495D4FF1C80}"/>
              </a:ext>
            </a:extLst>
          </p:cNvPr>
          <p:cNvSpPr/>
          <p:nvPr/>
        </p:nvSpPr>
        <p:spPr>
          <a:xfrm>
            <a:off x="7473592" y="3170934"/>
            <a:ext cx="1460292" cy="1186504"/>
          </a:xfrm>
          <a:custGeom>
            <a:avLst/>
            <a:gdLst>
              <a:gd name="connsiteX0" fmla="*/ 1433091 w 1460292"/>
              <a:gd name="connsiteY0" fmla="*/ 276847 h 1186504"/>
              <a:gd name="connsiteX1" fmla="*/ 1386439 w 1460292"/>
              <a:gd name="connsiteY1" fmla="*/ 254869 h 1186504"/>
              <a:gd name="connsiteX2" fmla="*/ 1385109 w 1460292"/>
              <a:gd name="connsiteY2" fmla="*/ 246713 h 1186504"/>
              <a:gd name="connsiteX3" fmla="*/ 1358971 w 1460292"/>
              <a:gd name="connsiteY3" fmla="*/ 245801 h 1186504"/>
              <a:gd name="connsiteX4" fmla="*/ 1356768 w 1460292"/>
              <a:gd name="connsiteY4" fmla="*/ 228511 h 1186504"/>
              <a:gd name="connsiteX5" fmla="*/ 1222812 w 1460292"/>
              <a:gd name="connsiteY5" fmla="*/ 109854 h 1186504"/>
              <a:gd name="connsiteX6" fmla="*/ 1221179 w 1460292"/>
              <a:gd name="connsiteY6" fmla="*/ 67586 h 1186504"/>
              <a:gd name="connsiteX7" fmla="*/ 1086083 w 1460292"/>
              <a:gd name="connsiteY7" fmla="*/ 73619 h 1186504"/>
              <a:gd name="connsiteX8" fmla="*/ 1047674 w 1460292"/>
              <a:gd name="connsiteY8" fmla="*/ 60979 h 1186504"/>
              <a:gd name="connsiteX9" fmla="*/ 990802 w 1460292"/>
              <a:gd name="connsiteY9" fmla="*/ 57674 h 1186504"/>
              <a:gd name="connsiteX10" fmla="*/ 956230 w 1460292"/>
              <a:gd name="connsiteY10" fmla="*/ 34617 h 1186504"/>
              <a:gd name="connsiteX11" fmla="*/ 855744 w 1460292"/>
              <a:gd name="connsiteY11" fmla="*/ 80765 h 1186504"/>
              <a:gd name="connsiteX12" fmla="*/ 791502 w 1460292"/>
              <a:gd name="connsiteY12" fmla="*/ 14832 h 1186504"/>
              <a:gd name="connsiteX13" fmla="*/ 749484 w 1460292"/>
              <a:gd name="connsiteY13" fmla="*/ 31316 h 1186504"/>
              <a:gd name="connsiteX14" fmla="*/ 630915 w 1460292"/>
              <a:gd name="connsiteY14" fmla="*/ 0 h 1186504"/>
              <a:gd name="connsiteX15" fmla="*/ 617731 w 1460292"/>
              <a:gd name="connsiteY15" fmla="*/ 34617 h 1186504"/>
              <a:gd name="connsiteX16" fmla="*/ 577347 w 1460292"/>
              <a:gd name="connsiteY16" fmla="*/ 35427 h 1186504"/>
              <a:gd name="connsiteX17" fmla="*/ 564202 w 1460292"/>
              <a:gd name="connsiteY17" fmla="*/ 58517 h 1186504"/>
              <a:gd name="connsiteX18" fmla="*/ 526250 w 1460292"/>
              <a:gd name="connsiteY18" fmla="*/ 59699 h 1186504"/>
              <a:gd name="connsiteX19" fmla="*/ 562265 w 1460292"/>
              <a:gd name="connsiteY19" fmla="*/ 212027 h 1186504"/>
              <a:gd name="connsiteX20" fmla="*/ 465616 w 1460292"/>
              <a:gd name="connsiteY20" fmla="*/ 244992 h 1186504"/>
              <a:gd name="connsiteX21" fmla="*/ 272357 w 1460292"/>
              <a:gd name="connsiteY21" fmla="*/ 241117 h 1186504"/>
              <a:gd name="connsiteX22" fmla="*/ 182850 w 1460292"/>
              <a:gd name="connsiteY22" fmla="*/ 271354 h 1186504"/>
              <a:gd name="connsiteX23" fmla="*/ 136729 w 1460292"/>
              <a:gd name="connsiteY23" fmla="*/ 287264 h 1186504"/>
              <a:gd name="connsiteX24" fmla="*/ 121343 w 1460292"/>
              <a:gd name="connsiteY24" fmla="*/ 325726 h 1186504"/>
              <a:gd name="connsiteX25" fmla="*/ 27999 w 1460292"/>
              <a:gd name="connsiteY25" fmla="*/ 454796 h 1186504"/>
              <a:gd name="connsiteX26" fmla="*/ 21009 w 1460292"/>
              <a:gd name="connsiteY26" fmla="*/ 455841 h 1186504"/>
              <a:gd name="connsiteX27" fmla="*/ 0 w 1460292"/>
              <a:gd name="connsiteY27" fmla="*/ 524403 h 1186504"/>
              <a:gd name="connsiteX28" fmla="*/ 59836 w 1460292"/>
              <a:gd name="connsiteY28" fmla="*/ 655832 h 1186504"/>
              <a:gd name="connsiteX29" fmla="*/ 71917 w 1460292"/>
              <a:gd name="connsiteY29" fmla="*/ 710741 h 1186504"/>
              <a:gd name="connsiteX30" fmla="*/ 145505 w 1460292"/>
              <a:gd name="connsiteY30" fmla="*/ 752474 h 1186504"/>
              <a:gd name="connsiteX31" fmla="*/ 176240 w 1460292"/>
              <a:gd name="connsiteY31" fmla="*/ 826092 h 1186504"/>
              <a:gd name="connsiteX32" fmla="*/ 264113 w 1460292"/>
              <a:gd name="connsiteY32" fmla="*/ 837083 h 1186504"/>
              <a:gd name="connsiteX33" fmla="*/ 291542 w 1460292"/>
              <a:gd name="connsiteY33" fmla="*/ 860140 h 1186504"/>
              <a:gd name="connsiteX34" fmla="*/ 286071 w 1460292"/>
              <a:gd name="connsiteY34" fmla="*/ 949130 h 1186504"/>
              <a:gd name="connsiteX35" fmla="*/ 308030 w 1460292"/>
              <a:gd name="connsiteY35" fmla="*/ 986444 h 1186504"/>
              <a:gd name="connsiteX36" fmla="*/ 306928 w 1460292"/>
              <a:gd name="connsiteY36" fmla="*/ 1013915 h 1186504"/>
              <a:gd name="connsiteX37" fmla="*/ 345375 w 1460292"/>
              <a:gd name="connsiteY37" fmla="*/ 1040277 h 1186504"/>
              <a:gd name="connsiteX38" fmla="*/ 360761 w 1460292"/>
              <a:gd name="connsiteY38" fmla="*/ 1100717 h 1186504"/>
              <a:gd name="connsiteX39" fmla="*/ 417823 w 1460292"/>
              <a:gd name="connsiteY39" fmla="*/ 1136953 h 1186504"/>
              <a:gd name="connsiteX40" fmla="*/ 428803 w 1460292"/>
              <a:gd name="connsiteY40" fmla="*/ 1163311 h 1186504"/>
              <a:gd name="connsiteX41" fmla="*/ 464552 w 1460292"/>
              <a:gd name="connsiteY41" fmla="*/ 1186504 h 1186504"/>
              <a:gd name="connsiteX42" fmla="*/ 464552 w 1460292"/>
              <a:gd name="connsiteY42" fmla="*/ 1169074 h 1186504"/>
              <a:gd name="connsiteX43" fmla="*/ 482636 w 1460292"/>
              <a:gd name="connsiteY43" fmla="*/ 1158357 h 1186504"/>
              <a:gd name="connsiteX44" fmla="*/ 504063 w 1460292"/>
              <a:gd name="connsiteY44" fmla="*/ 1166616 h 1186504"/>
              <a:gd name="connsiteX45" fmla="*/ 536165 w 1460292"/>
              <a:gd name="connsiteY45" fmla="*/ 1152594 h 1186504"/>
              <a:gd name="connsiteX46" fmla="*/ 556756 w 1460292"/>
              <a:gd name="connsiteY46" fmla="*/ 1166616 h 1186504"/>
              <a:gd name="connsiteX47" fmla="*/ 583122 w 1460292"/>
              <a:gd name="connsiteY47" fmla="*/ 1141907 h 1186504"/>
              <a:gd name="connsiteX48" fmla="*/ 620201 w 1460292"/>
              <a:gd name="connsiteY48" fmla="*/ 1141907 h 1186504"/>
              <a:gd name="connsiteX49" fmla="*/ 637487 w 1460292"/>
              <a:gd name="connsiteY49" fmla="*/ 1119659 h 1186504"/>
              <a:gd name="connsiteX50" fmla="*/ 695119 w 1460292"/>
              <a:gd name="connsiteY50" fmla="*/ 1107289 h 1186504"/>
              <a:gd name="connsiteX51" fmla="*/ 705870 w 1460292"/>
              <a:gd name="connsiteY51" fmla="*/ 1123770 h 1186504"/>
              <a:gd name="connsiteX52" fmla="*/ 728893 w 1460292"/>
              <a:gd name="connsiteY52" fmla="*/ 1123770 h 1186504"/>
              <a:gd name="connsiteX53" fmla="*/ 758564 w 1460292"/>
              <a:gd name="connsiteY53" fmla="*/ 1106480 h 1186504"/>
              <a:gd name="connsiteX54" fmla="*/ 857416 w 1460292"/>
              <a:gd name="connsiteY54" fmla="*/ 1106480 h 1186504"/>
              <a:gd name="connsiteX55" fmla="*/ 873030 w 1460292"/>
              <a:gd name="connsiteY55" fmla="*/ 1091648 h 1186504"/>
              <a:gd name="connsiteX56" fmla="*/ 904335 w 1460292"/>
              <a:gd name="connsiteY56" fmla="*/ 1091648 h 1186504"/>
              <a:gd name="connsiteX57" fmla="*/ 927395 w 1460292"/>
              <a:gd name="connsiteY57" fmla="*/ 1071859 h 1186504"/>
              <a:gd name="connsiteX58" fmla="*/ 946352 w 1460292"/>
              <a:gd name="connsiteY58" fmla="*/ 1087500 h 1186504"/>
              <a:gd name="connsiteX59" fmla="*/ 1027881 w 1460292"/>
              <a:gd name="connsiteY59" fmla="*/ 1087500 h 1186504"/>
              <a:gd name="connsiteX60" fmla="*/ 1051777 w 1460292"/>
              <a:gd name="connsiteY60" fmla="*/ 1063634 h 1186504"/>
              <a:gd name="connsiteX61" fmla="*/ 1051777 w 1460292"/>
              <a:gd name="connsiteY61" fmla="*/ 1101522 h 1186504"/>
              <a:gd name="connsiteX62" fmla="*/ 1124264 w 1460292"/>
              <a:gd name="connsiteY62" fmla="*/ 1141063 h 1186504"/>
              <a:gd name="connsiteX63" fmla="*/ 1139080 w 1460292"/>
              <a:gd name="connsiteY63" fmla="*/ 1123770 h 1186504"/>
              <a:gd name="connsiteX64" fmla="*/ 1202525 w 1460292"/>
              <a:gd name="connsiteY64" fmla="*/ 1123770 h 1186504"/>
              <a:gd name="connsiteX65" fmla="*/ 1246974 w 1460292"/>
              <a:gd name="connsiteY65" fmla="*/ 1173188 h 1186504"/>
              <a:gd name="connsiteX66" fmla="*/ 1261791 w 1460292"/>
              <a:gd name="connsiteY66" fmla="*/ 1146021 h 1186504"/>
              <a:gd name="connsiteX67" fmla="*/ 1242833 w 1460292"/>
              <a:gd name="connsiteY67" fmla="*/ 1127075 h 1186504"/>
              <a:gd name="connsiteX68" fmla="*/ 1241199 w 1460292"/>
              <a:gd name="connsiteY68" fmla="*/ 1087500 h 1186504"/>
              <a:gd name="connsiteX69" fmla="*/ 1223116 w 1460292"/>
              <a:gd name="connsiteY69" fmla="*/ 1066096 h 1186504"/>
              <a:gd name="connsiteX70" fmla="*/ 1225547 w 1460292"/>
              <a:gd name="connsiteY70" fmla="*/ 1020792 h 1186504"/>
              <a:gd name="connsiteX71" fmla="*/ 1274973 w 1460292"/>
              <a:gd name="connsiteY71" fmla="*/ 982060 h 1186504"/>
              <a:gd name="connsiteX72" fmla="*/ 1242036 w 1460292"/>
              <a:gd name="connsiteY72" fmla="*/ 971343 h 1186504"/>
              <a:gd name="connsiteX73" fmla="*/ 1241199 w 1460292"/>
              <a:gd name="connsiteY73" fmla="*/ 953240 h 1186504"/>
              <a:gd name="connsiteX74" fmla="*/ 1295565 w 1460292"/>
              <a:gd name="connsiteY74" fmla="*/ 917814 h 1186504"/>
              <a:gd name="connsiteX75" fmla="*/ 1286523 w 1460292"/>
              <a:gd name="connsiteY75" fmla="*/ 877429 h 1186504"/>
              <a:gd name="connsiteX76" fmla="*/ 1270832 w 1460292"/>
              <a:gd name="connsiteY76" fmla="*/ 875781 h 1186504"/>
              <a:gd name="connsiteX77" fmla="*/ 1270035 w 1460292"/>
              <a:gd name="connsiteY77" fmla="*/ 838698 h 1186504"/>
              <a:gd name="connsiteX78" fmla="*/ 1195915 w 1460292"/>
              <a:gd name="connsiteY78" fmla="*/ 738216 h 1186504"/>
              <a:gd name="connsiteX79" fmla="*/ 1146488 w 1460292"/>
              <a:gd name="connsiteY79" fmla="*/ 610494 h 1186504"/>
              <a:gd name="connsiteX80" fmla="*/ 1145653 w 1460292"/>
              <a:gd name="connsiteY80" fmla="*/ 575907 h 1186504"/>
              <a:gd name="connsiteX81" fmla="*/ 1106142 w 1460292"/>
              <a:gd name="connsiteY81" fmla="*/ 551168 h 1186504"/>
              <a:gd name="connsiteX82" fmla="*/ 1095428 w 1460292"/>
              <a:gd name="connsiteY82" fmla="*/ 528954 h 1186504"/>
              <a:gd name="connsiteX83" fmla="*/ 1074838 w 1460292"/>
              <a:gd name="connsiteY83" fmla="*/ 551168 h 1186504"/>
              <a:gd name="connsiteX84" fmla="*/ 1051777 w 1460292"/>
              <a:gd name="connsiteY84" fmla="*/ 520695 h 1186504"/>
              <a:gd name="connsiteX85" fmla="*/ 1074002 w 1460292"/>
              <a:gd name="connsiteY85" fmla="*/ 482807 h 1186504"/>
              <a:gd name="connsiteX86" fmla="*/ 1104470 w 1460292"/>
              <a:gd name="connsiteY86" fmla="*/ 483616 h 1186504"/>
              <a:gd name="connsiteX87" fmla="*/ 1127569 w 1460292"/>
              <a:gd name="connsiteY87" fmla="*/ 470433 h 1186504"/>
              <a:gd name="connsiteX88" fmla="*/ 1128367 w 1460292"/>
              <a:gd name="connsiteY88" fmla="*/ 449838 h 1186504"/>
              <a:gd name="connsiteX89" fmla="*/ 1154733 w 1460292"/>
              <a:gd name="connsiteY89" fmla="*/ 449029 h 1186504"/>
              <a:gd name="connsiteX90" fmla="*/ 1167915 w 1460292"/>
              <a:gd name="connsiteY90" fmla="*/ 432545 h 1186504"/>
              <a:gd name="connsiteX91" fmla="*/ 1200853 w 1460292"/>
              <a:gd name="connsiteY91" fmla="*/ 430087 h 1186504"/>
              <a:gd name="connsiteX92" fmla="*/ 1317789 w 1460292"/>
              <a:gd name="connsiteY92" fmla="*/ 332029 h 1186504"/>
              <a:gd name="connsiteX93" fmla="*/ 1362276 w 1460292"/>
              <a:gd name="connsiteY93" fmla="*/ 360040 h 1186504"/>
              <a:gd name="connsiteX94" fmla="*/ 1409233 w 1460292"/>
              <a:gd name="connsiteY94" fmla="*/ 343555 h 1186504"/>
              <a:gd name="connsiteX95" fmla="*/ 1442171 w 1460292"/>
              <a:gd name="connsiteY95" fmla="*/ 349322 h 1186504"/>
              <a:gd name="connsiteX96" fmla="*/ 1460293 w 1460292"/>
              <a:gd name="connsiteY96" fmla="*/ 329567 h 1186504"/>
              <a:gd name="connsiteX97" fmla="*/ 1433091 w 1460292"/>
              <a:gd name="connsiteY97" fmla="*/ 276847 h 11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60292" h="1186504">
                <a:moveTo>
                  <a:pt x="1433091" y="276847"/>
                </a:moveTo>
                <a:lnTo>
                  <a:pt x="1386439" y="254869"/>
                </a:lnTo>
                <a:lnTo>
                  <a:pt x="1385109" y="246713"/>
                </a:lnTo>
                <a:lnTo>
                  <a:pt x="1358971" y="245801"/>
                </a:lnTo>
                <a:lnTo>
                  <a:pt x="1356768" y="228511"/>
                </a:lnTo>
                <a:lnTo>
                  <a:pt x="1222812" y="109854"/>
                </a:lnTo>
                <a:lnTo>
                  <a:pt x="1221179" y="67586"/>
                </a:lnTo>
                <a:lnTo>
                  <a:pt x="1086083" y="73619"/>
                </a:lnTo>
                <a:lnTo>
                  <a:pt x="1047674" y="60979"/>
                </a:lnTo>
                <a:lnTo>
                  <a:pt x="990802" y="57674"/>
                </a:lnTo>
                <a:lnTo>
                  <a:pt x="956230" y="34617"/>
                </a:lnTo>
                <a:lnTo>
                  <a:pt x="855744" y="80765"/>
                </a:lnTo>
                <a:lnTo>
                  <a:pt x="791502" y="14832"/>
                </a:lnTo>
                <a:lnTo>
                  <a:pt x="749484" y="31316"/>
                </a:lnTo>
                <a:lnTo>
                  <a:pt x="630915" y="0"/>
                </a:lnTo>
                <a:lnTo>
                  <a:pt x="617731" y="34617"/>
                </a:lnTo>
                <a:lnTo>
                  <a:pt x="577347" y="35427"/>
                </a:lnTo>
                <a:lnTo>
                  <a:pt x="564202" y="58517"/>
                </a:lnTo>
                <a:lnTo>
                  <a:pt x="526250" y="59699"/>
                </a:lnTo>
                <a:lnTo>
                  <a:pt x="562265" y="212027"/>
                </a:lnTo>
                <a:lnTo>
                  <a:pt x="465616" y="244992"/>
                </a:lnTo>
                <a:lnTo>
                  <a:pt x="272357" y="241117"/>
                </a:lnTo>
                <a:lnTo>
                  <a:pt x="182850" y="271354"/>
                </a:lnTo>
                <a:lnTo>
                  <a:pt x="136729" y="287264"/>
                </a:lnTo>
                <a:lnTo>
                  <a:pt x="121343" y="325726"/>
                </a:lnTo>
                <a:lnTo>
                  <a:pt x="27999" y="454796"/>
                </a:lnTo>
                <a:lnTo>
                  <a:pt x="21009" y="455841"/>
                </a:lnTo>
                <a:lnTo>
                  <a:pt x="0" y="524403"/>
                </a:lnTo>
                <a:lnTo>
                  <a:pt x="59836" y="655832"/>
                </a:lnTo>
                <a:lnTo>
                  <a:pt x="71917" y="710741"/>
                </a:lnTo>
                <a:lnTo>
                  <a:pt x="145505" y="752474"/>
                </a:lnTo>
                <a:lnTo>
                  <a:pt x="176240" y="826092"/>
                </a:lnTo>
                <a:lnTo>
                  <a:pt x="264113" y="837083"/>
                </a:lnTo>
                <a:lnTo>
                  <a:pt x="291542" y="860140"/>
                </a:lnTo>
                <a:lnTo>
                  <a:pt x="286071" y="949130"/>
                </a:lnTo>
                <a:lnTo>
                  <a:pt x="308030" y="986444"/>
                </a:lnTo>
                <a:lnTo>
                  <a:pt x="306928" y="1013915"/>
                </a:lnTo>
                <a:lnTo>
                  <a:pt x="345375" y="1040277"/>
                </a:lnTo>
                <a:lnTo>
                  <a:pt x="360761" y="1100717"/>
                </a:lnTo>
                <a:lnTo>
                  <a:pt x="417823" y="1136953"/>
                </a:lnTo>
                <a:lnTo>
                  <a:pt x="428803" y="1163311"/>
                </a:lnTo>
                <a:lnTo>
                  <a:pt x="464552" y="1186504"/>
                </a:lnTo>
                <a:lnTo>
                  <a:pt x="464552" y="1169074"/>
                </a:lnTo>
                <a:lnTo>
                  <a:pt x="482636" y="1158357"/>
                </a:lnTo>
                <a:lnTo>
                  <a:pt x="504063" y="1166616"/>
                </a:lnTo>
                <a:lnTo>
                  <a:pt x="536165" y="1152594"/>
                </a:lnTo>
                <a:lnTo>
                  <a:pt x="556756" y="1166616"/>
                </a:lnTo>
                <a:lnTo>
                  <a:pt x="583122" y="1141907"/>
                </a:lnTo>
                <a:lnTo>
                  <a:pt x="620201" y="1141907"/>
                </a:lnTo>
                <a:lnTo>
                  <a:pt x="637487" y="1119659"/>
                </a:lnTo>
                <a:lnTo>
                  <a:pt x="695119" y="1107289"/>
                </a:lnTo>
                <a:lnTo>
                  <a:pt x="705870" y="1123770"/>
                </a:lnTo>
                <a:lnTo>
                  <a:pt x="728893" y="1123770"/>
                </a:lnTo>
                <a:lnTo>
                  <a:pt x="758564" y="1106480"/>
                </a:lnTo>
                <a:lnTo>
                  <a:pt x="857416" y="1106480"/>
                </a:lnTo>
                <a:lnTo>
                  <a:pt x="873030" y="1091648"/>
                </a:lnTo>
                <a:lnTo>
                  <a:pt x="904335" y="1091648"/>
                </a:lnTo>
                <a:lnTo>
                  <a:pt x="927395" y="1071859"/>
                </a:lnTo>
                <a:lnTo>
                  <a:pt x="946352" y="1087500"/>
                </a:lnTo>
                <a:lnTo>
                  <a:pt x="1027881" y="1087500"/>
                </a:lnTo>
                <a:lnTo>
                  <a:pt x="1051777" y="1063634"/>
                </a:lnTo>
                <a:lnTo>
                  <a:pt x="1051777" y="1101522"/>
                </a:lnTo>
                <a:lnTo>
                  <a:pt x="1124264" y="1141063"/>
                </a:lnTo>
                <a:lnTo>
                  <a:pt x="1139080" y="1123770"/>
                </a:lnTo>
                <a:lnTo>
                  <a:pt x="1202525" y="1123770"/>
                </a:lnTo>
                <a:lnTo>
                  <a:pt x="1246974" y="1173188"/>
                </a:lnTo>
                <a:lnTo>
                  <a:pt x="1261791" y="1146021"/>
                </a:lnTo>
                <a:lnTo>
                  <a:pt x="1242833" y="1127075"/>
                </a:lnTo>
                <a:lnTo>
                  <a:pt x="1241199" y="1087500"/>
                </a:lnTo>
                <a:lnTo>
                  <a:pt x="1223116" y="1066096"/>
                </a:lnTo>
                <a:lnTo>
                  <a:pt x="1225547" y="1020792"/>
                </a:lnTo>
                <a:lnTo>
                  <a:pt x="1274973" y="982060"/>
                </a:lnTo>
                <a:lnTo>
                  <a:pt x="1242036" y="971343"/>
                </a:lnTo>
                <a:lnTo>
                  <a:pt x="1241199" y="953240"/>
                </a:lnTo>
                <a:lnTo>
                  <a:pt x="1295565" y="917814"/>
                </a:lnTo>
                <a:lnTo>
                  <a:pt x="1286523" y="877429"/>
                </a:lnTo>
                <a:lnTo>
                  <a:pt x="1270832" y="875781"/>
                </a:lnTo>
                <a:lnTo>
                  <a:pt x="1270035" y="838698"/>
                </a:lnTo>
                <a:lnTo>
                  <a:pt x="1195915" y="738216"/>
                </a:lnTo>
                <a:lnTo>
                  <a:pt x="1146488" y="610494"/>
                </a:lnTo>
                <a:lnTo>
                  <a:pt x="1145653" y="575907"/>
                </a:lnTo>
                <a:lnTo>
                  <a:pt x="1106142" y="551168"/>
                </a:lnTo>
                <a:lnTo>
                  <a:pt x="1095428" y="528954"/>
                </a:lnTo>
                <a:lnTo>
                  <a:pt x="1074838" y="551168"/>
                </a:lnTo>
                <a:lnTo>
                  <a:pt x="1051777" y="520695"/>
                </a:lnTo>
                <a:lnTo>
                  <a:pt x="1074002" y="482807"/>
                </a:lnTo>
                <a:lnTo>
                  <a:pt x="1104470" y="483616"/>
                </a:lnTo>
                <a:lnTo>
                  <a:pt x="1127569" y="470433"/>
                </a:lnTo>
                <a:lnTo>
                  <a:pt x="1128367" y="449838"/>
                </a:lnTo>
                <a:lnTo>
                  <a:pt x="1154733" y="449029"/>
                </a:lnTo>
                <a:lnTo>
                  <a:pt x="1167915" y="432545"/>
                </a:lnTo>
                <a:lnTo>
                  <a:pt x="1200853" y="430087"/>
                </a:lnTo>
                <a:lnTo>
                  <a:pt x="1317789" y="332029"/>
                </a:lnTo>
                <a:lnTo>
                  <a:pt x="1362276" y="360040"/>
                </a:lnTo>
                <a:lnTo>
                  <a:pt x="1409233" y="343555"/>
                </a:lnTo>
                <a:lnTo>
                  <a:pt x="1442171" y="349322"/>
                </a:lnTo>
                <a:lnTo>
                  <a:pt x="1460293" y="329567"/>
                </a:lnTo>
                <a:lnTo>
                  <a:pt x="1433091" y="27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1" name="Полилиния: фигура 110">
            <a:extLst>
              <a:ext uri="{FF2B5EF4-FFF2-40B4-BE49-F238E27FC236}">
                <a16:creationId xmlns:a16="http://schemas.microsoft.com/office/drawing/2014/main" id="{2DF8B250-F6D8-4E22-8F66-FEB43776C34C}"/>
              </a:ext>
            </a:extLst>
          </p:cNvPr>
          <p:cNvSpPr/>
          <p:nvPr/>
        </p:nvSpPr>
        <p:spPr>
          <a:xfrm>
            <a:off x="7473592" y="3412059"/>
            <a:ext cx="1295564" cy="945387"/>
          </a:xfrm>
          <a:custGeom>
            <a:avLst/>
            <a:gdLst>
              <a:gd name="connsiteX0" fmla="*/ 1129278 w 1295564"/>
              <a:gd name="connsiteY0" fmla="*/ 421516 h 945387"/>
              <a:gd name="connsiteX1" fmla="*/ 1174564 w 1295564"/>
              <a:gd name="connsiteY1" fmla="*/ 446032 h 945387"/>
              <a:gd name="connsiteX2" fmla="*/ 1270035 w 1295564"/>
              <a:gd name="connsiteY2" fmla="*/ 597581 h 945387"/>
              <a:gd name="connsiteX3" fmla="*/ 1270832 w 1295564"/>
              <a:gd name="connsiteY3" fmla="*/ 634660 h 945387"/>
              <a:gd name="connsiteX4" fmla="*/ 1286523 w 1295564"/>
              <a:gd name="connsiteY4" fmla="*/ 636313 h 945387"/>
              <a:gd name="connsiteX5" fmla="*/ 1295565 w 1295564"/>
              <a:gd name="connsiteY5" fmla="*/ 676697 h 945387"/>
              <a:gd name="connsiteX6" fmla="*/ 1241199 w 1295564"/>
              <a:gd name="connsiteY6" fmla="*/ 712124 h 945387"/>
              <a:gd name="connsiteX7" fmla="*/ 1242036 w 1295564"/>
              <a:gd name="connsiteY7" fmla="*/ 730226 h 945387"/>
              <a:gd name="connsiteX8" fmla="*/ 1274973 w 1295564"/>
              <a:gd name="connsiteY8" fmla="*/ 740943 h 945387"/>
              <a:gd name="connsiteX9" fmla="*/ 1225547 w 1295564"/>
              <a:gd name="connsiteY9" fmla="*/ 779675 h 945387"/>
              <a:gd name="connsiteX10" fmla="*/ 1223116 w 1295564"/>
              <a:gd name="connsiteY10" fmla="*/ 824979 h 945387"/>
              <a:gd name="connsiteX11" fmla="*/ 1241199 w 1295564"/>
              <a:gd name="connsiteY11" fmla="*/ 846383 h 945387"/>
              <a:gd name="connsiteX12" fmla="*/ 1242833 w 1295564"/>
              <a:gd name="connsiteY12" fmla="*/ 885958 h 945387"/>
              <a:gd name="connsiteX13" fmla="*/ 1261791 w 1295564"/>
              <a:gd name="connsiteY13" fmla="*/ 904901 h 945387"/>
              <a:gd name="connsiteX14" fmla="*/ 1246974 w 1295564"/>
              <a:gd name="connsiteY14" fmla="*/ 932072 h 945387"/>
              <a:gd name="connsiteX15" fmla="*/ 1202525 w 1295564"/>
              <a:gd name="connsiteY15" fmla="*/ 882653 h 945387"/>
              <a:gd name="connsiteX16" fmla="*/ 1139080 w 1295564"/>
              <a:gd name="connsiteY16" fmla="*/ 882653 h 945387"/>
              <a:gd name="connsiteX17" fmla="*/ 1124264 w 1295564"/>
              <a:gd name="connsiteY17" fmla="*/ 899947 h 945387"/>
              <a:gd name="connsiteX18" fmla="*/ 1051777 w 1295564"/>
              <a:gd name="connsiteY18" fmla="*/ 860406 h 945387"/>
              <a:gd name="connsiteX19" fmla="*/ 1051777 w 1295564"/>
              <a:gd name="connsiteY19" fmla="*/ 822518 h 945387"/>
              <a:gd name="connsiteX20" fmla="*/ 1027881 w 1295564"/>
              <a:gd name="connsiteY20" fmla="*/ 846383 h 945387"/>
              <a:gd name="connsiteX21" fmla="*/ 946352 w 1295564"/>
              <a:gd name="connsiteY21" fmla="*/ 846383 h 945387"/>
              <a:gd name="connsiteX22" fmla="*/ 927395 w 1295564"/>
              <a:gd name="connsiteY22" fmla="*/ 830742 h 945387"/>
              <a:gd name="connsiteX23" fmla="*/ 904335 w 1295564"/>
              <a:gd name="connsiteY23" fmla="*/ 850532 h 945387"/>
              <a:gd name="connsiteX24" fmla="*/ 873030 w 1295564"/>
              <a:gd name="connsiteY24" fmla="*/ 850532 h 945387"/>
              <a:gd name="connsiteX25" fmla="*/ 857416 w 1295564"/>
              <a:gd name="connsiteY25" fmla="*/ 865363 h 945387"/>
              <a:gd name="connsiteX26" fmla="*/ 758564 w 1295564"/>
              <a:gd name="connsiteY26" fmla="*/ 865363 h 945387"/>
              <a:gd name="connsiteX27" fmla="*/ 728893 w 1295564"/>
              <a:gd name="connsiteY27" fmla="*/ 882653 h 945387"/>
              <a:gd name="connsiteX28" fmla="*/ 705870 w 1295564"/>
              <a:gd name="connsiteY28" fmla="*/ 882653 h 945387"/>
              <a:gd name="connsiteX29" fmla="*/ 695119 w 1295564"/>
              <a:gd name="connsiteY29" fmla="*/ 866173 h 945387"/>
              <a:gd name="connsiteX30" fmla="*/ 637487 w 1295564"/>
              <a:gd name="connsiteY30" fmla="*/ 878542 h 945387"/>
              <a:gd name="connsiteX31" fmla="*/ 620201 w 1295564"/>
              <a:gd name="connsiteY31" fmla="*/ 900790 h 945387"/>
              <a:gd name="connsiteX32" fmla="*/ 583122 w 1295564"/>
              <a:gd name="connsiteY32" fmla="*/ 900790 h 945387"/>
              <a:gd name="connsiteX33" fmla="*/ 556756 w 1295564"/>
              <a:gd name="connsiteY33" fmla="*/ 925499 h 945387"/>
              <a:gd name="connsiteX34" fmla="*/ 536165 w 1295564"/>
              <a:gd name="connsiteY34" fmla="*/ 911477 h 945387"/>
              <a:gd name="connsiteX35" fmla="*/ 504063 w 1295564"/>
              <a:gd name="connsiteY35" fmla="*/ 925499 h 945387"/>
              <a:gd name="connsiteX36" fmla="*/ 482636 w 1295564"/>
              <a:gd name="connsiteY36" fmla="*/ 917240 h 945387"/>
              <a:gd name="connsiteX37" fmla="*/ 464552 w 1295564"/>
              <a:gd name="connsiteY37" fmla="*/ 927957 h 945387"/>
              <a:gd name="connsiteX38" fmla="*/ 464552 w 1295564"/>
              <a:gd name="connsiteY38" fmla="*/ 945388 h 945387"/>
              <a:gd name="connsiteX39" fmla="*/ 428803 w 1295564"/>
              <a:gd name="connsiteY39" fmla="*/ 922194 h 945387"/>
              <a:gd name="connsiteX40" fmla="*/ 417823 w 1295564"/>
              <a:gd name="connsiteY40" fmla="*/ 895836 h 945387"/>
              <a:gd name="connsiteX41" fmla="*/ 360761 w 1295564"/>
              <a:gd name="connsiteY41" fmla="*/ 859596 h 945387"/>
              <a:gd name="connsiteX42" fmla="*/ 345375 w 1295564"/>
              <a:gd name="connsiteY42" fmla="*/ 799157 h 945387"/>
              <a:gd name="connsiteX43" fmla="*/ 306928 w 1295564"/>
              <a:gd name="connsiteY43" fmla="*/ 772799 h 945387"/>
              <a:gd name="connsiteX44" fmla="*/ 308030 w 1295564"/>
              <a:gd name="connsiteY44" fmla="*/ 745327 h 945387"/>
              <a:gd name="connsiteX45" fmla="*/ 286071 w 1295564"/>
              <a:gd name="connsiteY45" fmla="*/ 708009 h 945387"/>
              <a:gd name="connsiteX46" fmla="*/ 291542 w 1295564"/>
              <a:gd name="connsiteY46" fmla="*/ 619019 h 945387"/>
              <a:gd name="connsiteX47" fmla="*/ 264113 w 1295564"/>
              <a:gd name="connsiteY47" fmla="*/ 595963 h 945387"/>
              <a:gd name="connsiteX48" fmla="*/ 176240 w 1295564"/>
              <a:gd name="connsiteY48" fmla="*/ 584976 h 945387"/>
              <a:gd name="connsiteX49" fmla="*/ 145505 w 1295564"/>
              <a:gd name="connsiteY49" fmla="*/ 511357 h 945387"/>
              <a:gd name="connsiteX50" fmla="*/ 71917 w 1295564"/>
              <a:gd name="connsiteY50" fmla="*/ 469624 h 945387"/>
              <a:gd name="connsiteX51" fmla="*/ 59836 w 1295564"/>
              <a:gd name="connsiteY51" fmla="*/ 414716 h 945387"/>
              <a:gd name="connsiteX52" fmla="*/ 0 w 1295564"/>
              <a:gd name="connsiteY52" fmla="*/ 283287 h 945387"/>
              <a:gd name="connsiteX53" fmla="*/ 21009 w 1295564"/>
              <a:gd name="connsiteY53" fmla="*/ 214721 h 945387"/>
              <a:gd name="connsiteX54" fmla="*/ 27999 w 1295564"/>
              <a:gd name="connsiteY54" fmla="*/ 213676 h 945387"/>
              <a:gd name="connsiteX55" fmla="*/ 121343 w 1295564"/>
              <a:gd name="connsiteY55" fmla="*/ 84609 h 945387"/>
              <a:gd name="connsiteX56" fmla="*/ 136729 w 1295564"/>
              <a:gd name="connsiteY56" fmla="*/ 46147 h 945387"/>
              <a:gd name="connsiteX57" fmla="*/ 182850 w 1295564"/>
              <a:gd name="connsiteY57" fmla="*/ 30237 h 945387"/>
              <a:gd name="connsiteX58" fmla="*/ 272357 w 1295564"/>
              <a:gd name="connsiteY58" fmla="*/ 0 h 945387"/>
              <a:gd name="connsiteX59" fmla="*/ 430855 w 1295564"/>
              <a:gd name="connsiteY59" fmla="*/ 125305 h 945387"/>
              <a:gd name="connsiteX60" fmla="*/ 548664 w 1295564"/>
              <a:gd name="connsiteY60" fmla="*/ 166252 h 945387"/>
              <a:gd name="connsiteX61" fmla="*/ 637487 w 1295564"/>
              <a:gd name="connsiteY61" fmla="*/ 166252 h 945387"/>
              <a:gd name="connsiteX62" fmla="*/ 758564 w 1295564"/>
              <a:gd name="connsiteY62" fmla="*/ 390409 h 945387"/>
              <a:gd name="connsiteX63" fmla="*/ 927395 w 1295564"/>
              <a:gd name="connsiteY63" fmla="*/ 414716 h 945387"/>
              <a:gd name="connsiteX64" fmla="*/ 1007328 w 1295564"/>
              <a:gd name="connsiteY64" fmla="*/ 401260 h 945387"/>
              <a:gd name="connsiteX65" fmla="*/ 1129278 w 1295564"/>
              <a:gd name="connsiteY65" fmla="*/ 421516 h 9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95564" h="945387">
                <a:moveTo>
                  <a:pt x="1129278" y="421516"/>
                </a:moveTo>
                <a:lnTo>
                  <a:pt x="1174564" y="446032"/>
                </a:lnTo>
                <a:lnTo>
                  <a:pt x="1270035" y="597581"/>
                </a:lnTo>
                <a:lnTo>
                  <a:pt x="1270832" y="634660"/>
                </a:lnTo>
                <a:lnTo>
                  <a:pt x="1286523" y="636313"/>
                </a:lnTo>
                <a:lnTo>
                  <a:pt x="1295565" y="676697"/>
                </a:lnTo>
                <a:lnTo>
                  <a:pt x="1241199" y="712124"/>
                </a:lnTo>
                <a:lnTo>
                  <a:pt x="1242036" y="730226"/>
                </a:lnTo>
                <a:lnTo>
                  <a:pt x="1274973" y="740943"/>
                </a:lnTo>
                <a:lnTo>
                  <a:pt x="1225547" y="779675"/>
                </a:lnTo>
                <a:lnTo>
                  <a:pt x="1223116" y="824979"/>
                </a:lnTo>
                <a:lnTo>
                  <a:pt x="1241199" y="846383"/>
                </a:lnTo>
                <a:lnTo>
                  <a:pt x="1242833" y="885958"/>
                </a:lnTo>
                <a:lnTo>
                  <a:pt x="1261791" y="904901"/>
                </a:lnTo>
                <a:lnTo>
                  <a:pt x="1246974" y="932072"/>
                </a:lnTo>
                <a:lnTo>
                  <a:pt x="1202525" y="882653"/>
                </a:lnTo>
                <a:lnTo>
                  <a:pt x="1139080" y="882653"/>
                </a:lnTo>
                <a:lnTo>
                  <a:pt x="1124264" y="899947"/>
                </a:lnTo>
                <a:lnTo>
                  <a:pt x="1051777" y="860406"/>
                </a:lnTo>
                <a:lnTo>
                  <a:pt x="1051777" y="822518"/>
                </a:lnTo>
                <a:lnTo>
                  <a:pt x="1027881" y="846383"/>
                </a:lnTo>
                <a:lnTo>
                  <a:pt x="946352" y="846383"/>
                </a:lnTo>
                <a:lnTo>
                  <a:pt x="927395" y="830742"/>
                </a:lnTo>
                <a:lnTo>
                  <a:pt x="904335" y="850532"/>
                </a:lnTo>
                <a:lnTo>
                  <a:pt x="873030" y="850532"/>
                </a:lnTo>
                <a:lnTo>
                  <a:pt x="857416" y="865363"/>
                </a:lnTo>
                <a:lnTo>
                  <a:pt x="758564" y="865363"/>
                </a:lnTo>
                <a:lnTo>
                  <a:pt x="728893" y="882653"/>
                </a:lnTo>
                <a:lnTo>
                  <a:pt x="705870" y="882653"/>
                </a:lnTo>
                <a:lnTo>
                  <a:pt x="695119" y="866173"/>
                </a:lnTo>
                <a:lnTo>
                  <a:pt x="637487" y="878542"/>
                </a:lnTo>
                <a:lnTo>
                  <a:pt x="620201" y="900790"/>
                </a:lnTo>
                <a:lnTo>
                  <a:pt x="583122" y="900790"/>
                </a:lnTo>
                <a:lnTo>
                  <a:pt x="556756" y="925499"/>
                </a:lnTo>
                <a:lnTo>
                  <a:pt x="536165" y="911477"/>
                </a:lnTo>
                <a:lnTo>
                  <a:pt x="504063" y="925499"/>
                </a:lnTo>
                <a:lnTo>
                  <a:pt x="482636" y="917240"/>
                </a:lnTo>
                <a:lnTo>
                  <a:pt x="464552" y="927957"/>
                </a:lnTo>
                <a:lnTo>
                  <a:pt x="464552" y="945388"/>
                </a:lnTo>
                <a:lnTo>
                  <a:pt x="428803" y="922194"/>
                </a:lnTo>
                <a:lnTo>
                  <a:pt x="417823" y="895836"/>
                </a:lnTo>
                <a:lnTo>
                  <a:pt x="360761" y="859596"/>
                </a:lnTo>
                <a:lnTo>
                  <a:pt x="345375" y="799157"/>
                </a:lnTo>
                <a:lnTo>
                  <a:pt x="306928" y="772799"/>
                </a:lnTo>
                <a:lnTo>
                  <a:pt x="308030" y="745327"/>
                </a:lnTo>
                <a:lnTo>
                  <a:pt x="286071" y="708009"/>
                </a:lnTo>
                <a:lnTo>
                  <a:pt x="291542" y="619019"/>
                </a:lnTo>
                <a:lnTo>
                  <a:pt x="264113" y="595963"/>
                </a:lnTo>
                <a:lnTo>
                  <a:pt x="176240" y="584976"/>
                </a:lnTo>
                <a:lnTo>
                  <a:pt x="145505" y="511357"/>
                </a:lnTo>
                <a:lnTo>
                  <a:pt x="71917" y="469624"/>
                </a:lnTo>
                <a:lnTo>
                  <a:pt x="59836" y="414716"/>
                </a:lnTo>
                <a:lnTo>
                  <a:pt x="0" y="283287"/>
                </a:lnTo>
                <a:lnTo>
                  <a:pt x="21009" y="214721"/>
                </a:lnTo>
                <a:lnTo>
                  <a:pt x="27999" y="213676"/>
                </a:lnTo>
                <a:lnTo>
                  <a:pt x="121343" y="84609"/>
                </a:lnTo>
                <a:lnTo>
                  <a:pt x="136729" y="46147"/>
                </a:lnTo>
                <a:lnTo>
                  <a:pt x="182850" y="30237"/>
                </a:lnTo>
                <a:lnTo>
                  <a:pt x="272357" y="0"/>
                </a:lnTo>
                <a:lnTo>
                  <a:pt x="430855" y="125305"/>
                </a:lnTo>
                <a:cubicBezTo>
                  <a:pt x="464400" y="151823"/>
                  <a:pt x="505886" y="166252"/>
                  <a:pt x="548664" y="166252"/>
                </a:cubicBezTo>
                <a:lnTo>
                  <a:pt x="637487" y="166252"/>
                </a:lnTo>
                <a:lnTo>
                  <a:pt x="758564" y="390409"/>
                </a:lnTo>
                <a:lnTo>
                  <a:pt x="927395" y="414716"/>
                </a:lnTo>
                <a:lnTo>
                  <a:pt x="1007328" y="401260"/>
                </a:lnTo>
                <a:cubicBezTo>
                  <a:pt x="1049080" y="394227"/>
                  <a:pt x="1092010" y="401358"/>
                  <a:pt x="1129278" y="421516"/>
                </a:cubicBez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AC84A9A8-4A75-4BEB-A87D-7F8506BB8DB0}"/>
              </a:ext>
            </a:extLst>
          </p:cNvPr>
          <p:cNvSpPr/>
          <p:nvPr/>
        </p:nvSpPr>
        <p:spPr>
          <a:xfrm>
            <a:off x="7473592" y="3412059"/>
            <a:ext cx="1295564" cy="945387"/>
          </a:xfrm>
          <a:custGeom>
            <a:avLst/>
            <a:gdLst>
              <a:gd name="connsiteX0" fmla="*/ 1129278 w 1295564"/>
              <a:gd name="connsiteY0" fmla="*/ 421516 h 945387"/>
              <a:gd name="connsiteX1" fmla="*/ 1174564 w 1295564"/>
              <a:gd name="connsiteY1" fmla="*/ 446032 h 945387"/>
              <a:gd name="connsiteX2" fmla="*/ 1270035 w 1295564"/>
              <a:gd name="connsiteY2" fmla="*/ 597581 h 945387"/>
              <a:gd name="connsiteX3" fmla="*/ 1270832 w 1295564"/>
              <a:gd name="connsiteY3" fmla="*/ 634660 h 945387"/>
              <a:gd name="connsiteX4" fmla="*/ 1286523 w 1295564"/>
              <a:gd name="connsiteY4" fmla="*/ 636313 h 945387"/>
              <a:gd name="connsiteX5" fmla="*/ 1295565 w 1295564"/>
              <a:gd name="connsiteY5" fmla="*/ 676697 h 945387"/>
              <a:gd name="connsiteX6" fmla="*/ 1241199 w 1295564"/>
              <a:gd name="connsiteY6" fmla="*/ 712124 h 945387"/>
              <a:gd name="connsiteX7" fmla="*/ 1242036 w 1295564"/>
              <a:gd name="connsiteY7" fmla="*/ 730226 h 945387"/>
              <a:gd name="connsiteX8" fmla="*/ 1274973 w 1295564"/>
              <a:gd name="connsiteY8" fmla="*/ 740943 h 945387"/>
              <a:gd name="connsiteX9" fmla="*/ 1225547 w 1295564"/>
              <a:gd name="connsiteY9" fmla="*/ 779675 h 945387"/>
              <a:gd name="connsiteX10" fmla="*/ 1223116 w 1295564"/>
              <a:gd name="connsiteY10" fmla="*/ 824979 h 945387"/>
              <a:gd name="connsiteX11" fmla="*/ 1241199 w 1295564"/>
              <a:gd name="connsiteY11" fmla="*/ 846383 h 945387"/>
              <a:gd name="connsiteX12" fmla="*/ 1242833 w 1295564"/>
              <a:gd name="connsiteY12" fmla="*/ 885958 h 945387"/>
              <a:gd name="connsiteX13" fmla="*/ 1261791 w 1295564"/>
              <a:gd name="connsiteY13" fmla="*/ 904901 h 945387"/>
              <a:gd name="connsiteX14" fmla="*/ 1246974 w 1295564"/>
              <a:gd name="connsiteY14" fmla="*/ 932072 h 945387"/>
              <a:gd name="connsiteX15" fmla="*/ 1202525 w 1295564"/>
              <a:gd name="connsiteY15" fmla="*/ 882653 h 945387"/>
              <a:gd name="connsiteX16" fmla="*/ 1139080 w 1295564"/>
              <a:gd name="connsiteY16" fmla="*/ 882653 h 945387"/>
              <a:gd name="connsiteX17" fmla="*/ 1124264 w 1295564"/>
              <a:gd name="connsiteY17" fmla="*/ 899947 h 945387"/>
              <a:gd name="connsiteX18" fmla="*/ 1051777 w 1295564"/>
              <a:gd name="connsiteY18" fmla="*/ 860406 h 945387"/>
              <a:gd name="connsiteX19" fmla="*/ 1051777 w 1295564"/>
              <a:gd name="connsiteY19" fmla="*/ 822518 h 945387"/>
              <a:gd name="connsiteX20" fmla="*/ 1027881 w 1295564"/>
              <a:gd name="connsiteY20" fmla="*/ 846383 h 945387"/>
              <a:gd name="connsiteX21" fmla="*/ 946352 w 1295564"/>
              <a:gd name="connsiteY21" fmla="*/ 846383 h 945387"/>
              <a:gd name="connsiteX22" fmla="*/ 927395 w 1295564"/>
              <a:gd name="connsiteY22" fmla="*/ 830742 h 945387"/>
              <a:gd name="connsiteX23" fmla="*/ 904335 w 1295564"/>
              <a:gd name="connsiteY23" fmla="*/ 850532 h 945387"/>
              <a:gd name="connsiteX24" fmla="*/ 873030 w 1295564"/>
              <a:gd name="connsiteY24" fmla="*/ 850532 h 945387"/>
              <a:gd name="connsiteX25" fmla="*/ 857416 w 1295564"/>
              <a:gd name="connsiteY25" fmla="*/ 865363 h 945387"/>
              <a:gd name="connsiteX26" fmla="*/ 758564 w 1295564"/>
              <a:gd name="connsiteY26" fmla="*/ 865363 h 945387"/>
              <a:gd name="connsiteX27" fmla="*/ 728893 w 1295564"/>
              <a:gd name="connsiteY27" fmla="*/ 882653 h 945387"/>
              <a:gd name="connsiteX28" fmla="*/ 705870 w 1295564"/>
              <a:gd name="connsiteY28" fmla="*/ 882653 h 945387"/>
              <a:gd name="connsiteX29" fmla="*/ 695119 w 1295564"/>
              <a:gd name="connsiteY29" fmla="*/ 866173 h 945387"/>
              <a:gd name="connsiteX30" fmla="*/ 637487 w 1295564"/>
              <a:gd name="connsiteY30" fmla="*/ 878542 h 945387"/>
              <a:gd name="connsiteX31" fmla="*/ 620201 w 1295564"/>
              <a:gd name="connsiteY31" fmla="*/ 900790 h 945387"/>
              <a:gd name="connsiteX32" fmla="*/ 583122 w 1295564"/>
              <a:gd name="connsiteY32" fmla="*/ 900790 h 945387"/>
              <a:gd name="connsiteX33" fmla="*/ 556756 w 1295564"/>
              <a:gd name="connsiteY33" fmla="*/ 925499 h 945387"/>
              <a:gd name="connsiteX34" fmla="*/ 536165 w 1295564"/>
              <a:gd name="connsiteY34" fmla="*/ 911477 h 945387"/>
              <a:gd name="connsiteX35" fmla="*/ 504063 w 1295564"/>
              <a:gd name="connsiteY35" fmla="*/ 925499 h 945387"/>
              <a:gd name="connsiteX36" fmla="*/ 482636 w 1295564"/>
              <a:gd name="connsiteY36" fmla="*/ 917240 h 945387"/>
              <a:gd name="connsiteX37" fmla="*/ 464552 w 1295564"/>
              <a:gd name="connsiteY37" fmla="*/ 927957 h 945387"/>
              <a:gd name="connsiteX38" fmla="*/ 464552 w 1295564"/>
              <a:gd name="connsiteY38" fmla="*/ 945388 h 945387"/>
              <a:gd name="connsiteX39" fmla="*/ 428803 w 1295564"/>
              <a:gd name="connsiteY39" fmla="*/ 922194 h 945387"/>
              <a:gd name="connsiteX40" fmla="*/ 417823 w 1295564"/>
              <a:gd name="connsiteY40" fmla="*/ 895836 h 945387"/>
              <a:gd name="connsiteX41" fmla="*/ 360761 w 1295564"/>
              <a:gd name="connsiteY41" fmla="*/ 859596 h 945387"/>
              <a:gd name="connsiteX42" fmla="*/ 345375 w 1295564"/>
              <a:gd name="connsiteY42" fmla="*/ 799157 h 945387"/>
              <a:gd name="connsiteX43" fmla="*/ 306928 w 1295564"/>
              <a:gd name="connsiteY43" fmla="*/ 772799 h 945387"/>
              <a:gd name="connsiteX44" fmla="*/ 308030 w 1295564"/>
              <a:gd name="connsiteY44" fmla="*/ 745327 h 945387"/>
              <a:gd name="connsiteX45" fmla="*/ 286071 w 1295564"/>
              <a:gd name="connsiteY45" fmla="*/ 708009 h 945387"/>
              <a:gd name="connsiteX46" fmla="*/ 291542 w 1295564"/>
              <a:gd name="connsiteY46" fmla="*/ 619019 h 945387"/>
              <a:gd name="connsiteX47" fmla="*/ 264113 w 1295564"/>
              <a:gd name="connsiteY47" fmla="*/ 595963 h 945387"/>
              <a:gd name="connsiteX48" fmla="*/ 176240 w 1295564"/>
              <a:gd name="connsiteY48" fmla="*/ 584976 h 945387"/>
              <a:gd name="connsiteX49" fmla="*/ 145505 w 1295564"/>
              <a:gd name="connsiteY49" fmla="*/ 511357 h 945387"/>
              <a:gd name="connsiteX50" fmla="*/ 71917 w 1295564"/>
              <a:gd name="connsiteY50" fmla="*/ 469624 h 945387"/>
              <a:gd name="connsiteX51" fmla="*/ 59836 w 1295564"/>
              <a:gd name="connsiteY51" fmla="*/ 414716 h 945387"/>
              <a:gd name="connsiteX52" fmla="*/ 0 w 1295564"/>
              <a:gd name="connsiteY52" fmla="*/ 283287 h 945387"/>
              <a:gd name="connsiteX53" fmla="*/ 21009 w 1295564"/>
              <a:gd name="connsiteY53" fmla="*/ 214721 h 945387"/>
              <a:gd name="connsiteX54" fmla="*/ 27999 w 1295564"/>
              <a:gd name="connsiteY54" fmla="*/ 213676 h 945387"/>
              <a:gd name="connsiteX55" fmla="*/ 121343 w 1295564"/>
              <a:gd name="connsiteY55" fmla="*/ 84609 h 945387"/>
              <a:gd name="connsiteX56" fmla="*/ 136729 w 1295564"/>
              <a:gd name="connsiteY56" fmla="*/ 46147 h 945387"/>
              <a:gd name="connsiteX57" fmla="*/ 182850 w 1295564"/>
              <a:gd name="connsiteY57" fmla="*/ 30237 h 945387"/>
              <a:gd name="connsiteX58" fmla="*/ 272357 w 1295564"/>
              <a:gd name="connsiteY58" fmla="*/ 0 h 945387"/>
              <a:gd name="connsiteX59" fmla="*/ 430855 w 1295564"/>
              <a:gd name="connsiteY59" fmla="*/ 125305 h 945387"/>
              <a:gd name="connsiteX60" fmla="*/ 548664 w 1295564"/>
              <a:gd name="connsiteY60" fmla="*/ 166252 h 945387"/>
              <a:gd name="connsiteX61" fmla="*/ 637487 w 1295564"/>
              <a:gd name="connsiteY61" fmla="*/ 166252 h 945387"/>
              <a:gd name="connsiteX62" fmla="*/ 758564 w 1295564"/>
              <a:gd name="connsiteY62" fmla="*/ 390409 h 945387"/>
              <a:gd name="connsiteX63" fmla="*/ 927395 w 1295564"/>
              <a:gd name="connsiteY63" fmla="*/ 414716 h 945387"/>
              <a:gd name="connsiteX64" fmla="*/ 1007328 w 1295564"/>
              <a:gd name="connsiteY64" fmla="*/ 401260 h 945387"/>
              <a:gd name="connsiteX65" fmla="*/ 1129278 w 1295564"/>
              <a:gd name="connsiteY65" fmla="*/ 421516 h 9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95564" h="945387">
                <a:moveTo>
                  <a:pt x="1129278" y="421516"/>
                </a:moveTo>
                <a:lnTo>
                  <a:pt x="1174564" y="446032"/>
                </a:lnTo>
                <a:lnTo>
                  <a:pt x="1270035" y="597581"/>
                </a:lnTo>
                <a:lnTo>
                  <a:pt x="1270832" y="634660"/>
                </a:lnTo>
                <a:lnTo>
                  <a:pt x="1286523" y="636313"/>
                </a:lnTo>
                <a:lnTo>
                  <a:pt x="1295565" y="676697"/>
                </a:lnTo>
                <a:lnTo>
                  <a:pt x="1241199" y="712124"/>
                </a:lnTo>
                <a:lnTo>
                  <a:pt x="1242036" y="730226"/>
                </a:lnTo>
                <a:lnTo>
                  <a:pt x="1274973" y="740943"/>
                </a:lnTo>
                <a:lnTo>
                  <a:pt x="1225547" y="779675"/>
                </a:lnTo>
                <a:lnTo>
                  <a:pt x="1223116" y="824979"/>
                </a:lnTo>
                <a:lnTo>
                  <a:pt x="1241199" y="846383"/>
                </a:lnTo>
                <a:lnTo>
                  <a:pt x="1242833" y="885958"/>
                </a:lnTo>
                <a:lnTo>
                  <a:pt x="1261791" y="904901"/>
                </a:lnTo>
                <a:lnTo>
                  <a:pt x="1246974" y="932072"/>
                </a:lnTo>
                <a:lnTo>
                  <a:pt x="1202525" y="882653"/>
                </a:lnTo>
                <a:lnTo>
                  <a:pt x="1139080" y="882653"/>
                </a:lnTo>
                <a:lnTo>
                  <a:pt x="1124264" y="899947"/>
                </a:lnTo>
                <a:lnTo>
                  <a:pt x="1051777" y="860406"/>
                </a:lnTo>
                <a:lnTo>
                  <a:pt x="1051777" y="822518"/>
                </a:lnTo>
                <a:lnTo>
                  <a:pt x="1027881" y="846383"/>
                </a:lnTo>
                <a:lnTo>
                  <a:pt x="946352" y="846383"/>
                </a:lnTo>
                <a:lnTo>
                  <a:pt x="927395" y="830742"/>
                </a:lnTo>
                <a:lnTo>
                  <a:pt x="904335" y="850532"/>
                </a:lnTo>
                <a:lnTo>
                  <a:pt x="873030" y="850532"/>
                </a:lnTo>
                <a:lnTo>
                  <a:pt x="857416" y="865363"/>
                </a:lnTo>
                <a:lnTo>
                  <a:pt x="758564" y="865363"/>
                </a:lnTo>
                <a:lnTo>
                  <a:pt x="728893" y="882653"/>
                </a:lnTo>
                <a:lnTo>
                  <a:pt x="705870" y="882653"/>
                </a:lnTo>
                <a:lnTo>
                  <a:pt x="695119" y="866173"/>
                </a:lnTo>
                <a:lnTo>
                  <a:pt x="637487" y="878542"/>
                </a:lnTo>
                <a:lnTo>
                  <a:pt x="620201" y="900790"/>
                </a:lnTo>
                <a:lnTo>
                  <a:pt x="583122" y="900790"/>
                </a:lnTo>
                <a:lnTo>
                  <a:pt x="556756" y="925499"/>
                </a:lnTo>
                <a:lnTo>
                  <a:pt x="536165" y="911477"/>
                </a:lnTo>
                <a:lnTo>
                  <a:pt x="504063" y="925499"/>
                </a:lnTo>
                <a:lnTo>
                  <a:pt x="482636" y="917240"/>
                </a:lnTo>
                <a:lnTo>
                  <a:pt x="464552" y="927957"/>
                </a:lnTo>
                <a:lnTo>
                  <a:pt x="464552" y="945388"/>
                </a:lnTo>
                <a:lnTo>
                  <a:pt x="428803" y="922194"/>
                </a:lnTo>
                <a:lnTo>
                  <a:pt x="417823" y="895836"/>
                </a:lnTo>
                <a:lnTo>
                  <a:pt x="360761" y="859596"/>
                </a:lnTo>
                <a:lnTo>
                  <a:pt x="345375" y="799157"/>
                </a:lnTo>
                <a:lnTo>
                  <a:pt x="306928" y="772799"/>
                </a:lnTo>
                <a:lnTo>
                  <a:pt x="308030" y="745327"/>
                </a:lnTo>
                <a:lnTo>
                  <a:pt x="286071" y="708009"/>
                </a:lnTo>
                <a:lnTo>
                  <a:pt x="291542" y="619019"/>
                </a:lnTo>
                <a:lnTo>
                  <a:pt x="264113" y="595963"/>
                </a:lnTo>
                <a:lnTo>
                  <a:pt x="176240" y="584976"/>
                </a:lnTo>
                <a:lnTo>
                  <a:pt x="145505" y="511357"/>
                </a:lnTo>
                <a:lnTo>
                  <a:pt x="71917" y="469624"/>
                </a:lnTo>
                <a:lnTo>
                  <a:pt x="59836" y="414716"/>
                </a:lnTo>
                <a:lnTo>
                  <a:pt x="0" y="283287"/>
                </a:lnTo>
                <a:lnTo>
                  <a:pt x="21009" y="214721"/>
                </a:lnTo>
                <a:lnTo>
                  <a:pt x="27999" y="213676"/>
                </a:lnTo>
                <a:lnTo>
                  <a:pt x="121343" y="84609"/>
                </a:lnTo>
                <a:lnTo>
                  <a:pt x="136729" y="46147"/>
                </a:lnTo>
                <a:lnTo>
                  <a:pt x="182850" y="30237"/>
                </a:lnTo>
                <a:lnTo>
                  <a:pt x="272357" y="0"/>
                </a:lnTo>
                <a:lnTo>
                  <a:pt x="430855" y="125305"/>
                </a:lnTo>
                <a:cubicBezTo>
                  <a:pt x="464400" y="151823"/>
                  <a:pt x="505886" y="166252"/>
                  <a:pt x="548664" y="166252"/>
                </a:cubicBezTo>
                <a:lnTo>
                  <a:pt x="637487" y="166252"/>
                </a:lnTo>
                <a:lnTo>
                  <a:pt x="758564" y="390409"/>
                </a:lnTo>
                <a:lnTo>
                  <a:pt x="927395" y="414716"/>
                </a:lnTo>
                <a:lnTo>
                  <a:pt x="1007328" y="401260"/>
                </a:lnTo>
                <a:cubicBezTo>
                  <a:pt x="1049080" y="394227"/>
                  <a:pt x="1092010" y="401358"/>
                  <a:pt x="1129278" y="421516"/>
                </a:cubicBez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783C005F-CC77-495C-9897-B5EEBAA0F773}"/>
              </a:ext>
            </a:extLst>
          </p:cNvPr>
          <p:cNvSpPr/>
          <p:nvPr/>
        </p:nvSpPr>
        <p:spPr>
          <a:xfrm>
            <a:off x="6646683" y="3626768"/>
            <a:ext cx="1291423" cy="1019777"/>
          </a:xfrm>
          <a:custGeom>
            <a:avLst/>
            <a:gdLst>
              <a:gd name="connsiteX0" fmla="*/ 1244695 w 1291423"/>
              <a:gd name="connsiteY0" fmla="*/ 681112 h 1019777"/>
              <a:gd name="connsiteX1" fmla="*/ 1187633 w 1291423"/>
              <a:gd name="connsiteY1" fmla="*/ 644872 h 1019777"/>
              <a:gd name="connsiteX2" fmla="*/ 1172246 w 1291423"/>
              <a:gd name="connsiteY2" fmla="*/ 584436 h 1019777"/>
              <a:gd name="connsiteX3" fmla="*/ 1133799 w 1291423"/>
              <a:gd name="connsiteY3" fmla="*/ 558075 h 1019777"/>
              <a:gd name="connsiteX4" fmla="*/ 1134939 w 1291423"/>
              <a:gd name="connsiteY4" fmla="*/ 530603 h 1019777"/>
              <a:gd name="connsiteX5" fmla="*/ 1112942 w 1291423"/>
              <a:gd name="connsiteY5" fmla="*/ 493289 h 1019777"/>
              <a:gd name="connsiteX6" fmla="*/ 1118451 w 1291423"/>
              <a:gd name="connsiteY6" fmla="*/ 404295 h 1019777"/>
              <a:gd name="connsiteX7" fmla="*/ 1090984 w 1291423"/>
              <a:gd name="connsiteY7" fmla="*/ 381238 h 1019777"/>
              <a:gd name="connsiteX8" fmla="*/ 1003111 w 1291423"/>
              <a:gd name="connsiteY8" fmla="*/ 370251 h 1019777"/>
              <a:gd name="connsiteX9" fmla="*/ 972376 w 1291423"/>
              <a:gd name="connsiteY9" fmla="*/ 296633 h 1019777"/>
              <a:gd name="connsiteX10" fmla="*/ 898788 w 1291423"/>
              <a:gd name="connsiteY10" fmla="*/ 254900 h 1019777"/>
              <a:gd name="connsiteX11" fmla="*/ 886745 w 1291423"/>
              <a:gd name="connsiteY11" fmla="*/ 199992 h 1019777"/>
              <a:gd name="connsiteX12" fmla="*/ 826871 w 1291423"/>
              <a:gd name="connsiteY12" fmla="*/ 68562 h 1019777"/>
              <a:gd name="connsiteX13" fmla="*/ 847880 w 1291423"/>
              <a:gd name="connsiteY13" fmla="*/ 0 h 1019777"/>
              <a:gd name="connsiteX14" fmla="*/ 1596 w 1291423"/>
              <a:gd name="connsiteY14" fmla="*/ 127482 h 1019777"/>
              <a:gd name="connsiteX15" fmla="*/ 0 w 1291423"/>
              <a:gd name="connsiteY15" fmla="*/ 127551 h 1019777"/>
              <a:gd name="connsiteX16" fmla="*/ 12309 w 1291423"/>
              <a:gd name="connsiteY16" fmla="*/ 155497 h 1019777"/>
              <a:gd name="connsiteX17" fmla="*/ 37003 w 1291423"/>
              <a:gd name="connsiteY17" fmla="*/ 157145 h 1019777"/>
              <a:gd name="connsiteX18" fmla="*/ 35369 w 1291423"/>
              <a:gd name="connsiteY18" fmla="*/ 199148 h 1019777"/>
              <a:gd name="connsiteX19" fmla="*/ 161347 w 1291423"/>
              <a:gd name="connsiteY19" fmla="*/ 483377 h 1019777"/>
              <a:gd name="connsiteX20" fmla="*/ 173732 w 1291423"/>
              <a:gd name="connsiteY20" fmla="*/ 597076 h 1019777"/>
              <a:gd name="connsiteX21" fmla="*/ 130917 w 1291423"/>
              <a:gd name="connsiteY21" fmla="*/ 743706 h 1019777"/>
              <a:gd name="connsiteX22" fmla="*/ 144061 w 1291423"/>
              <a:gd name="connsiteY22" fmla="*/ 780784 h 1019777"/>
              <a:gd name="connsiteX23" fmla="*/ 242914 w 1291423"/>
              <a:gd name="connsiteY23" fmla="*/ 806337 h 1019777"/>
              <a:gd name="connsiteX24" fmla="*/ 284931 w 1291423"/>
              <a:gd name="connsiteY24" fmla="*/ 871427 h 1019777"/>
              <a:gd name="connsiteX25" fmla="*/ 291504 w 1291423"/>
              <a:gd name="connsiteY25" fmla="*/ 909315 h 1019777"/>
              <a:gd name="connsiteX26" fmla="*/ 373070 w 1291423"/>
              <a:gd name="connsiteY26" fmla="*/ 960386 h 1019777"/>
              <a:gd name="connsiteX27" fmla="*/ 435223 w 1291423"/>
              <a:gd name="connsiteY27" fmla="*/ 1019777 h 1019777"/>
              <a:gd name="connsiteX28" fmla="*/ 442252 w 1291423"/>
              <a:gd name="connsiteY28" fmla="*/ 962035 h 1019777"/>
              <a:gd name="connsiteX29" fmla="*/ 465274 w 1291423"/>
              <a:gd name="connsiteY29" fmla="*/ 962879 h 1019777"/>
              <a:gd name="connsiteX30" fmla="*/ 447988 w 1291423"/>
              <a:gd name="connsiteY30" fmla="*/ 938978 h 1019777"/>
              <a:gd name="connsiteX31" fmla="*/ 475190 w 1291423"/>
              <a:gd name="connsiteY31" fmla="*/ 935677 h 1019777"/>
              <a:gd name="connsiteX32" fmla="*/ 490006 w 1291423"/>
              <a:gd name="connsiteY32" fmla="*/ 888720 h 1019777"/>
              <a:gd name="connsiteX33" fmla="*/ 523780 w 1291423"/>
              <a:gd name="connsiteY33" fmla="*/ 873079 h 1019777"/>
              <a:gd name="connsiteX34" fmla="*/ 546005 w 1291423"/>
              <a:gd name="connsiteY34" fmla="*/ 882957 h 1019777"/>
              <a:gd name="connsiteX35" fmla="*/ 594595 w 1291423"/>
              <a:gd name="connsiteY35" fmla="*/ 858248 h 1019777"/>
              <a:gd name="connsiteX36" fmla="*/ 644021 w 1291423"/>
              <a:gd name="connsiteY36" fmla="*/ 874732 h 1019777"/>
              <a:gd name="connsiteX37" fmla="*/ 660509 w 1291423"/>
              <a:gd name="connsiteY37" fmla="*/ 862362 h 1019777"/>
              <a:gd name="connsiteX38" fmla="*/ 684367 w 1291423"/>
              <a:gd name="connsiteY38" fmla="*/ 876385 h 1019777"/>
              <a:gd name="connsiteX39" fmla="*/ 742038 w 1291423"/>
              <a:gd name="connsiteY39" fmla="*/ 876385 h 1019777"/>
              <a:gd name="connsiteX40" fmla="*/ 777445 w 1291423"/>
              <a:gd name="connsiteY40" fmla="*/ 899441 h 1019777"/>
              <a:gd name="connsiteX41" fmla="*/ 817829 w 1291423"/>
              <a:gd name="connsiteY41" fmla="*/ 892835 h 1019777"/>
              <a:gd name="connsiteX42" fmla="*/ 868851 w 1291423"/>
              <a:gd name="connsiteY42" fmla="*/ 892835 h 1019777"/>
              <a:gd name="connsiteX43" fmla="*/ 868851 w 1291423"/>
              <a:gd name="connsiteY43" fmla="*/ 918384 h 1019777"/>
              <a:gd name="connsiteX44" fmla="*/ 908400 w 1291423"/>
              <a:gd name="connsiteY44" fmla="*/ 918384 h 1019777"/>
              <a:gd name="connsiteX45" fmla="*/ 887011 w 1291423"/>
              <a:gd name="connsiteY45" fmla="*/ 887068 h 1019777"/>
              <a:gd name="connsiteX46" fmla="*/ 887011 w 1291423"/>
              <a:gd name="connsiteY46" fmla="*/ 766796 h 1019777"/>
              <a:gd name="connsiteX47" fmla="*/ 953723 w 1291423"/>
              <a:gd name="connsiteY47" fmla="*/ 731370 h 1019777"/>
              <a:gd name="connsiteX48" fmla="*/ 953723 w 1291423"/>
              <a:gd name="connsiteY48" fmla="*/ 699245 h 1019777"/>
              <a:gd name="connsiteX49" fmla="*/ 972680 w 1291423"/>
              <a:gd name="connsiteY49" fmla="*/ 713233 h 1019777"/>
              <a:gd name="connsiteX50" fmla="*/ 998210 w 1291423"/>
              <a:gd name="connsiteY50" fmla="*/ 705008 h 1019777"/>
              <a:gd name="connsiteX51" fmla="*/ 998210 w 1291423"/>
              <a:gd name="connsiteY51" fmla="*/ 686875 h 1019777"/>
              <a:gd name="connsiteX52" fmla="*/ 1067391 w 1291423"/>
              <a:gd name="connsiteY52" fmla="*/ 705817 h 1019777"/>
              <a:gd name="connsiteX53" fmla="*/ 1101165 w 1291423"/>
              <a:gd name="connsiteY53" fmla="*/ 733022 h 1019777"/>
              <a:gd name="connsiteX54" fmla="*/ 1122554 w 1291423"/>
              <a:gd name="connsiteY54" fmla="*/ 726416 h 1019777"/>
              <a:gd name="connsiteX55" fmla="*/ 1180224 w 1291423"/>
              <a:gd name="connsiteY55" fmla="*/ 746201 h 1019777"/>
              <a:gd name="connsiteX56" fmla="*/ 1291423 w 1291423"/>
              <a:gd name="connsiteY56" fmla="*/ 746201 h 1019777"/>
              <a:gd name="connsiteX57" fmla="*/ 1291423 w 1291423"/>
              <a:gd name="connsiteY57" fmla="*/ 730663 h 1019777"/>
              <a:gd name="connsiteX58" fmla="*/ 1255712 w 1291423"/>
              <a:gd name="connsiteY58" fmla="*/ 707470 h 1019777"/>
              <a:gd name="connsiteX59" fmla="*/ 1244695 w 1291423"/>
              <a:gd name="connsiteY59" fmla="*/ 681112 h 101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91423" h="1019777">
                <a:moveTo>
                  <a:pt x="1244695" y="681112"/>
                </a:moveTo>
                <a:lnTo>
                  <a:pt x="1187633" y="644872"/>
                </a:lnTo>
                <a:lnTo>
                  <a:pt x="1172246" y="584436"/>
                </a:lnTo>
                <a:lnTo>
                  <a:pt x="1133799" y="558075"/>
                </a:lnTo>
                <a:lnTo>
                  <a:pt x="1134939" y="530603"/>
                </a:lnTo>
                <a:lnTo>
                  <a:pt x="1112942" y="493289"/>
                </a:lnTo>
                <a:lnTo>
                  <a:pt x="1118451" y="404295"/>
                </a:lnTo>
                <a:lnTo>
                  <a:pt x="1090984" y="381238"/>
                </a:lnTo>
                <a:lnTo>
                  <a:pt x="1003111" y="370251"/>
                </a:lnTo>
                <a:lnTo>
                  <a:pt x="972376" y="296633"/>
                </a:lnTo>
                <a:lnTo>
                  <a:pt x="898788" y="254900"/>
                </a:lnTo>
                <a:lnTo>
                  <a:pt x="886745" y="199992"/>
                </a:lnTo>
                <a:lnTo>
                  <a:pt x="826871" y="68562"/>
                </a:lnTo>
                <a:lnTo>
                  <a:pt x="847880" y="0"/>
                </a:lnTo>
                <a:lnTo>
                  <a:pt x="1596" y="127482"/>
                </a:lnTo>
                <a:lnTo>
                  <a:pt x="0" y="127551"/>
                </a:lnTo>
                <a:lnTo>
                  <a:pt x="12309" y="155497"/>
                </a:lnTo>
                <a:lnTo>
                  <a:pt x="37003" y="157145"/>
                </a:lnTo>
                <a:lnTo>
                  <a:pt x="35369" y="199148"/>
                </a:lnTo>
                <a:lnTo>
                  <a:pt x="161347" y="483377"/>
                </a:lnTo>
                <a:lnTo>
                  <a:pt x="173732" y="597076"/>
                </a:lnTo>
                <a:lnTo>
                  <a:pt x="130917" y="743706"/>
                </a:lnTo>
                <a:lnTo>
                  <a:pt x="144061" y="780784"/>
                </a:lnTo>
                <a:lnTo>
                  <a:pt x="242914" y="806337"/>
                </a:lnTo>
                <a:lnTo>
                  <a:pt x="284931" y="871427"/>
                </a:lnTo>
                <a:lnTo>
                  <a:pt x="291504" y="909315"/>
                </a:lnTo>
                <a:lnTo>
                  <a:pt x="373070" y="960386"/>
                </a:lnTo>
                <a:lnTo>
                  <a:pt x="435223" y="1019777"/>
                </a:lnTo>
                <a:lnTo>
                  <a:pt x="442252" y="962035"/>
                </a:lnTo>
                <a:lnTo>
                  <a:pt x="465274" y="962879"/>
                </a:lnTo>
                <a:lnTo>
                  <a:pt x="447988" y="938978"/>
                </a:lnTo>
                <a:lnTo>
                  <a:pt x="475190" y="935677"/>
                </a:lnTo>
                <a:lnTo>
                  <a:pt x="490006" y="888720"/>
                </a:lnTo>
                <a:lnTo>
                  <a:pt x="523780" y="873079"/>
                </a:lnTo>
                <a:lnTo>
                  <a:pt x="546005" y="882957"/>
                </a:lnTo>
                <a:lnTo>
                  <a:pt x="594595" y="858248"/>
                </a:lnTo>
                <a:lnTo>
                  <a:pt x="644021" y="874732"/>
                </a:lnTo>
                <a:lnTo>
                  <a:pt x="660509" y="862362"/>
                </a:lnTo>
                <a:lnTo>
                  <a:pt x="684367" y="876385"/>
                </a:lnTo>
                <a:lnTo>
                  <a:pt x="742038" y="876385"/>
                </a:lnTo>
                <a:lnTo>
                  <a:pt x="777445" y="899441"/>
                </a:lnTo>
                <a:lnTo>
                  <a:pt x="817829" y="892835"/>
                </a:lnTo>
                <a:lnTo>
                  <a:pt x="868851" y="892835"/>
                </a:lnTo>
                <a:lnTo>
                  <a:pt x="868851" y="918384"/>
                </a:lnTo>
                <a:lnTo>
                  <a:pt x="908400" y="918384"/>
                </a:lnTo>
                <a:lnTo>
                  <a:pt x="887011" y="887068"/>
                </a:lnTo>
                <a:lnTo>
                  <a:pt x="887011" y="766796"/>
                </a:lnTo>
                <a:lnTo>
                  <a:pt x="953723" y="731370"/>
                </a:lnTo>
                <a:lnTo>
                  <a:pt x="953723" y="699245"/>
                </a:lnTo>
                <a:lnTo>
                  <a:pt x="972680" y="713233"/>
                </a:lnTo>
                <a:lnTo>
                  <a:pt x="998210" y="705008"/>
                </a:lnTo>
                <a:lnTo>
                  <a:pt x="998210" y="686875"/>
                </a:lnTo>
                <a:lnTo>
                  <a:pt x="1067391" y="705817"/>
                </a:lnTo>
                <a:lnTo>
                  <a:pt x="1101165" y="733022"/>
                </a:lnTo>
                <a:lnTo>
                  <a:pt x="1122554" y="726416"/>
                </a:lnTo>
                <a:lnTo>
                  <a:pt x="1180224" y="746201"/>
                </a:lnTo>
                <a:lnTo>
                  <a:pt x="1291423" y="746201"/>
                </a:lnTo>
                <a:lnTo>
                  <a:pt x="1291423" y="730663"/>
                </a:lnTo>
                <a:lnTo>
                  <a:pt x="1255712" y="707470"/>
                </a:lnTo>
                <a:lnTo>
                  <a:pt x="1244695" y="681112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4" name="Полилиния: фигура 113">
            <a:extLst>
              <a:ext uri="{FF2B5EF4-FFF2-40B4-BE49-F238E27FC236}">
                <a16:creationId xmlns:a16="http://schemas.microsoft.com/office/drawing/2014/main" id="{0F027DD0-F538-45FD-B0CF-C48AB2294C3B}"/>
              </a:ext>
            </a:extLst>
          </p:cNvPr>
          <p:cNvSpPr/>
          <p:nvPr/>
        </p:nvSpPr>
        <p:spPr>
          <a:xfrm>
            <a:off x="6646683" y="3626768"/>
            <a:ext cx="1291423" cy="1019777"/>
          </a:xfrm>
          <a:custGeom>
            <a:avLst/>
            <a:gdLst>
              <a:gd name="connsiteX0" fmla="*/ 1244695 w 1291423"/>
              <a:gd name="connsiteY0" fmla="*/ 681112 h 1019777"/>
              <a:gd name="connsiteX1" fmla="*/ 1187633 w 1291423"/>
              <a:gd name="connsiteY1" fmla="*/ 644872 h 1019777"/>
              <a:gd name="connsiteX2" fmla="*/ 1172246 w 1291423"/>
              <a:gd name="connsiteY2" fmla="*/ 584436 h 1019777"/>
              <a:gd name="connsiteX3" fmla="*/ 1133799 w 1291423"/>
              <a:gd name="connsiteY3" fmla="*/ 558075 h 1019777"/>
              <a:gd name="connsiteX4" fmla="*/ 1134939 w 1291423"/>
              <a:gd name="connsiteY4" fmla="*/ 530603 h 1019777"/>
              <a:gd name="connsiteX5" fmla="*/ 1112942 w 1291423"/>
              <a:gd name="connsiteY5" fmla="*/ 493289 h 1019777"/>
              <a:gd name="connsiteX6" fmla="*/ 1118451 w 1291423"/>
              <a:gd name="connsiteY6" fmla="*/ 404295 h 1019777"/>
              <a:gd name="connsiteX7" fmla="*/ 1090984 w 1291423"/>
              <a:gd name="connsiteY7" fmla="*/ 381238 h 1019777"/>
              <a:gd name="connsiteX8" fmla="*/ 1003111 w 1291423"/>
              <a:gd name="connsiteY8" fmla="*/ 370251 h 1019777"/>
              <a:gd name="connsiteX9" fmla="*/ 972376 w 1291423"/>
              <a:gd name="connsiteY9" fmla="*/ 296633 h 1019777"/>
              <a:gd name="connsiteX10" fmla="*/ 898788 w 1291423"/>
              <a:gd name="connsiteY10" fmla="*/ 254900 h 1019777"/>
              <a:gd name="connsiteX11" fmla="*/ 886745 w 1291423"/>
              <a:gd name="connsiteY11" fmla="*/ 199992 h 1019777"/>
              <a:gd name="connsiteX12" fmla="*/ 826871 w 1291423"/>
              <a:gd name="connsiteY12" fmla="*/ 68562 h 1019777"/>
              <a:gd name="connsiteX13" fmla="*/ 847880 w 1291423"/>
              <a:gd name="connsiteY13" fmla="*/ 0 h 1019777"/>
              <a:gd name="connsiteX14" fmla="*/ 1596 w 1291423"/>
              <a:gd name="connsiteY14" fmla="*/ 127482 h 1019777"/>
              <a:gd name="connsiteX15" fmla="*/ 0 w 1291423"/>
              <a:gd name="connsiteY15" fmla="*/ 127551 h 1019777"/>
              <a:gd name="connsiteX16" fmla="*/ 12309 w 1291423"/>
              <a:gd name="connsiteY16" fmla="*/ 155497 h 1019777"/>
              <a:gd name="connsiteX17" fmla="*/ 37003 w 1291423"/>
              <a:gd name="connsiteY17" fmla="*/ 157145 h 1019777"/>
              <a:gd name="connsiteX18" fmla="*/ 35369 w 1291423"/>
              <a:gd name="connsiteY18" fmla="*/ 199148 h 1019777"/>
              <a:gd name="connsiteX19" fmla="*/ 161347 w 1291423"/>
              <a:gd name="connsiteY19" fmla="*/ 483377 h 1019777"/>
              <a:gd name="connsiteX20" fmla="*/ 173732 w 1291423"/>
              <a:gd name="connsiteY20" fmla="*/ 597076 h 1019777"/>
              <a:gd name="connsiteX21" fmla="*/ 130917 w 1291423"/>
              <a:gd name="connsiteY21" fmla="*/ 743706 h 1019777"/>
              <a:gd name="connsiteX22" fmla="*/ 144061 w 1291423"/>
              <a:gd name="connsiteY22" fmla="*/ 780784 h 1019777"/>
              <a:gd name="connsiteX23" fmla="*/ 242914 w 1291423"/>
              <a:gd name="connsiteY23" fmla="*/ 806337 h 1019777"/>
              <a:gd name="connsiteX24" fmla="*/ 284931 w 1291423"/>
              <a:gd name="connsiteY24" fmla="*/ 871427 h 1019777"/>
              <a:gd name="connsiteX25" fmla="*/ 291504 w 1291423"/>
              <a:gd name="connsiteY25" fmla="*/ 909315 h 1019777"/>
              <a:gd name="connsiteX26" fmla="*/ 373070 w 1291423"/>
              <a:gd name="connsiteY26" fmla="*/ 960386 h 1019777"/>
              <a:gd name="connsiteX27" fmla="*/ 435223 w 1291423"/>
              <a:gd name="connsiteY27" fmla="*/ 1019777 h 1019777"/>
              <a:gd name="connsiteX28" fmla="*/ 442252 w 1291423"/>
              <a:gd name="connsiteY28" fmla="*/ 962035 h 1019777"/>
              <a:gd name="connsiteX29" fmla="*/ 465274 w 1291423"/>
              <a:gd name="connsiteY29" fmla="*/ 962879 h 1019777"/>
              <a:gd name="connsiteX30" fmla="*/ 447988 w 1291423"/>
              <a:gd name="connsiteY30" fmla="*/ 938978 h 1019777"/>
              <a:gd name="connsiteX31" fmla="*/ 475190 w 1291423"/>
              <a:gd name="connsiteY31" fmla="*/ 935677 h 1019777"/>
              <a:gd name="connsiteX32" fmla="*/ 490006 w 1291423"/>
              <a:gd name="connsiteY32" fmla="*/ 888720 h 1019777"/>
              <a:gd name="connsiteX33" fmla="*/ 523780 w 1291423"/>
              <a:gd name="connsiteY33" fmla="*/ 873079 h 1019777"/>
              <a:gd name="connsiteX34" fmla="*/ 546005 w 1291423"/>
              <a:gd name="connsiteY34" fmla="*/ 882957 h 1019777"/>
              <a:gd name="connsiteX35" fmla="*/ 594595 w 1291423"/>
              <a:gd name="connsiteY35" fmla="*/ 858248 h 1019777"/>
              <a:gd name="connsiteX36" fmla="*/ 644021 w 1291423"/>
              <a:gd name="connsiteY36" fmla="*/ 874732 h 1019777"/>
              <a:gd name="connsiteX37" fmla="*/ 660509 w 1291423"/>
              <a:gd name="connsiteY37" fmla="*/ 862362 h 1019777"/>
              <a:gd name="connsiteX38" fmla="*/ 684367 w 1291423"/>
              <a:gd name="connsiteY38" fmla="*/ 876385 h 1019777"/>
              <a:gd name="connsiteX39" fmla="*/ 742038 w 1291423"/>
              <a:gd name="connsiteY39" fmla="*/ 876385 h 1019777"/>
              <a:gd name="connsiteX40" fmla="*/ 777445 w 1291423"/>
              <a:gd name="connsiteY40" fmla="*/ 899441 h 1019777"/>
              <a:gd name="connsiteX41" fmla="*/ 817829 w 1291423"/>
              <a:gd name="connsiteY41" fmla="*/ 892835 h 1019777"/>
              <a:gd name="connsiteX42" fmla="*/ 868851 w 1291423"/>
              <a:gd name="connsiteY42" fmla="*/ 892835 h 1019777"/>
              <a:gd name="connsiteX43" fmla="*/ 868851 w 1291423"/>
              <a:gd name="connsiteY43" fmla="*/ 918384 h 1019777"/>
              <a:gd name="connsiteX44" fmla="*/ 908400 w 1291423"/>
              <a:gd name="connsiteY44" fmla="*/ 918384 h 1019777"/>
              <a:gd name="connsiteX45" fmla="*/ 887011 w 1291423"/>
              <a:gd name="connsiteY45" fmla="*/ 887068 h 1019777"/>
              <a:gd name="connsiteX46" fmla="*/ 887011 w 1291423"/>
              <a:gd name="connsiteY46" fmla="*/ 766796 h 1019777"/>
              <a:gd name="connsiteX47" fmla="*/ 953723 w 1291423"/>
              <a:gd name="connsiteY47" fmla="*/ 731370 h 1019777"/>
              <a:gd name="connsiteX48" fmla="*/ 953723 w 1291423"/>
              <a:gd name="connsiteY48" fmla="*/ 699245 h 1019777"/>
              <a:gd name="connsiteX49" fmla="*/ 972680 w 1291423"/>
              <a:gd name="connsiteY49" fmla="*/ 713233 h 1019777"/>
              <a:gd name="connsiteX50" fmla="*/ 998210 w 1291423"/>
              <a:gd name="connsiteY50" fmla="*/ 705008 h 1019777"/>
              <a:gd name="connsiteX51" fmla="*/ 998210 w 1291423"/>
              <a:gd name="connsiteY51" fmla="*/ 686875 h 1019777"/>
              <a:gd name="connsiteX52" fmla="*/ 1067391 w 1291423"/>
              <a:gd name="connsiteY52" fmla="*/ 705817 h 1019777"/>
              <a:gd name="connsiteX53" fmla="*/ 1101165 w 1291423"/>
              <a:gd name="connsiteY53" fmla="*/ 733022 h 1019777"/>
              <a:gd name="connsiteX54" fmla="*/ 1122554 w 1291423"/>
              <a:gd name="connsiteY54" fmla="*/ 726416 h 1019777"/>
              <a:gd name="connsiteX55" fmla="*/ 1180224 w 1291423"/>
              <a:gd name="connsiteY55" fmla="*/ 746201 h 1019777"/>
              <a:gd name="connsiteX56" fmla="*/ 1291423 w 1291423"/>
              <a:gd name="connsiteY56" fmla="*/ 746201 h 1019777"/>
              <a:gd name="connsiteX57" fmla="*/ 1291423 w 1291423"/>
              <a:gd name="connsiteY57" fmla="*/ 730663 h 1019777"/>
              <a:gd name="connsiteX58" fmla="*/ 1255712 w 1291423"/>
              <a:gd name="connsiteY58" fmla="*/ 707470 h 1019777"/>
              <a:gd name="connsiteX59" fmla="*/ 1244695 w 1291423"/>
              <a:gd name="connsiteY59" fmla="*/ 681112 h 101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91423" h="1019777">
                <a:moveTo>
                  <a:pt x="1244695" y="681112"/>
                </a:moveTo>
                <a:lnTo>
                  <a:pt x="1187633" y="644872"/>
                </a:lnTo>
                <a:lnTo>
                  <a:pt x="1172246" y="584436"/>
                </a:lnTo>
                <a:lnTo>
                  <a:pt x="1133799" y="558075"/>
                </a:lnTo>
                <a:lnTo>
                  <a:pt x="1134939" y="530603"/>
                </a:lnTo>
                <a:lnTo>
                  <a:pt x="1112942" y="493289"/>
                </a:lnTo>
                <a:lnTo>
                  <a:pt x="1118451" y="404295"/>
                </a:lnTo>
                <a:lnTo>
                  <a:pt x="1090984" y="381238"/>
                </a:lnTo>
                <a:lnTo>
                  <a:pt x="1003111" y="370251"/>
                </a:lnTo>
                <a:lnTo>
                  <a:pt x="972376" y="296633"/>
                </a:lnTo>
                <a:lnTo>
                  <a:pt x="898788" y="254900"/>
                </a:lnTo>
                <a:lnTo>
                  <a:pt x="886745" y="199992"/>
                </a:lnTo>
                <a:lnTo>
                  <a:pt x="826871" y="68562"/>
                </a:lnTo>
                <a:lnTo>
                  <a:pt x="847880" y="0"/>
                </a:lnTo>
                <a:lnTo>
                  <a:pt x="1596" y="127482"/>
                </a:lnTo>
                <a:lnTo>
                  <a:pt x="0" y="127551"/>
                </a:lnTo>
                <a:lnTo>
                  <a:pt x="12309" y="155497"/>
                </a:lnTo>
                <a:lnTo>
                  <a:pt x="37003" y="157145"/>
                </a:lnTo>
                <a:lnTo>
                  <a:pt x="35369" y="199148"/>
                </a:lnTo>
                <a:lnTo>
                  <a:pt x="161347" y="483377"/>
                </a:lnTo>
                <a:lnTo>
                  <a:pt x="173732" y="597076"/>
                </a:lnTo>
                <a:lnTo>
                  <a:pt x="130917" y="743706"/>
                </a:lnTo>
                <a:lnTo>
                  <a:pt x="144061" y="780784"/>
                </a:lnTo>
                <a:lnTo>
                  <a:pt x="242914" y="806337"/>
                </a:lnTo>
                <a:lnTo>
                  <a:pt x="284931" y="871427"/>
                </a:lnTo>
                <a:lnTo>
                  <a:pt x="291504" y="909315"/>
                </a:lnTo>
                <a:lnTo>
                  <a:pt x="373070" y="960386"/>
                </a:lnTo>
                <a:lnTo>
                  <a:pt x="435223" y="1019777"/>
                </a:lnTo>
                <a:lnTo>
                  <a:pt x="442252" y="962035"/>
                </a:lnTo>
                <a:lnTo>
                  <a:pt x="465274" y="962879"/>
                </a:lnTo>
                <a:lnTo>
                  <a:pt x="447988" y="938978"/>
                </a:lnTo>
                <a:lnTo>
                  <a:pt x="475190" y="935677"/>
                </a:lnTo>
                <a:lnTo>
                  <a:pt x="490006" y="888720"/>
                </a:lnTo>
                <a:lnTo>
                  <a:pt x="523780" y="873079"/>
                </a:lnTo>
                <a:lnTo>
                  <a:pt x="546005" y="882957"/>
                </a:lnTo>
                <a:lnTo>
                  <a:pt x="594595" y="858248"/>
                </a:lnTo>
                <a:lnTo>
                  <a:pt x="644021" y="874732"/>
                </a:lnTo>
                <a:lnTo>
                  <a:pt x="660509" y="862362"/>
                </a:lnTo>
                <a:lnTo>
                  <a:pt x="684367" y="876385"/>
                </a:lnTo>
                <a:lnTo>
                  <a:pt x="742038" y="876385"/>
                </a:lnTo>
                <a:lnTo>
                  <a:pt x="777445" y="899441"/>
                </a:lnTo>
                <a:lnTo>
                  <a:pt x="817829" y="892835"/>
                </a:lnTo>
                <a:lnTo>
                  <a:pt x="868851" y="892835"/>
                </a:lnTo>
                <a:lnTo>
                  <a:pt x="868851" y="918384"/>
                </a:lnTo>
                <a:lnTo>
                  <a:pt x="908400" y="918384"/>
                </a:lnTo>
                <a:lnTo>
                  <a:pt x="887011" y="887068"/>
                </a:lnTo>
                <a:lnTo>
                  <a:pt x="887011" y="766796"/>
                </a:lnTo>
                <a:lnTo>
                  <a:pt x="953723" y="731370"/>
                </a:lnTo>
                <a:lnTo>
                  <a:pt x="953723" y="699245"/>
                </a:lnTo>
                <a:lnTo>
                  <a:pt x="972680" y="713233"/>
                </a:lnTo>
                <a:lnTo>
                  <a:pt x="998210" y="705008"/>
                </a:lnTo>
                <a:lnTo>
                  <a:pt x="998210" y="686875"/>
                </a:lnTo>
                <a:lnTo>
                  <a:pt x="1067391" y="705817"/>
                </a:lnTo>
                <a:lnTo>
                  <a:pt x="1101165" y="733022"/>
                </a:lnTo>
                <a:lnTo>
                  <a:pt x="1122554" y="726416"/>
                </a:lnTo>
                <a:lnTo>
                  <a:pt x="1180224" y="746201"/>
                </a:lnTo>
                <a:lnTo>
                  <a:pt x="1291423" y="746201"/>
                </a:lnTo>
                <a:lnTo>
                  <a:pt x="1291423" y="730663"/>
                </a:lnTo>
                <a:lnTo>
                  <a:pt x="1255712" y="707470"/>
                </a:lnTo>
                <a:lnTo>
                  <a:pt x="1244695" y="681112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360" name="Прямая соединительная линия 359">
            <a:extLst>
              <a:ext uri="{FF2B5EF4-FFF2-40B4-BE49-F238E27FC236}">
                <a16:creationId xmlns:a16="http://schemas.microsoft.com/office/drawing/2014/main" id="{71BED5AA-5A03-44E1-96D6-B4279A003D7E}"/>
              </a:ext>
            </a:extLst>
          </p:cNvPr>
          <p:cNvCxnSpPr>
            <a:cxnSpLocks/>
            <a:stCxn id="343" idx="2"/>
          </p:cNvCxnSpPr>
          <p:nvPr/>
        </p:nvCxnSpPr>
        <p:spPr>
          <a:xfrm flipH="1">
            <a:off x="2415333" y="2865822"/>
            <a:ext cx="3935224" cy="134515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id="{44EDBEDE-E404-42CB-B649-AC0B85292547}"/>
              </a:ext>
            </a:extLst>
          </p:cNvPr>
          <p:cNvCxnSpPr>
            <a:cxnSpLocks/>
            <a:stCxn id="309" idx="6"/>
          </p:cNvCxnSpPr>
          <p:nvPr/>
        </p:nvCxnSpPr>
        <p:spPr>
          <a:xfrm>
            <a:off x="9181124" y="2475817"/>
            <a:ext cx="961614" cy="9819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DFE0A0D8-B0C3-47B6-B3EC-78C730CD2DA4}"/>
              </a:ext>
            </a:extLst>
          </p:cNvPr>
          <p:cNvCxnSpPr>
            <a:cxnSpLocks/>
            <a:stCxn id="246" idx="7"/>
          </p:cNvCxnSpPr>
          <p:nvPr/>
        </p:nvCxnSpPr>
        <p:spPr>
          <a:xfrm flipV="1">
            <a:off x="7730294" y="1396821"/>
            <a:ext cx="1787795" cy="476234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>
            <a:extLst>
              <a:ext uri="{FF2B5EF4-FFF2-40B4-BE49-F238E27FC236}">
                <a16:creationId xmlns:a16="http://schemas.microsoft.com/office/drawing/2014/main" id="{B7A3E1D4-9E32-4F37-8D48-FF8D21EA1F59}"/>
              </a:ext>
            </a:extLst>
          </p:cNvPr>
          <p:cNvCxnSpPr>
            <a:cxnSpLocks/>
          </p:cNvCxnSpPr>
          <p:nvPr/>
        </p:nvCxnSpPr>
        <p:spPr>
          <a:xfrm flipH="1">
            <a:off x="9545073" y="1375451"/>
            <a:ext cx="337120" cy="0"/>
          </a:xfrm>
          <a:prstGeom prst="line">
            <a:avLst/>
          </a:prstGeom>
          <a:ln w="12700">
            <a:solidFill>
              <a:srgbClr val="B4975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8D67CDD2-2C8A-4DC5-9171-114AB6FEEE7C}"/>
              </a:ext>
            </a:extLst>
          </p:cNvPr>
          <p:cNvCxnSpPr>
            <a:cxnSpLocks/>
          </p:cNvCxnSpPr>
          <p:nvPr/>
        </p:nvCxnSpPr>
        <p:spPr>
          <a:xfrm flipV="1">
            <a:off x="2523174" y="4559975"/>
            <a:ext cx="1443834" cy="820917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Овал 351">
            <a:extLst>
              <a:ext uri="{FF2B5EF4-FFF2-40B4-BE49-F238E27FC236}">
                <a16:creationId xmlns:a16="http://schemas.microsoft.com/office/drawing/2014/main" id="{C929A110-1028-4B2A-B51A-323B6CBF1E73}"/>
              </a:ext>
            </a:extLst>
          </p:cNvPr>
          <p:cNvSpPr/>
          <p:nvPr/>
        </p:nvSpPr>
        <p:spPr>
          <a:xfrm>
            <a:off x="3881101" y="448123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9186BA92-935C-447E-89F5-08F0F3B66FE4}"/>
              </a:ext>
            </a:extLst>
          </p:cNvPr>
          <p:cNvCxnSpPr>
            <a:cxnSpLocks/>
            <a:stCxn id="358" idx="0"/>
            <a:endCxn id="132" idx="4"/>
          </p:cNvCxnSpPr>
          <p:nvPr/>
        </p:nvCxnSpPr>
        <p:spPr>
          <a:xfrm flipV="1">
            <a:off x="5431946" y="4320252"/>
            <a:ext cx="405901" cy="1195302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>
            <a:extLst>
              <a:ext uri="{FF2B5EF4-FFF2-40B4-BE49-F238E27FC236}">
                <a16:creationId xmlns:a16="http://schemas.microsoft.com/office/drawing/2014/main" id="{9E331436-5208-429E-94C1-8A3CBD5429A6}"/>
              </a:ext>
            </a:extLst>
          </p:cNvPr>
          <p:cNvSpPr/>
          <p:nvPr/>
        </p:nvSpPr>
        <p:spPr>
          <a:xfrm>
            <a:off x="5759111" y="4162780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C5469E5D-8D5A-49BE-B127-F4F354A49BA8}"/>
              </a:ext>
            </a:extLst>
          </p:cNvPr>
          <p:cNvCxnSpPr>
            <a:cxnSpLocks/>
            <a:endCxn id="186" idx="5"/>
          </p:cNvCxnSpPr>
          <p:nvPr/>
        </p:nvCxnSpPr>
        <p:spPr>
          <a:xfrm flipH="1" flipV="1">
            <a:off x="7335820" y="4359804"/>
            <a:ext cx="2078234" cy="1214038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Прямоугольник: скругленные верхние углы 221">
            <a:extLst>
              <a:ext uri="{FF2B5EF4-FFF2-40B4-BE49-F238E27FC236}">
                <a16:creationId xmlns:a16="http://schemas.microsoft.com/office/drawing/2014/main" id="{6004D470-9321-40B1-9679-C03BDE5AB607}"/>
              </a:ext>
            </a:extLst>
          </p:cNvPr>
          <p:cNvSpPr/>
          <p:nvPr/>
        </p:nvSpPr>
        <p:spPr>
          <a:xfrm rot="5400000">
            <a:off x="10358865" y="1875949"/>
            <a:ext cx="302415" cy="1417823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55B2A13-CBF7-44B1-B11B-B89173BAF745}"/>
              </a:ext>
            </a:extLst>
          </p:cNvPr>
          <p:cNvSpPr txBox="1"/>
          <p:nvPr/>
        </p:nvSpPr>
        <p:spPr>
          <a:xfrm>
            <a:off x="10014924" y="2439696"/>
            <a:ext cx="5780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ВКО</a:t>
            </a:r>
          </a:p>
        </p:txBody>
      </p: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id="{86068D1B-FBE6-4005-B925-52A22E72F407}"/>
              </a:ext>
            </a:extLst>
          </p:cNvPr>
          <p:cNvGrpSpPr/>
          <p:nvPr/>
        </p:nvGrpSpPr>
        <p:grpSpPr>
          <a:xfrm>
            <a:off x="9622626" y="2397511"/>
            <a:ext cx="428210" cy="338554"/>
            <a:chOff x="3418129" y="777305"/>
            <a:chExt cx="428210" cy="338554"/>
          </a:xfrm>
        </p:grpSpPr>
        <p:sp>
          <p:nvSpPr>
            <p:cNvPr id="225" name="Овал 224">
              <a:extLst>
                <a:ext uri="{FF2B5EF4-FFF2-40B4-BE49-F238E27FC236}">
                  <a16:creationId xmlns:a16="http://schemas.microsoft.com/office/drawing/2014/main" id="{044BE0E0-8EA5-4C75-88E1-B73353CE3FDD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533B05CF-EC8D-4007-81B5-023065C41EFD}"/>
                </a:ext>
              </a:extLst>
            </p:cNvPr>
            <p:cNvSpPr txBox="1"/>
            <p:nvPr/>
          </p:nvSpPr>
          <p:spPr>
            <a:xfrm>
              <a:off x="3418129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DBECAEF0-3D79-47D7-96A1-78C840CD4901}"/>
              </a:ext>
            </a:extLst>
          </p:cNvPr>
          <p:cNvSpPr txBox="1"/>
          <p:nvPr/>
        </p:nvSpPr>
        <p:spPr>
          <a:xfrm>
            <a:off x="9801163" y="2763893"/>
            <a:ext cx="24281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Шыгыс-Найман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B4C20DF5-640E-4D7C-B9C6-C2D38D23A65A}"/>
              </a:ext>
            </a:extLst>
          </p:cNvPr>
          <p:cNvCxnSpPr>
            <a:cxnSpLocks/>
            <a:stCxn id="228" idx="5"/>
          </p:cNvCxnSpPr>
          <p:nvPr/>
        </p:nvCxnSpPr>
        <p:spPr>
          <a:xfrm>
            <a:off x="8721124" y="3103800"/>
            <a:ext cx="1481848" cy="334164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Овал 227">
            <a:extLst>
              <a:ext uri="{FF2B5EF4-FFF2-40B4-BE49-F238E27FC236}">
                <a16:creationId xmlns:a16="http://schemas.microsoft.com/office/drawing/2014/main" id="{A2BE0EA1-286F-4F78-9B9E-2A82850C1D15}"/>
              </a:ext>
            </a:extLst>
          </p:cNvPr>
          <p:cNvSpPr/>
          <p:nvPr/>
        </p:nvSpPr>
        <p:spPr>
          <a:xfrm>
            <a:off x="8586713" y="2969389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: скругленные верхние углы 271">
            <a:extLst>
              <a:ext uri="{FF2B5EF4-FFF2-40B4-BE49-F238E27FC236}">
                <a16:creationId xmlns:a16="http://schemas.microsoft.com/office/drawing/2014/main" id="{28F368CC-859B-4574-897F-231B6E975696}"/>
              </a:ext>
            </a:extLst>
          </p:cNvPr>
          <p:cNvSpPr/>
          <p:nvPr/>
        </p:nvSpPr>
        <p:spPr>
          <a:xfrm rot="5400000">
            <a:off x="10307120" y="4604473"/>
            <a:ext cx="302415" cy="2080470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A926501-83DB-4634-896F-C1B22A6DAFCE}"/>
              </a:ext>
            </a:extLst>
          </p:cNvPr>
          <p:cNvSpPr txBox="1"/>
          <p:nvPr/>
        </p:nvSpPr>
        <p:spPr>
          <a:xfrm>
            <a:off x="9631855" y="5499545"/>
            <a:ext cx="18437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ЖАМБЫЛСКАЯ ОБЛАСТЬ</a:t>
            </a:r>
          </a:p>
        </p:txBody>
      </p:sp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8DF3F102-4B7E-4289-B7FE-EDB8EC492FB1}"/>
              </a:ext>
            </a:extLst>
          </p:cNvPr>
          <p:cNvGrpSpPr/>
          <p:nvPr/>
        </p:nvGrpSpPr>
        <p:grpSpPr>
          <a:xfrm>
            <a:off x="9227323" y="5457360"/>
            <a:ext cx="428210" cy="338554"/>
            <a:chOff x="3405895" y="777305"/>
            <a:chExt cx="428210" cy="338554"/>
          </a:xfrm>
        </p:grpSpPr>
        <p:sp>
          <p:nvSpPr>
            <p:cNvPr id="275" name="Овал 274">
              <a:extLst>
                <a:ext uri="{FF2B5EF4-FFF2-40B4-BE49-F238E27FC236}">
                  <a16:creationId xmlns:a16="http://schemas.microsoft.com/office/drawing/2014/main" id="{4D7CCF5D-561A-4926-8D5E-D0908BD274B1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6F98011-AAF1-4B79-B0F6-966A38E09F90}"/>
                </a:ext>
              </a:extLst>
            </p:cNvPr>
            <p:cNvSpPr txBox="1"/>
            <p:nvPr/>
          </p:nvSpPr>
          <p:spPr>
            <a:xfrm>
              <a:off x="3405895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DA026D8D-78CC-49B3-BB2C-3D02DA378CCC}"/>
              </a:ext>
            </a:extLst>
          </p:cNvPr>
          <p:cNvSpPr txBox="1"/>
          <p:nvPr/>
        </p:nvSpPr>
        <p:spPr>
          <a:xfrm>
            <a:off x="9414052" y="5809521"/>
            <a:ext cx="20369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КХ 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Керен</a:t>
            </a:r>
            <a:endParaRPr lang="en-US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9" name="Прямоугольник: скругленные верхние углы 138">
            <a:extLst>
              <a:ext uri="{FF2B5EF4-FFF2-40B4-BE49-F238E27FC236}">
                <a16:creationId xmlns:a16="http://schemas.microsoft.com/office/drawing/2014/main" id="{4B274E88-D309-4096-8B31-EADE6C363606}"/>
              </a:ext>
            </a:extLst>
          </p:cNvPr>
          <p:cNvSpPr/>
          <p:nvPr/>
        </p:nvSpPr>
        <p:spPr>
          <a:xfrm rot="5400000">
            <a:off x="10628190" y="143224"/>
            <a:ext cx="302415" cy="2439485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17BE8A1-D3B8-496A-8D05-2A96918C5457}"/>
              </a:ext>
            </a:extLst>
          </p:cNvPr>
          <p:cNvSpPr txBox="1"/>
          <p:nvPr/>
        </p:nvSpPr>
        <p:spPr>
          <a:xfrm>
            <a:off x="9773417" y="1217804"/>
            <a:ext cx="20280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ПАВЛОДАРСКАЯ ОБЛАСТЬ</a:t>
            </a: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517C6EB8-75FD-4991-A447-C5B365187156}"/>
              </a:ext>
            </a:extLst>
          </p:cNvPr>
          <p:cNvGrpSpPr/>
          <p:nvPr/>
        </p:nvGrpSpPr>
        <p:grpSpPr>
          <a:xfrm>
            <a:off x="9379887" y="1180494"/>
            <a:ext cx="428210" cy="338554"/>
            <a:chOff x="3416896" y="782180"/>
            <a:chExt cx="428210" cy="338554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D37F4B79-3A7A-4D6D-BD12-1ED5AE4D32A9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AC296B0-92A8-43A9-9CE3-DC9082710019}"/>
                </a:ext>
              </a:extLst>
            </p:cNvPr>
            <p:cNvSpPr txBox="1"/>
            <p:nvPr/>
          </p:nvSpPr>
          <p:spPr>
            <a:xfrm>
              <a:off x="3416896" y="782180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</a:p>
          </p:txBody>
        </p:sp>
      </p:grp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EAFAECC9-8F4C-4027-B51D-20C4322E440F}"/>
              </a:ext>
            </a:extLst>
          </p:cNvPr>
          <p:cNvCxnSpPr>
            <a:cxnSpLocks/>
          </p:cNvCxnSpPr>
          <p:nvPr/>
        </p:nvCxnSpPr>
        <p:spPr>
          <a:xfrm flipH="1">
            <a:off x="6336531" y="4801620"/>
            <a:ext cx="256061" cy="697968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Овал 245">
            <a:extLst>
              <a:ext uri="{FF2B5EF4-FFF2-40B4-BE49-F238E27FC236}">
                <a16:creationId xmlns:a16="http://schemas.microsoft.com/office/drawing/2014/main" id="{8E42DF2E-8095-429D-BB92-0DB73708EF17}"/>
              </a:ext>
            </a:extLst>
          </p:cNvPr>
          <p:cNvSpPr/>
          <p:nvPr/>
        </p:nvSpPr>
        <p:spPr>
          <a:xfrm>
            <a:off x="7595883" y="1849994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id="{99BDD786-FFA7-490E-819C-77EE6BCFF1D1}"/>
              </a:ext>
            </a:extLst>
          </p:cNvPr>
          <p:cNvSpPr/>
          <p:nvPr/>
        </p:nvSpPr>
        <p:spPr>
          <a:xfrm>
            <a:off x="6306262" y="2225663"/>
            <a:ext cx="559118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Акмолинская</a:t>
            </a: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:a16="http://schemas.microsoft.com/office/drawing/2014/main" id="{4B5AB38C-1324-498B-BA40-D2C847CCCA1B}"/>
              </a:ext>
            </a:extLst>
          </p:cNvPr>
          <p:cNvSpPr/>
          <p:nvPr/>
        </p:nvSpPr>
        <p:spPr>
          <a:xfrm>
            <a:off x="6306141" y="4559972"/>
            <a:ext cx="609500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Туркестанская</a:t>
            </a: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E4BB523F-7086-4BD5-B36D-65B96CED0D53}"/>
              </a:ext>
            </a:extLst>
          </p:cNvPr>
          <p:cNvSpPr/>
          <p:nvPr/>
        </p:nvSpPr>
        <p:spPr>
          <a:xfrm>
            <a:off x="6691592" y="2765438"/>
            <a:ext cx="657537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Карагандинская</a:t>
            </a:r>
          </a:p>
        </p:txBody>
      </p:sp>
      <p:sp>
        <p:nvSpPr>
          <p:cNvPr id="282" name="Прямоугольник 281">
            <a:extLst>
              <a:ext uri="{FF2B5EF4-FFF2-40B4-BE49-F238E27FC236}">
                <a16:creationId xmlns:a16="http://schemas.microsoft.com/office/drawing/2014/main" id="{2F109661-FC57-4ECD-8395-54505BC8458F}"/>
              </a:ext>
            </a:extLst>
          </p:cNvPr>
          <p:cNvSpPr/>
          <p:nvPr/>
        </p:nvSpPr>
        <p:spPr>
          <a:xfrm>
            <a:off x="7299756" y="1985752"/>
            <a:ext cx="601298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Павлодарская</a:t>
            </a:r>
          </a:p>
        </p:txBody>
      </p:sp>
      <p:sp>
        <p:nvSpPr>
          <p:cNvPr id="283" name="Прямоугольник 282">
            <a:extLst>
              <a:ext uri="{FF2B5EF4-FFF2-40B4-BE49-F238E27FC236}">
                <a16:creationId xmlns:a16="http://schemas.microsoft.com/office/drawing/2014/main" id="{173A467B-4C70-437D-A247-328A6D5D6B1A}"/>
              </a:ext>
            </a:extLst>
          </p:cNvPr>
          <p:cNvSpPr/>
          <p:nvPr/>
        </p:nvSpPr>
        <p:spPr>
          <a:xfrm>
            <a:off x="8576415" y="2339455"/>
            <a:ext cx="3946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ВКО</a:t>
            </a:r>
          </a:p>
        </p:txBody>
      </p:sp>
      <p:sp>
        <p:nvSpPr>
          <p:cNvPr id="284" name="Прямоугольник 283">
            <a:extLst>
              <a:ext uri="{FF2B5EF4-FFF2-40B4-BE49-F238E27FC236}">
                <a16:creationId xmlns:a16="http://schemas.microsoft.com/office/drawing/2014/main" id="{5A0F9F14-7CFA-43EB-A9C4-74CA0AEA61AA}"/>
              </a:ext>
            </a:extLst>
          </p:cNvPr>
          <p:cNvSpPr/>
          <p:nvPr/>
        </p:nvSpPr>
        <p:spPr>
          <a:xfrm>
            <a:off x="6027428" y="1677098"/>
            <a:ext cx="4010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spc="5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СКО</a:t>
            </a:r>
          </a:p>
        </p:txBody>
      </p:sp>
      <p:sp>
        <p:nvSpPr>
          <p:cNvPr id="285" name="Прямоугольник 284">
            <a:extLst>
              <a:ext uri="{FF2B5EF4-FFF2-40B4-BE49-F238E27FC236}">
                <a16:creationId xmlns:a16="http://schemas.microsoft.com/office/drawing/2014/main" id="{7D691ED8-193C-4709-A521-CD599039BDB6}"/>
              </a:ext>
            </a:extLst>
          </p:cNvPr>
          <p:cNvSpPr/>
          <p:nvPr/>
        </p:nvSpPr>
        <p:spPr>
          <a:xfrm>
            <a:off x="5255638" y="2221258"/>
            <a:ext cx="580208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Костанайская</a:t>
            </a:r>
          </a:p>
        </p:txBody>
      </p: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D48379A4-F21B-43E5-97F2-0AC323440005}"/>
              </a:ext>
            </a:extLst>
          </p:cNvPr>
          <p:cNvSpPr/>
          <p:nvPr/>
        </p:nvSpPr>
        <p:spPr>
          <a:xfrm>
            <a:off x="6969456" y="4007732"/>
            <a:ext cx="555603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Жамбылская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004AAE3A-C124-43EE-A3FF-3187140355AF}"/>
              </a:ext>
            </a:extLst>
          </p:cNvPr>
          <p:cNvSpPr/>
          <p:nvPr/>
        </p:nvSpPr>
        <p:spPr>
          <a:xfrm>
            <a:off x="7732998" y="3777567"/>
            <a:ext cx="560291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Алматинская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11D03D40-9CC7-4BBC-A785-5BAAA55AFFFD}"/>
              </a:ext>
            </a:extLst>
          </p:cNvPr>
          <p:cNvSpPr/>
          <p:nvPr/>
        </p:nvSpPr>
        <p:spPr>
          <a:xfrm>
            <a:off x="5433481" y="3935039"/>
            <a:ext cx="689173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Кызылординская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F5726B02-E4A9-4412-B6E5-3C0B3170835D}"/>
              </a:ext>
            </a:extLst>
          </p:cNvPr>
          <p:cNvSpPr/>
          <p:nvPr/>
        </p:nvSpPr>
        <p:spPr>
          <a:xfrm>
            <a:off x="4523740" y="3110272"/>
            <a:ext cx="555602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Актюбинская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41B7F4D8-FE88-4A5D-968F-C53436167917}"/>
              </a:ext>
            </a:extLst>
          </p:cNvPr>
          <p:cNvSpPr/>
          <p:nvPr/>
        </p:nvSpPr>
        <p:spPr>
          <a:xfrm>
            <a:off x="3360202" y="2659815"/>
            <a:ext cx="3898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ЗКО</a:t>
            </a: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id="{5FB4750E-20CF-4400-A90B-892C4EE89169}"/>
              </a:ext>
            </a:extLst>
          </p:cNvPr>
          <p:cNvSpPr/>
          <p:nvPr/>
        </p:nvSpPr>
        <p:spPr>
          <a:xfrm>
            <a:off x="3352761" y="3198037"/>
            <a:ext cx="7104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Атырауская</a:t>
            </a:r>
          </a:p>
        </p:txBody>
      </p:sp>
      <p:sp>
        <p:nvSpPr>
          <p:cNvPr id="292" name="Прямоугольник 291">
            <a:extLst>
              <a:ext uri="{FF2B5EF4-FFF2-40B4-BE49-F238E27FC236}">
                <a16:creationId xmlns:a16="http://schemas.microsoft.com/office/drawing/2014/main" id="{CE86A74A-6562-4DF4-A40A-31A641DF9748}"/>
              </a:ext>
            </a:extLst>
          </p:cNvPr>
          <p:cNvSpPr/>
          <p:nvPr/>
        </p:nvSpPr>
        <p:spPr>
          <a:xfrm>
            <a:off x="3600479" y="4225393"/>
            <a:ext cx="618874" cy="1574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Мангистауская</a:t>
            </a:r>
          </a:p>
        </p:txBody>
      </p:sp>
      <p:sp>
        <p:nvSpPr>
          <p:cNvPr id="293" name="Прямоугольник 292">
            <a:extLst>
              <a:ext uri="{FF2B5EF4-FFF2-40B4-BE49-F238E27FC236}">
                <a16:creationId xmlns:a16="http://schemas.microsoft.com/office/drawing/2014/main" id="{883EC558-6668-4BF7-94EF-D60F62FC20F2}"/>
              </a:ext>
            </a:extLst>
          </p:cNvPr>
          <p:cNvSpPr/>
          <p:nvPr/>
        </p:nvSpPr>
        <p:spPr>
          <a:xfrm>
            <a:off x="7973732" y="3396913"/>
            <a:ext cx="792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900" spc="5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Жетысуская</a:t>
            </a:r>
          </a:p>
        </p:txBody>
      </p:sp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id="{D2419898-E508-4795-84C6-B00C1CB862B9}"/>
              </a:ext>
            </a:extLst>
          </p:cNvPr>
          <p:cNvSpPr/>
          <p:nvPr/>
        </p:nvSpPr>
        <p:spPr>
          <a:xfrm>
            <a:off x="8012488" y="2742539"/>
            <a:ext cx="6030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rgbClr val="8F7541"/>
                </a:solidFill>
                <a:latin typeface="Arial Narrow" panose="020B0606020202030204" pitchFamily="34" charset="0"/>
              </a:rPr>
              <a:t>Абайская</a:t>
            </a: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id="{33FF5E72-B7E5-40EF-B21B-0BA690032DFB}"/>
              </a:ext>
            </a:extLst>
          </p:cNvPr>
          <p:cNvSpPr/>
          <p:nvPr/>
        </p:nvSpPr>
        <p:spPr>
          <a:xfrm>
            <a:off x="6450413" y="3403981"/>
            <a:ext cx="7152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Улытауская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E531AAEF-B2A4-4CEB-B51C-FF98FEF01924}"/>
              </a:ext>
            </a:extLst>
          </p:cNvPr>
          <p:cNvSpPr txBox="1"/>
          <p:nvPr/>
        </p:nvSpPr>
        <p:spPr>
          <a:xfrm>
            <a:off x="9568902" y="1551896"/>
            <a:ext cx="2428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фирма «Актогай-АГРО»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Agro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-Trade PV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Agro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-Trade PV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298" name="Прямоугольник: скругленные верхние углы 297">
            <a:extLst>
              <a:ext uri="{FF2B5EF4-FFF2-40B4-BE49-F238E27FC236}">
                <a16:creationId xmlns:a16="http://schemas.microsoft.com/office/drawing/2014/main" id="{2104230F-82EB-4782-BFB1-4622E52148FC}"/>
              </a:ext>
            </a:extLst>
          </p:cNvPr>
          <p:cNvSpPr/>
          <p:nvPr/>
        </p:nvSpPr>
        <p:spPr>
          <a:xfrm rot="5400000">
            <a:off x="10949848" y="2560275"/>
            <a:ext cx="302415" cy="179616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F80BEC5-8E9A-40EC-B64D-699BEEEED4C6}"/>
              </a:ext>
            </a:extLst>
          </p:cNvPr>
          <p:cNvSpPr txBox="1"/>
          <p:nvPr/>
        </p:nvSpPr>
        <p:spPr>
          <a:xfrm>
            <a:off x="10416735" y="3313195"/>
            <a:ext cx="15824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АБАЙСКАЯ ОБЛАСТЬ</a:t>
            </a:r>
          </a:p>
        </p:txBody>
      </p:sp>
      <p:grpSp>
        <p:nvGrpSpPr>
          <p:cNvPr id="302" name="Группа 301">
            <a:extLst>
              <a:ext uri="{FF2B5EF4-FFF2-40B4-BE49-F238E27FC236}">
                <a16:creationId xmlns:a16="http://schemas.microsoft.com/office/drawing/2014/main" id="{376D8058-0EE1-4EAF-A98E-1FE680511C85}"/>
              </a:ext>
            </a:extLst>
          </p:cNvPr>
          <p:cNvGrpSpPr/>
          <p:nvPr/>
        </p:nvGrpSpPr>
        <p:grpSpPr>
          <a:xfrm>
            <a:off x="10022020" y="3271010"/>
            <a:ext cx="428210" cy="338554"/>
            <a:chOff x="3415712" y="777305"/>
            <a:chExt cx="428210" cy="338554"/>
          </a:xfrm>
        </p:grpSpPr>
        <p:sp>
          <p:nvSpPr>
            <p:cNvPr id="303" name="Овал 302">
              <a:extLst>
                <a:ext uri="{FF2B5EF4-FFF2-40B4-BE49-F238E27FC236}">
                  <a16:creationId xmlns:a16="http://schemas.microsoft.com/office/drawing/2014/main" id="{9A060364-8492-4086-99FA-D770E7446E56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434C789-7DA0-4402-A9B4-FC23FF92E562}"/>
                </a:ext>
              </a:extLst>
            </p:cNvPr>
            <p:cNvSpPr txBox="1"/>
            <p:nvPr/>
          </p:nvSpPr>
          <p:spPr>
            <a:xfrm>
              <a:off x="3415712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305" name="TextBox 304">
            <a:extLst>
              <a:ext uri="{FF2B5EF4-FFF2-40B4-BE49-F238E27FC236}">
                <a16:creationId xmlns:a16="http://schemas.microsoft.com/office/drawing/2014/main" id="{709B40AC-DC7B-46B3-B116-EDB668946654}"/>
              </a:ext>
            </a:extLst>
          </p:cNvPr>
          <p:cNvSpPr txBox="1"/>
          <p:nvPr/>
        </p:nvSpPr>
        <p:spPr>
          <a:xfrm>
            <a:off x="10202975" y="3636214"/>
            <a:ext cx="18055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Muhit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-AGRO»</a:t>
            </a:r>
            <a:endParaRPr lang="ru-RU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9" name="Овал 308">
            <a:extLst>
              <a:ext uri="{FF2B5EF4-FFF2-40B4-BE49-F238E27FC236}">
                <a16:creationId xmlns:a16="http://schemas.microsoft.com/office/drawing/2014/main" id="{EFEA6D80-7757-4C93-949D-5D7EA8E82A36}"/>
              </a:ext>
            </a:extLst>
          </p:cNvPr>
          <p:cNvSpPr/>
          <p:nvPr/>
        </p:nvSpPr>
        <p:spPr>
          <a:xfrm>
            <a:off x="9023652" y="2397081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Прямоугольник: скругленные верхние углы 310">
            <a:extLst>
              <a:ext uri="{FF2B5EF4-FFF2-40B4-BE49-F238E27FC236}">
                <a16:creationId xmlns:a16="http://schemas.microsoft.com/office/drawing/2014/main" id="{54527463-C09B-49A6-B155-743F9DE69D43}"/>
              </a:ext>
            </a:extLst>
          </p:cNvPr>
          <p:cNvSpPr/>
          <p:nvPr/>
        </p:nvSpPr>
        <p:spPr>
          <a:xfrm rot="5400000">
            <a:off x="9856534" y="3187789"/>
            <a:ext cx="302415" cy="2100028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4A297ED-BECB-4FF1-ADBC-BEA376FCA927}"/>
              </a:ext>
            </a:extLst>
          </p:cNvPr>
          <p:cNvSpPr txBox="1"/>
          <p:nvPr/>
        </p:nvSpPr>
        <p:spPr>
          <a:xfrm>
            <a:off x="9171491" y="4092641"/>
            <a:ext cx="18437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АЛМАТИНСКАЯ ОБЛАСТЬ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1A073D9C-F5D9-4A02-BB48-A4FB3E4D474C}"/>
              </a:ext>
            </a:extLst>
          </p:cNvPr>
          <p:cNvSpPr txBox="1"/>
          <p:nvPr/>
        </p:nvSpPr>
        <p:spPr>
          <a:xfrm>
            <a:off x="8957729" y="4433137"/>
            <a:ext cx="21000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КХ «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Shakh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eco food»</a:t>
            </a:r>
            <a:endParaRPr lang="ru-RU" sz="1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КХ БОЛАШАҚ АГРО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"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СССерик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"</a:t>
            </a:r>
          </a:p>
        </p:txBody>
      </p:sp>
      <p:cxnSp>
        <p:nvCxnSpPr>
          <p:cNvPr id="319" name="Прямая соединительная линия 318">
            <a:extLst>
              <a:ext uri="{FF2B5EF4-FFF2-40B4-BE49-F238E27FC236}">
                <a16:creationId xmlns:a16="http://schemas.microsoft.com/office/drawing/2014/main" id="{8BE00ECD-0F64-4A30-A32A-15EAC5807574}"/>
              </a:ext>
            </a:extLst>
          </p:cNvPr>
          <p:cNvCxnSpPr>
            <a:cxnSpLocks/>
            <a:endCxn id="320" idx="6"/>
          </p:cNvCxnSpPr>
          <p:nvPr/>
        </p:nvCxnSpPr>
        <p:spPr>
          <a:xfrm flipH="1" flipV="1">
            <a:off x="8238339" y="4095259"/>
            <a:ext cx="673580" cy="13606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Овал 319">
            <a:extLst>
              <a:ext uri="{FF2B5EF4-FFF2-40B4-BE49-F238E27FC236}">
                <a16:creationId xmlns:a16="http://schemas.microsoft.com/office/drawing/2014/main" id="{7230D4CF-FA54-41F5-9064-CB4918BA56A0}"/>
              </a:ext>
            </a:extLst>
          </p:cNvPr>
          <p:cNvSpPr/>
          <p:nvPr/>
        </p:nvSpPr>
        <p:spPr>
          <a:xfrm>
            <a:off x="8080867" y="4016523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6" name="Прямоугольник: скругленные верхние углы 335">
            <a:extLst>
              <a:ext uri="{FF2B5EF4-FFF2-40B4-BE49-F238E27FC236}">
                <a16:creationId xmlns:a16="http://schemas.microsoft.com/office/drawing/2014/main" id="{C9A3A6EE-B9AA-40D2-9C57-F9E15828CF50}"/>
              </a:ext>
            </a:extLst>
          </p:cNvPr>
          <p:cNvSpPr/>
          <p:nvPr/>
        </p:nvSpPr>
        <p:spPr>
          <a:xfrm rot="16200000">
            <a:off x="1087664" y="3086132"/>
            <a:ext cx="302415" cy="2193930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29AC6B7-DD1E-489D-87A6-134EF2A0F347}"/>
              </a:ext>
            </a:extLst>
          </p:cNvPr>
          <p:cNvSpPr txBox="1"/>
          <p:nvPr/>
        </p:nvSpPr>
        <p:spPr>
          <a:xfrm>
            <a:off x="141907" y="4388854"/>
            <a:ext cx="25516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QUNDYZDY AGRO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КХ "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Тесіктас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«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К/Х "ДИДАР"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970A2AB-0496-4E64-B8FE-5A85E2D7574F}"/>
              </a:ext>
            </a:extLst>
          </p:cNvPr>
          <p:cNvSpPr txBox="1"/>
          <p:nvPr/>
        </p:nvSpPr>
        <p:spPr>
          <a:xfrm>
            <a:off x="174841" y="4037935"/>
            <a:ext cx="21609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КАРАГАНДИНСКАЯ ОБЛАСТЬ</a:t>
            </a:r>
          </a:p>
        </p:txBody>
      </p:sp>
      <p:sp>
        <p:nvSpPr>
          <p:cNvPr id="343" name="Овал 342">
            <a:extLst>
              <a:ext uri="{FF2B5EF4-FFF2-40B4-BE49-F238E27FC236}">
                <a16:creationId xmlns:a16="http://schemas.microsoft.com/office/drawing/2014/main" id="{39D79401-C8BB-48B2-ACBE-92028ED54817}"/>
              </a:ext>
            </a:extLst>
          </p:cNvPr>
          <p:cNvSpPr/>
          <p:nvPr/>
        </p:nvSpPr>
        <p:spPr>
          <a:xfrm>
            <a:off x="6350557" y="278708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5" name="Прямоугольник: скругленные верхние углы 344">
            <a:extLst>
              <a:ext uri="{FF2B5EF4-FFF2-40B4-BE49-F238E27FC236}">
                <a16:creationId xmlns:a16="http://schemas.microsoft.com/office/drawing/2014/main" id="{E73ACDEE-64A4-416F-9132-2673A5B793F6}"/>
              </a:ext>
            </a:extLst>
          </p:cNvPr>
          <p:cNvSpPr/>
          <p:nvPr/>
        </p:nvSpPr>
        <p:spPr>
          <a:xfrm rot="16200000">
            <a:off x="1303874" y="4346755"/>
            <a:ext cx="302415" cy="216099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AE8C9470-587F-4C04-A9CC-BFFBEE78421B}"/>
              </a:ext>
            </a:extLst>
          </p:cNvPr>
          <p:cNvSpPr txBox="1"/>
          <p:nvPr/>
        </p:nvSpPr>
        <p:spPr>
          <a:xfrm>
            <a:off x="407518" y="5282091"/>
            <a:ext cx="21609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МАНГИСТАУСКАЯ ОБЛАСТЬ</a:t>
            </a:r>
          </a:p>
        </p:txBody>
      </p:sp>
      <p:grpSp>
        <p:nvGrpSpPr>
          <p:cNvPr id="347" name="Группа 346">
            <a:extLst>
              <a:ext uri="{FF2B5EF4-FFF2-40B4-BE49-F238E27FC236}">
                <a16:creationId xmlns:a16="http://schemas.microsoft.com/office/drawing/2014/main" id="{813AB7F1-24FC-491B-A09C-E0ABAB81202D}"/>
              </a:ext>
            </a:extLst>
          </p:cNvPr>
          <p:cNvGrpSpPr/>
          <p:nvPr/>
        </p:nvGrpSpPr>
        <p:grpSpPr>
          <a:xfrm>
            <a:off x="2306791" y="5246709"/>
            <a:ext cx="428210" cy="338554"/>
            <a:chOff x="3416555" y="784108"/>
            <a:chExt cx="428210" cy="338554"/>
          </a:xfrm>
        </p:grpSpPr>
        <p:sp>
          <p:nvSpPr>
            <p:cNvPr id="348" name="Овал 347">
              <a:extLst>
                <a:ext uri="{FF2B5EF4-FFF2-40B4-BE49-F238E27FC236}">
                  <a16:creationId xmlns:a16="http://schemas.microsoft.com/office/drawing/2014/main" id="{D2CD82F1-1D52-484B-9F5A-A82546FAC9FF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83EB27EC-7880-4590-A607-9335DA8FBA97}"/>
                </a:ext>
              </a:extLst>
            </p:cNvPr>
            <p:cNvSpPr txBox="1"/>
            <p:nvPr/>
          </p:nvSpPr>
          <p:spPr>
            <a:xfrm>
              <a:off x="3416555" y="784108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350" name="TextBox 349">
            <a:extLst>
              <a:ext uri="{FF2B5EF4-FFF2-40B4-BE49-F238E27FC236}">
                <a16:creationId xmlns:a16="http://schemas.microsoft.com/office/drawing/2014/main" id="{A281B1AC-476D-4C4D-B2B2-415B5E7B1ADC}"/>
              </a:ext>
            </a:extLst>
          </p:cNvPr>
          <p:cNvSpPr txBox="1"/>
          <p:nvPr/>
        </p:nvSpPr>
        <p:spPr>
          <a:xfrm>
            <a:off x="385641" y="5587931"/>
            <a:ext cx="2149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Korkem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Alem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4" name="Прямоугольник: скругленные верхние углы 353">
            <a:extLst>
              <a:ext uri="{FF2B5EF4-FFF2-40B4-BE49-F238E27FC236}">
                <a16:creationId xmlns:a16="http://schemas.microsoft.com/office/drawing/2014/main" id="{1AF7188F-76F5-48CE-A103-0D5750F1CE46}"/>
              </a:ext>
            </a:extLst>
          </p:cNvPr>
          <p:cNvSpPr/>
          <p:nvPr/>
        </p:nvSpPr>
        <p:spPr>
          <a:xfrm rot="16200000">
            <a:off x="4150082" y="4541316"/>
            <a:ext cx="302415" cy="2309562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68B3204F-59F0-49CC-A012-D9B2E72ECE21}"/>
              </a:ext>
            </a:extLst>
          </p:cNvPr>
          <p:cNvSpPr txBox="1"/>
          <p:nvPr/>
        </p:nvSpPr>
        <p:spPr>
          <a:xfrm>
            <a:off x="3146509" y="5550936"/>
            <a:ext cx="21561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КЫЗЫЛОРДИНСКАЯ ОБЛАСТЬ </a:t>
            </a:r>
          </a:p>
        </p:txBody>
      </p: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id="{66AFF57B-3836-411B-A9EB-3B2F882611E0}"/>
              </a:ext>
            </a:extLst>
          </p:cNvPr>
          <p:cNvGrpSpPr/>
          <p:nvPr/>
        </p:nvGrpSpPr>
        <p:grpSpPr>
          <a:xfrm>
            <a:off x="5217841" y="5515554"/>
            <a:ext cx="428210" cy="338554"/>
            <a:chOff x="3407114" y="784108"/>
            <a:chExt cx="428210" cy="338554"/>
          </a:xfrm>
        </p:grpSpPr>
        <p:sp>
          <p:nvSpPr>
            <p:cNvPr id="357" name="Овал 356">
              <a:extLst>
                <a:ext uri="{FF2B5EF4-FFF2-40B4-BE49-F238E27FC236}">
                  <a16:creationId xmlns:a16="http://schemas.microsoft.com/office/drawing/2014/main" id="{03334E40-3E48-44B0-8B3E-CEFB823C6DEE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719FE221-2F2D-4EE2-BCF1-8C7BA3F3EBBC}"/>
                </a:ext>
              </a:extLst>
            </p:cNvPr>
            <p:cNvSpPr txBox="1"/>
            <p:nvPr/>
          </p:nvSpPr>
          <p:spPr>
            <a:xfrm>
              <a:off x="3407114" y="784108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F3E2697F-646A-4654-B793-5BA391DC3741}"/>
              </a:ext>
            </a:extLst>
          </p:cNvPr>
          <p:cNvSpPr txBox="1"/>
          <p:nvPr/>
        </p:nvSpPr>
        <p:spPr>
          <a:xfrm>
            <a:off x="3306132" y="5884093"/>
            <a:ext cx="214993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АО РЗА</a:t>
            </a:r>
            <a:endParaRPr lang="ru-RU" sz="1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488665F2-FA37-4292-AC3C-3F0616B0BB3F}"/>
              </a:ext>
            </a:extLst>
          </p:cNvPr>
          <p:cNvGrpSpPr/>
          <p:nvPr/>
        </p:nvGrpSpPr>
        <p:grpSpPr>
          <a:xfrm>
            <a:off x="8782088" y="4050456"/>
            <a:ext cx="428210" cy="338554"/>
            <a:chOff x="3411054" y="777305"/>
            <a:chExt cx="428210" cy="338554"/>
          </a:xfrm>
        </p:grpSpPr>
        <p:sp>
          <p:nvSpPr>
            <p:cNvPr id="314" name="Овал 313">
              <a:extLst>
                <a:ext uri="{FF2B5EF4-FFF2-40B4-BE49-F238E27FC236}">
                  <a16:creationId xmlns:a16="http://schemas.microsoft.com/office/drawing/2014/main" id="{29C19052-865A-454D-BEE2-86B6404EF372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749BE42-28B5-463A-A1C9-BB285EA0740D}"/>
                </a:ext>
              </a:extLst>
            </p:cNvPr>
            <p:cNvSpPr txBox="1"/>
            <p:nvPr/>
          </p:nvSpPr>
          <p:spPr>
            <a:xfrm>
              <a:off x="3411054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45DAE61-5276-4484-8696-16ED166B0258}"/>
              </a:ext>
            </a:extLst>
          </p:cNvPr>
          <p:cNvGrpSpPr/>
          <p:nvPr/>
        </p:nvGrpSpPr>
        <p:grpSpPr>
          <a:xfrm>
            <a:off x="2156034" y="4008253"/>
            <a:ext cx="428210" cy="338554"/>
            <a:chOff x="2156034" y="4509411"/>
            <a:chExt cx="428210" cy="338554"/>
          </a:xfrm>
        </p:grpSpPr>
        <p:sp>
          <p:nvSpPr>
            <p:cNvPr id="339" name="Овал 338">
              <a:extLst>
                <a:ext uri="{FF2B5EF4-FFF2-40B4-BE49-F238E27FC236}">
                  <a16:creationId xmlns:a16="http://schemas.microsoft.com/office/drawing/2014/main" id="{8416B4D7-86BE-4E76-92AA-DFBADD31151A}"/>
                </a:ext>
              </a:extLst>
            </p:cNvPr>
            <p:cNvSpPr/>
            <p:nvPr/>
          </p:nvSpPr>
          <p:spPr>
            <a:xfrm>
              <a:off x="2220759" y="4521781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EE508D5C-D8B5-41C7-957D-C94D57F2C6C8}"/>
                </a:ext>
              </a:extLst>
            </p:cNvPr>
            <p:cNvSpPr txBox="1"/>
            <p:nvPr/>
          </p:nvSpPr>
          <p:spPr>
            <a:xfrm>
              <a:off x="2156034" y="4509411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361" name="Прямоугольник: скругленные верхние углы 360">
            <a:extLst>
              <a:ext uri="{FF2B5EF4-FFF2-40B4-BE49-F238E27FC236}">
                <a16:creationId xmlns:a16="http://schemas.microsoft.com/office/drawing/2014/main" id="{3A624F88-A206-4F6B-920F-4CBCD76EFCE4}"/>
              </a:ext>
            </a:extLst>
          </p:cNvPr>
          <p:cNvSpPr/>
          <p:nvPr/>
        </p:nvSpPr>
        <p:spPr>
          <a:xfrm rot="16200000">
            <a:off x="3853235" y="26917"/>
            <a:ext cx="302415" cy="2096161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B3DBA017-2862-43E4-AAE1-B79F70D2300D}"/>
              </a:ext>
            </a:extLst>
          </p:cNvPr>
          <p:cNvSpPr txBox="1"/>
          <p:nvPr/>
        </p:nvSpPr>
        <p:spPr>
          <a:xfrm>
            <a:off x="3087028" y="1266651"/>
            <a:ext cx="209616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КХ «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Капанадзе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Г.Л.»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Сарыагаш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083F5A1-6675-4D49-B74A-720881D38CC2}"/>
              </a:ext>
            </a:extLst>
          </p:cNvPr>
          <p:cNvSpPr txBox="1"/>
          <p:nvPr/>
        </p:nvSpPr>
        <p:spPr>
          <a:xfrm>
            <a:off x="2956361" y="929836"/>
            <a:ext cx="19637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КОСТАНАЙСКАЯ ОБЛАСТЬ</a:t>
            </a:r>
          </a:p>
        </p:txBody>
      </p:sp>
      <p:cxnSp>
        <p:nvCxnSpPr>
          <p:cNvPr id="366" name="Прямая соединительная линия 365">
            <a:extLst>
              <a:ext uri="{FF2B5EF4-FFF2-40B4-BE49-F238E27FC236}">
                <a16:creationId xmlns:a16="http://schemas.microsoft.com/office/drawing/2014/main" id="{013DF341-B0E1-4D44-B82F-05B721B8BA94}"/>
              </a:ext>
            </a:extLst>
          </p:cNvPr>
          <p:cNvCxnSpPr>
            <a:cxnSpLocks/>
            <a:stCxn id="342" idx="0"/>
            <a:endCxn id="365" idx="2"/>
          </p:cNvCxnSpPr>
          <p:nvPr/>
        </p:nvCxnSpPr>
        <p:spPr>
          <a:xfrm flipH="1" flipV="1">
            <a:off x="5099245" y="1221124"/>
            <a:ext cx="465358" cy="838626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B1C10C-EE04-4AD8-BABA-AFD7CCBDF431}"/>
              </a:ext>
            </a:extLst>
          </p:cNvPr>
          <p:cNvGrpSpPr/>
          <p:nvPr/>
        </p:nvGrpSpPr>
        <p:grpSpPr>
          <a:xfrm>
            <a:off x="4885140" y="882570"/>
            <a:ext cx="428210" cy="338554"/>
            <a:chOff x="4885140" y="935323"/>
            <a:chExt cx="428210" cy="338554"/>
          </a:xfrm>
        </p:grpSpPr>
        <p:sp>
          <p:nvSpPr>
            <p:cNvPr id="364" name="Овал 363">
              <a:extLst>
                <a:ext uri="{FF2B5EF4-FFF2-40B4-BE49-F238E27FC236}">
                  <a16:creationId xmlns:a16="http://schemas.microsoft.com/office/drawing/2014/main" id="{91273F4E-51F9-451B-87F9-A7E6E5E0CCB3}"/>
                </a:ext>
              </a:extLst>
            </p:cNvPr>
            <p:cNvSpPr/>
            <p:nvPr/>
          </p:nvSpPr>
          <p:spPr>
            <a:xfrm>
              <a:off x="4948038" y="965277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9DED8A52-905D-4EC4-834D-D1771093DC30}"/>
                </a:ext>
              </a:extLst>
            </p:cNvPr>
            <p:cNvSpPr txBox="1"/>
            <p:nvPr/>
          </p:nvSpPr>
          <p:spPr>
            <a:xfrm>
              <a:off x="4885140" y="935323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2</a:t>
              </a:r>
            </a:p>
          </p:txBody>
        </p:sp>
      </p:grpSp>
      <p:sp>
        <p:nvSpPr>
          <p:cNvPr id="342" name="Овал 341">
            <a:extLst>
              <a:ext uri="{FF2B5EF4-FFF2-40B4-BE49-F238E27FC236}">
                <a16:creationId xmlns:a16="http://schemas.microsoft.com/office/drawing/2014/main" id="{344250F8-4867-4589-A2B3-7B6848912A6A}"/>
              </a:ext>
            </a:extLst>
          </p:cNvPr>
          <p:cNvSpPr/>
          <p:nvPr/>
        </p:nvSpPr>
        <p:spPr>
          <a:xfrm>
            <a:off x="5485867" y="2059750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Прямоугольник: скругленные верхние углы 372">
            <a:extLst>
              <a:ext uri="{FF2B5EF4-FFF2-40B4-BE49-F238E27FC236}">
                <a16:creationId xmlns:a16="http://schemas.microsoft.com/office/drawing/2014/main" id="{25046EC3-FE31-4AFC-B89D-94DDFB816305}"/>
              </a:ext>
            </a:extLst>
          </p:cNvPr>
          <p:cNvSpPr/>
          <p:nvPr/>
        </p:nvSpPr>
        <p:spPr>
          <a:xfrm rot="5400000">
            <a:off x="7651241" y="-395807"/>
            <a:ext cx="302415" cy="2375108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4F870016-57B9-42B3-8851-93A6392C3343}"/>
              </a:ext>
            </a:extLst>
          </p:cNvPr>
          <p:cNvSpPr txBox="1"/>
          <p:nvPr/>
        </p:nvSpPr>
        <p:spPr>
          <a:xfrm>
            <a:off x="6828657" y="646584"/>
            <a:ext cx="2023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АКМОЛИНСКАЯ ОБЛАСТЬ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4DDA7BF2-E73B-4C05-BF00-F69EF474D32F}"/>
              </a:ext>
            </a:extLst>
          </p:cNvPr>
          <p:cNvSpPr txBox="1"/>
          <p:nvPr/>
        </p:nvSpPr>
        <p:spPr>
          <a:xfrm>
            <a:off x="6701821" y="971305"/>
            <a:ext cx="2288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«Бота 2015» 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СПК «Ельтай 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Сут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КХ «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Қоянды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агро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"</a:t>
            </a:r>
          </a:p>
        </p:txBody>
      </p:sp>
      <p:cxnSp>
        <p:nvCxnSpPr>
          <p:cNvPr id="379" name="Прямая соединительная линия 378">
            <a:extLst>
              <a:ext uri="{FF2B5EF4-FFF2-40B4-BE49-F238E27FC236}">
                <a16:creationId xmlns:a16="http://schemas.microsoft.com/office/drawing/2014/main" id="{6D12DF74-3F28-4CF8-91AC-3EB0E49D43A7}"/>
              </a:ext>
            </a:extLst>
          </p:cNvPr>
          <p:cNvCxnSpPr>
            <a:cxnSpLocks/>
            <a:stCxn id="380" idx="0"/>
            <a:endCxn id="377" idx="4"/>
          </p:cNvCxnSpPr>
          <p:nvPr/>
        </p:nvCxnSpPr>
        <p:spPr>
          <a:xfrm flipV="1">
            <a:off x="6655051" y="931687"/>
            <a:ext cx="5385" cy="1042192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6" name="Группа 375">
            <a:extLst>
              <a:ext uri="{FF2B5EF4-FFF2-40B4-BE49-F238E27FC236}">
                <a16:creationId xmlns:a16="http://schemas.microsoft.com/office/drawing/2014/main" id="{34185369-8FEA-4FE1-9F6E-E3E202FCC26F}"/>
              </a:ext>
            </a:extLst>
          </p:cNvPr>
          <p:cNvGrpSpPr/>
          <p:nvPr/>
        </p:nvGrpSpPr>
        <p:grpSpPr>
          <a:xfrm>
            <a:off x="6440533" y="604399"/>
            <a:ext cx="428210" cy="338554"/>
            <a:chOff x="3412332" y="777305"/>
            <a:chExt cx="428210" cy="338554"/>
          </a:xfrm>
        </p:grpSpPr>
        <p:sp>
          <p:nvSpPr>
            <p:cNvPr id="377" name="Овал 376">
              <a:extLst>
                <a:ext uri="{FF2B5EF4-FFF2-40B4-BE49-F238E27FC236}">
                  <a16:creationId xmlns:a16="http://schemas.microsoft.com/office/drawing/2014/main" id="{4B9D8EE2-B3AB-4DCE-9B88-38C17C3708B8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74D179FF-A332-47E9-879F-A5CAF94B6019}"/>
                </a:ext>
              </a:extLst>
            </p:cNvPr>
            <p:cNvSpPr txBox="1"/>
            <p:nvPr/>
          </p:nvSpPr>
          <p:spPr>
            <a:xfrm>
              <a:off x="3412332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380" name="Овал 379">
            <a:extLst>
              <a:ext uri="{FF2B5EF4-FFF2-40B4-BE49-F238E27FC236}">
                <a16:creationId xmlns:a16="http://schemas.microsoft.com/office/drawing/2014/main" id="{6D33D80F-79FE-47D5-BC8C-96300E338BE1}"/>
              </a:ext>
            </a:extLst>
          </p:cNvPr>
          <p:cNvSpPr/>
          <p:nvPr/>
        </p:nvSpPr>
        <p:spPr>
          <a:xfrm>
            <a:off x="6576315" y="1973879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>
            <a:extLst>
              <a:ext uri="{FF2B5EF4-FFF2-40B4-BE49-F238E27FC236}">
                <a16:creationId xmlns:a16="http://schemas.microsoft.com/office/drawing/2014/main" id="{FB4ABDFB-EF5A-4D53-944D-2184E5269CF8}"/>
              </a:ext>
            </a:extLst>
          </p:cNvPr>
          <p:cNvSpPr/>
          <p:nvPr/>
        </p:nvSpPr>
        <p:spPr>
          <a:xfrm>
            <a:off x="7201409" y="4225393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" name="Прямоугольник: скругленные верхние углы 410">
            <a:extLst>
              <a:ext uri="{FF2B5EF4-FFF2-40B4-BE49-F238E27FC236}">
                <a16:creationId xmlns:a16="http://schemas.microsoft.com/office/drawing/2014/main" id="{CBB6F3C1-D6F1-4301-A6ED-A76CE19E2127}"/>
              </a:ext>
            </a:extLst>
          </p:cNvPr>
          <p:cNvSpPr/>
          <p:nvPr/>
        </p:nvSpPr>
        <p:spPr>
          <a:xfrm rot="5400000">
            <a:off x="7226285" y="4590762"/>
            <a:ext cx="302415" cy="215772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8E14252D-DDAD-4D80-AD92-588567407244}"/>
              </a:ext>
            </a:extLst>
          </p:cNvPr>
          <p:cNvSpPr txBox="1"/>
          <p:nvPr/>
        </p:nvSpPr>
        <p:spPr>
          <a:xfrm>
            <a:off x="6512392" y="5524461"/>
            <a:ext cx="19348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ТУРКЕСТАНСКАЯ ОБЛАСТЬ</a:t>
            </a:r>
          </a:p>
        </p:txBody>
      </p:sp>
      <p:grpSp>
        <p:nvGrpSpPr>
          <p:cNvPr id="413" name="Группа 412">
            <a:extLst>
              <a:ext uri="{FF2B5EF4-FFF2-40B4-BE49-F238E27FC236}">
                <a16:creationId xmlns:a16="http://schemas.microsoft.com/office/drawing/2014/main" id="{D55D1AB8-15B2-4438-AEEF-BE7848267F79}"/>
              </a:ext>
            </a:extLst>
          </p:cNvPr>
          <p:cNvGrpSpPr/>
          <p:nvPr/>
        </p:nvGrpSpPr>
        <p:grpSpPr>
          <a:xfrm>
            <a:off x="6107861" y="5482276"/>
            <a:ext cx="428210" cy="338554"/>
            <a:chOff x="3405895" y="777305"/>
            <a:chExt cx="428210" cy="338554"/>
          </a:xfrm>
        </p:grpSpPr>
        <p:sp>
          <p:nvSpPr>
            <p:cNvPr id="414" name="Овал 413">
              <a:extLst>
                <a:ext uri="{FF2B5EF4-FFF2-40B4-BE49-F238E27FC236}">
                  <a16:creationId xmlns:a16="http://schemas.microsoft.com/office/drawing/2014/main" id="{60F35ADD-E7C5-48A5-87CC-92A5CA774791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DFD51081-AF95-46B0-A79A-3C34BCB8848D}"/>
                </a:ext>
              </a:extLst>
            </p:cNvPr>
            <p:cNvSpPr txBox="1"/>
            <p:nvPr/>
          </p:nvSpPr>
          <p:spPr>
            <a:xfrm>
              <a:off x="3405895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F5D7CA9E-F640-4D41-94BC-0311C8BA830A}"/>
              </a:ext>
            </a:extLst>
          </p:cNvPr>
          <p:cNvSpPr txBox="1"/>
          <p:nvPr/>
        </p:nvSpPr>
        <p:spPr>
          <a:xfrm>
            <a:off x="6294590" y="5854275"/>
            <a:ext cx="20369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"</a:t>
            </a:r>
            <a:r>
              <a:rPr lang="en-US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Zaure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Group"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44" name="Прямая соединительная линия 443">
            <a:extLst>
              <a:ext uri="{FF2B5EF4-FFF2-40B4-BE49-F238E27FC236}">
                <a16:creationId xmlns:a16="http://schemas.microsoft.com/office/drawing/2014/main" id="{34BE65D9-EA16-4B70-BDD3-1B89DB5D991E}"/>
              </a:ext>
            </a:extLst>
          </p:cNvPr>
          <p:cNvCxnSpPr>
            <a:cxnSpLocks/>
          </p:cNvCxnSpPr>
          <p:nvPr/>
        </p:nvCxnSpPr>
        <p:spPr>
          <a:xfrm flipH="1" flipV="1">
            <a:off x="2011730" y="1687635"/>
            <a:ext cx="1645897" cy="862383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Овал 446">
            <a:extLst>
              <a:ext uri="{FF2B5EF4-FFF2-40B4-BE49-F238E27FC236}">
                <a16:creationId xmlns:a16="http://schemas.microsoft.com/office/drawing/2014/main" id="{C1B61BDA-3D83-447D-B7E7-380CDD0F9903}"/>
              </a:ext>
            </a:extLst>
          </p:cNvPr>
          <p:cNvSpPr/>
          <p:nvPr/>
        </p:nvSpPr>
        <p:spPr>
          <a:xfrm>
            <a:off x="3589885" y="2489557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3" name="Прямая соединительная линия 452">
            <a:extLst>
              <a:ext uri="{FF2B5EF4-FFF2-40B4-BE49-F238E27FC236}">
                <a16:creationId xmlns:a16="http://schemas.microsoft.com/office/drawing/2014/main" id="{E75557EA-F578-4EF3-A931-96594252F936}"/>
              </a:ext>
            </a:extLst>
          </p:cNvPr>
          <p:cNvCxnSpPr>
            <a:cxnSpLocks/>
          </p:cNvCxnSpPr>
          <p:nvPr/>
        </p:nvCxnSpPr>
        <p:spPr>
          <a:xfrm flipH="1">
            <a:off x="2258845" y="3006867"/>
            <a:ext cx="2518026" cy="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Овал 453">
            <a:extLst>
              <a:ext uri="{FF2B5EF4-FFF2-40B4-BE49-F238E27FC236}">
                <a16:creationId xmlns:a16="http://schemas.microsoft.com/office/drawing/2014/main" id="{42A7066D-F9DB-43E6-9019-0F5F6E0DB2A4}"/>
              </a:ext>
            </a:extLst>
          </p:cNvPr>
          <p:cNvSpPr/>
          <p:nvPr/>
        </p:nvSpPr>
        <p:spPr>
          <a:xfrm>
            <a:off x="4709129" y="294640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8" name="Прямоугольник: скругленные верхние углы 447">
            <a:extLst>
              <a:ext uri="{FF2B5EF4-FFF2-40B4-BE49-F238E27FC236}">
                <a16:creationId xmlns:a16="http://schemas.microsoft.com/office/drawing/2014/main" id="{FA22D281-4C5E-498A-9F3D-8D24C0C2DB86}"/>
              </a:ext>
            </a:extLst>
          </p:cNvPr>
          <p:cNvSpPr/>
          <p:nvPr/>
        </p:nvSpPr>
        <p:spPr>
          <a:xfrm rot="16200000">
            <a:off x="1029615" y="1967344"/>
            <a:ext cx="302415" cy="207987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99472C44-A724-428B-9F70-EE0E51A6FCA2}"/>
              </a:ext>
            </a:extLst>
          </p:cNvPr>
          <p:cNvSpPr txBox="1"/>
          <p:nvPr/>
        </p:nvSpPr>
        <p:spPr>
          <a:xfrm>
            <a:off x="140886" y="3208076"/>
            <a:ext cx="209419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«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Темір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Тулпар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000" b="1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Батыс</a:t>
            </a: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 Narrow" panose="020B0606020202030204" pitchFamily="34" charset="0"/>
              </a:rPr>
              <a:t>КХ «</a:t>
            </a:r>
            <a:r>
              <a:rPr lang="ru-RU" sz="1000" b="1" dirty="0" err="1">
                <a:latin typeface="Arial Narrow" panose="020B0606020202030204" pitchFamily="34" charset="0"/>
              </a:rPr>
              <a:t>Енбек</a:t>
            </a:r>
            <a:r>
              <a:rPr lang="ru-RU" sz="1000" b="1" dirty="0"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35B4BCE7-198E-4307-9983-C98C788A774F}"/>
              </a:ext>
            </a:extLst>
          </p:cNvPr>
          <p:cNvSpPr txBox="1"/>
          <p:nvPr/>
        </p:nvSpPr>
        <p:spPr>
          <a:xfrm>
            <a:off x="173819" y="2862120"/>
            <a:ext cx="21609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АКТЮБИНСКАЯ ОБЛАСТЬ</a:t>
            </a:r>
          </a:p>
        </p:txBody>
      </p:sp>
      <p:sp>
        <p:nvSpPr>
          <p:cNvPr id="451" name="Овал 450">
            <a:extLst>
              <a:ext uri="{FF2B5EF4-FFF2-40B4-BE49-F238E27FC236}">
                <a16:creationId xmlns:a16="http://schemas.microsoft.com/office/drawing/2014/main" id="{57C135A0-684B-4642-BACC-09BAF8B1E67B}"/>
              </a:ext>
            </a:extLst>
          </p:cNvPr>
          <p:cNvSpPr/>
          <p:nvPr/>
        </p:nvSpPr>
        <p:spPr>
          <a:xfrm>
            <a:off x="2051848" y="2844808"/>
            <a:ext cx="302415" cy="302415"/>
          </a:xfrm>
          <a:prstGeom prst="ellipse">
            <a:avLst/>
          </a:prstGeom>
          <a:solidFill>
            <a:srgbClr val="B4975A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070694ED-FC9B-4BB9-A443-E90C2377FE59}"/>
              </a:ext>
            </a:extLst>
          </p:cNvPr>
          <p:cNvSpPr txBox="1"/>
          <p:nvPr/>
        </p:nvSpPr>
        <p:spPr>
          <a:xfrm>
            <a:off x="1987123" y="2832438"/>
            <a:ext cx="428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439" name="Прямоугольник: скругленные верхние углы 438">
            <a:extLst>
              <a:ext uri="{FF2B5EF4-FFF2-40B4-BE49-F238E27FC236}">
                <a16:creationId xmlns:a16="http://schemas.microsoft.com/office/drawing/2014/main" id="{E666F3DD-BAA6-4069-97BB-600737394E23}"/>
              </a:ext>
            </a:extLst>
          </p:cNvPr>
          <p:cNvSpPr/>
          <p:nvPr/>
        </p:nvSpPr>
        <p:spPr>
          <a:xfrm rot="16200000">
            <a:off x="1161146" y="1055249"/>
            <a:ext cx="302415" cy="1194829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1F7C435A-3A5E-455E-8D90-2E383730B598}"/>
              </a:ext>
            </a:extLst>
          </p:cNvPr>
          <p:cNvSpPr txBox="1"/>
          <p:nvPr/>
        </p:nvSpPr>
        <p:spPr>
          <a:xfrm>
            <a:off x="592052" y="1848009"/>
            <a:ext cx="11948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 Narrow" panose="020B0606020202030204" pitchFamily="34" charset="0"/>
              </a:rPr>
              <a:t>КХ «</a:t>
            </a:r>
            <a:r>
              <a:rPr lang="ru-RU" sz="1000" b="1" dirty="0" err="1">
                <a:latin typeface="Arial Narrow" panose="020B0606020202030204" pitchFamily="34" charset="0"/>
              </a:rPr>
              <a:t>Жаңа</a:t>
            </a:r>
            <a:r>
              <a:rPr lang="ru-RU" sz="1000" b="1" dirty="0">
                <a:latin typeface="Arial Narrow" panose="020B0606020202030204" pitchFamily="34" charset="0"/>
              </a:rPr>
              <a:t> </a:t>
            </a:r>
            <a:r>
              <a:rPr lang="ru-RU" sz="1000" b="1" dirty="0" err="1">
                <a:latin typeface="Arial Narrow" panose="020B0606020202030204" pitchFamily="34" charset="0"/>
              </a:rPr>
              <a:t>Әлем</a:t>
            </a:r>
            <a:r>
              <a:rPr lang="ru-RU" sz="1000" b="1" dirty="0">
                <a:latin typeface="Arial Narrow" panose="020B0606020202030204" pitchFamily="34" charset="0"/>
              </a:rPr>
              <a:t>»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 Narrow" panose="020B0606020202030204" pitchFamily="34" charset="0"/>
              </a:rPr>
              <a:t>КХ «САБИТ»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698C1815-363E-4E73-9BA4-5DEF9291D7AA}"/>
              </a:ext>
            </a:extLst>
          </p:cNvPr>
          <p:cNvSpPr txBox="1"/>
          <p:nvPr/>
        </p:nvSpPr>
        <p:spPr>
          <a:xfrm>
            <a:off x="930795" y="1507502"/>
            <a:ext cx="822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ЗКО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55E9AEB-8745-4887-A80D-603167E601D3}"/>
              </a:ext>
            </a:extLst>
          </p:cNvPr>
          <p:cNvGrpSpPr/>
          <p:nvPr/>
        </p:nvGrpSpPr>
        <p:grpSpPr>
          <a:xfrm>
            <a:off x="1729965" y="1477820"/>
            <a:ext cx="428210" cy="338554"/>
            <a:chOff x="1729965" y="1820718"/>
            <a:chExt cx="428210" cy="338554"/>
          </a:xfrm>
        </p:grpSpPr>
        <p:sp>
          <p:nvSpPr>
            <p:cNvPr id="442" name="Овал 441">
              <a:extLst>
                <a:ext uri="{FF2B5EF4-FFF2-40B4-BE49-F238E27FC236}">
                  <a16:creationId xmlns:a16="http://schemas.microsoft.com/office/drawing/2014/main" id="{74835BBB-E746-4955-9BB2-044142E20C7D}"/>
                </a:ext>
              </a:extLst>
            </p:cNvPr>
            <p:cNvSpPr/>
            <p:nvPr/>
          </p:nvSpPr>
          <p:spPr>
            <a:xfrm>
              <a:off x="1794690" y="183308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24456B44-04E5-434A-AAFD-FD99B104C4BF}"/>
                </a:ext>
              </a:extLst>
            </p:cNvPr>
            <p:cNvSpPr txBox="1"/>
            <p:nvPr/>
          </p:nvSpPr>
          <p:spPr>
            <a:xfrm>
              <a:off x="1729965" y="1820718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2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E09DB52C-CD75-489E-9047-87365E4C38B8}"/>
              </a:ext>
            </a:extLst>
          </p:cNvPr>
          <p:cNvSpPr txBox="1"/>
          <p:nvPr/>
        </p:nvSpPr>
        <p:spPr>
          <a:xfrm>
            <a:off x="6925569" y="5287614"/>
            <a:ext cx="14691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ТОО "</a:t>
            </a:r>
            <a:r>
              <a:rPr lang="en-US" sz="1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IGM-Corporation"</a:t>
            </a:r>
            <a:endParaRPr lang="ru-RU" sz="1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0" name="Прямоугольник: скругленные верхние углы 169">
            <a:extLst>
              <a:ext uri="{FF2B5EF4-FFF2-40B4-BE49-F238E27FC236}">
                <a16:creationId xmlns:a16="http://schemas.microsoft.com/office/drawing/2014/main" id="{471B3BBF-4148-4EDE-AF50-C7F09F68B1C9}"/>
              </a:ext>
            </a:extLst>
          </p:cNvPr>
          <p:cNvSpPr/>
          <p:nvPr/>
        </p:nvSpPr>
        <p:spPr>
          <a:xfrm rot="5400000">
            <a:off x="7460689" y="4382956"/>
            <a:ext cx="302415" cy="143204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F66E582-88FD-49AE-997E-B0278251BABC}"/>
              </a:ext>
            </a:extLst>
          </p:cNvPr>
          <p:cNvSpPr txBox="1"/>
          <p:nvPr/>
        </p:nvSpPr>
        <p:spPr>
          <a:xfrm>
            <a:off x="7109637" y="4953814"/>
            <a:ext cx="10446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ШЫМКЕНТ</a:t>
            </a: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815158E9-A95E-4D51-85CE-A376E8F32075}"/>
              </a:ext>
            </a:extLst>
          </p:cNvPr>
          <p:cNvGrpSpPr/>
          <p:nvPr/>
        </p:nvGrpSpPr>
        <p:grpSpPr>
          <a:xfrm>
            <a:off x="6705106" y="4911629"/>
            <a:ext cx="428210" cy="338554"/>
            <a:chOff x="3405895" y="777305"/>
            <a:chExt cx="428210" cy="338554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53C13D59-2109-492F-8C86-DD38E5DC6C30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FC97E8E-D02F-4D0B-87FA-62E0D1B99F47}"/>
                </a:ext>
              </a:extLst>
            </p:cNvPr>
            <p:cNvSpPr txBox="1"/>
            <p:nvPr/>
          </p:nvSpPr>
          <p:spPr>
            <a:xfrm>
              <a:off x="3405895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</a:t>
              </a:r>
            </a:p>
          </p:txBody>
        </p:sp>
      </p:grp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C2AFBEAD-FB4C-4471-9272-138F250A973D}"/>
              </a:ext>
            </a:extLst>
          </p:cNvPr>
          <p:cNvCxnSpPr>
            <a:cxnSpLocks/>
          </p:cNvCxnSpPr>
          <p:nvPr/>
        </p:nvCxnSpPr>
        <p:spPr>
          <a:xfrm>
            <a:off x="6592592" y="4801620"/>
            <a:ext cx="265232" cy="233903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Овал 164">
            <a:extLst>
              <a:ext uri="{FF2B5EF4-FFF2-40B4-BE49-F238E27FC236}">
                <a16:creationId xmlns:a16="http://schemas.microsoft.com/office/drawing/2014/main" id="{F27FBBD6-030F-48A8-9A2F-FD39E7ECBEEB}"/>
              </a:ext>
            </a:extLst>
          </p:cNvPr>
          <p:cNvSpPr/>
          <p:nvPr/>
        </p:nvSpPr>
        <p:spPr>
          <a:xfrm>
            <a:off x="6508029" y="477339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5F3146-E1EE-42C4-AE66-FB7FFB3FB551}"/>
              </a:ext>
            </a:extLst>
          </p:cNvPr>
          <p:cNvSpPr/>
          <p:nvPr/>
        </p:nvSpPr>
        <p:spPr>
          <a:xfrm>
            <a:off x="-2326" y="6188950"/>
            <a:ext cx="12192000" cy="669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44953664-B464-4A57-8F91-28B7B2F50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11813" y="1228666"/>
            <a:ext cx="176870" cy="176870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69AF37A5-9AB4-4B1D-8BF1-27BBB0AD4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17674" y="1459444"/>
            <a:ext cx="176870" cy="176870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64718847-11AC-4603-AA35-0DE7C1D52D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03612" y="980228"/>
            <a:ext cx="193271" cy="193271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0243F4EF-EB22-4ABB-96E4-7919E7D2B30D}"/>
              </a:ext>
            </a:extLst>
          </p:cNvPr>
          <p:cNvSpPr txBox="1"/>
          <p:nvPr/>
        </p:nvSpPr>
        <p:spPr>
          <a:xfrm>
            <a:off x="259192" y="6263408"/>
            <a:ext cx="22288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2 - ПЕРЕРАБОТКА 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С</a:t>
            </a:r>
            <a:r>
              <a:rPr lang="en-US" sz="1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/</a:t>
            </a:r>
            <a:r>
              <a:rPr lang="ru-RU" sz="10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Х </a:t>
            </a: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ПРОДУКЦИИ</a:t>
            </a:r>
          </a:p>
          <a:p>
            <a:pPr indent="95250" font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– 80 000 тонн</a:t>
            </a:r>
            <a:endParaRPr lang="ru-RU" sz="1000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84" name="Рисунок 183">
            <a:extLst>
              <a:ext uri="{FF2B5EF4-FFF2-40B4-BE49-F238E27FC236}">
                <a16:creationId xmlns:a16="http://schemas.microsoft.com/office/drawing/2014/main" id="{BEE27469-DB23-46A8-AA83-446435D12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324" y="6282189"/>
            <a:ext cx="193271" cy="19327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id="{32EF73DD-7DCA-464B-BC2A-AA8782D7F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67783" y="6285312"/>
            <a:ext cx="176870" cy="176870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FEAB212F-A622-4BC5-8701-82B4FEDF6280}"/>
              </a:ext>
            </a:extLst>
          </p:cNvPr>
          <p:cNvSpPr txBox="1"/>
          <p:nvPr/>
        </p:nvSpPr>
        <p:spPr>
          <a:xfrm>
            <a:off x="2553626" y="6258331"/>
            <a:ext cx="1459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9 - МТФ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17 873 тонн</a:t>
            </a:r>
            <a:endParaRPr lang="ru-RU" sz="1000" b="1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C7BFDBA1-276F-4319-9E87-A7F9B1BFA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12921" y="6283456"/>
            <a:ext cx="196007" cy="178161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697DE143-2708-4CFB-9069-5833E92EB89B}"/>
              </a:ext>
            </a:extLst>
          </p:cNvPr>
          <p:cNvSpPr txBox="1"/>
          <p:nvPr/>
        </p:nvSpPr>
        <p:spPr>
          <a:xfrm>
            <a:off x="4286554" y="6257120"/>
            <a:ext cx="14829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5 – ОРОШЕНИЕ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47 752 тонн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гектар – 2 900</a:t>
            </a:r>
            <a:endParaRPr lang="ru-RU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7A852CCA-3029-4A1A-A72C-9482D5866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98563" y="3656969"/>
            <a:ext cx="196007" cy="1781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6C7716D5-CB95-4BD4-BCD8-48712102C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0865" y="3493577"/>
            <a:ext cx="176870" cy="176870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7B7492CE-F848-4F23-A98B-6769F2E7E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30004" y="3264677"/>
            <a:ext cx="196007" cy="17816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BE2BD83C-CDA7-4DCA-961D-2A6957548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81457" y="4694691"/>
            <a:ext cx="176870" cy="176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A71FD8-7D50-4BFF-92BF-22A51C4618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55081" y="4896727"/>
            <a:ext cx="212776" cy="212776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7A11A666-29E1-4D0D-99DC-5945D999F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263504" y="4425933"/>
            <a:ext cx="212775" cy="212775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CFB21646-2C8C-44F6-A186-6E795BCF1A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97059" y="6279049"/>
            <a:ext cx="238498" cy="21277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C10D4ED9-2E9A-4C9F-BEA6-BABB9BE6E425}"/>
              </a:ext>
            </a:extLst>
          </p:cNvPr>
          <p:cNvSpPr txBox="1"/>
          <p:nvPr/>
        </p:nvSpPr>
        <p:spPr>
          <a:xfrm>
            <a:off x="5985039" y="6270021"/>
            <a:ext cx="14619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1 - САД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1 720 тонн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гектар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48</a:t>
            </a:r>
            <a:endParaRPr lang="ru-RU" sz="1000" b="1" i="0" u="none" strike="noStrike" dirty="0"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777EE2C7-F6E7-4EDC-B804-F0629AF98A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96046" y="6268308"/>
            <a:ext cx="212775" cy="212775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0D10AB5D-572B-4923-9186-DC96C39E20CD}"/>
              </a:ext>
            </a:extLst>
          </p:cNvPr>
          <p:cNvSpPr txBox="1"/>
          <p:nvPr/>
        </p:nvSpPr>
        <p:spPr>
          <a:xfrm>
            <a:off x="7603987" y="6268308"/>
            <a:ext cx="14799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3 – ТЕПЛИЦЫ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8 559 тонн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гектар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15 </a:t>
            </a:r>
            <a:endParaRPr lang="ru-RU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6DBB97F0-FB3E-4634-8845-452DB92562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259365" y="2763893"/>
            <a:ext cx="216220" cy="216220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744D53E8-9932-4B00-9492-3460ED43CF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040741" y="6252952"/>
            <a:ext cx="216220" cy="216220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FA55EFC9-0F3C-4FEF-B724-C82D53E61E11}"/>
              </a:ext>
            </a:extLst>
          </p:cNvPr>
          <p:cNvSpPr txBox="1"/>
          <p:nvPr/>
        </p:nvSpPr>
        <p:spPr>
          <a:xfrm>
            <a:off x="9261392" y="6257120"/>
            <a:ext cx="128825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i="0" u="none" strike="noStrike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3 – ХРАНИЛИЩА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17 000 тонн</a:t>
            </a:r>
            <a:endParaRPr lang="ru-RU" sz="1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D9CDF514-34E6-49ED-BC48-19E1363A4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212880" y="5841229"/>
            <a:ext cx="176870" cy="176870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6691D192-949B-4F7F-894F-30FA2A0D5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543482" y="2104337"/>
            <a:ext cx="196007" cy="178161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F71B0CB7-A97D-40CA-B316-095E119C0D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734329" y="1859275"/>
            <a:ext cx="216220" cy="216220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C8671360-F885-4191-8519-1139EF795A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702072" y="4379062"/>
            <a:ext cx="216220" cy="216220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69F7C96D-8415-4515-B619-B63F6C6822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98088" y="4603800"/>
            <a:ext cx="243799" cy="243799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70707666-21AF-4C8D-8DC8-B3C0E0A7BA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85835" y="4840114"/>
            <a:ext cx="243799" cy="243799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AD071025-49C9-4A4A-A2FF-EF8458F9A8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678901" y="6258331"/>
            <a:ext cx="243799" cy="243799"/>
          </a:xfrm>
          <a:prstGeom prst="rect">
            <a:avLst/>
          </a:prstGeom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957CF83E-7561-4844-B456-70A500E700E7}"/>
              </a:ext>
            </a:extLst>
          </p:cNvPr>
          <p:cNvSpPr txBox="1"/>
          <p:nvPr/>
        </p:nvSpPr>
        <p:spPr>
          <a:xfrm>
            <a:off x="10922700" y="6283548"/>
            <a:ext cx="129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1000" b="1" dirty="0" smtClean="0">
                <a:solidFill>
                  <a:srgbClr val="000000"/>
                </a:solidFill>
              </a:rPr>
              <a:t>2 - РЕПРОДУКТОРЫ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 Narrow" panose="020B0606020202030204" pitchFamily="34" charset="0"/>
              </a:rPr>
              <a:t>мощность </a:t>
            </a:r>
            <a:r>
              <a:rPr lang="ru-RU" sz="1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326 тонн</a:t>
            </a:r>
            <a:endParaRPr lang="ru-RU" sz="10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B1BDD73B-330D-4EC9-B6A4-DB63284ED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18124" y="1540818"/>
            <a:ext cx="196007" cy="178161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743C0E5-7B55-4C3E-BE0E-969851672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16127" y="1293785"/>
            <a:ext cx="176870" cy="176870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id="{71A04127-EBF6-45FC-89FE-955026F8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87417" y="5912445"/>
            <a:ext cx="176870" cy="176870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4E54B502-C3A7-4BC8-95E0-2DC2BA18F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98054" y="5626589"/>
            <a:ext cx="193271" cy="193271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26FEA32F-E714-4BD6-9054-9F0F0C6846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59752" y="2037127"/>
            <a:ext cx="196007" cy="178161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id="{E3321A86-FA84-4EC7-ACAC-5EC96769A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69304" y="1791839"/>
            <a:ext cx="176870" cy="176870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00502A43-FEEB-4A5C-99CE-B242AA28D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97249" y="1584467"/>
            <a:ext cx="176870" cy="176870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:a16="http://schemas.microsoft.com/office/drawing/2014/main" id="{F3F2D7E2-7636-49D4-A098-DC062E8966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384068" y="5277831"/>
            <a:ext cx="212775" cy="212775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id="{2BFC3716-B5C4-4D20-A5C1-322A13E3DB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571296" y="5865491"/>
            <a:ext cx="212775" cy="212775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2732044" y="132626"/>
            <a:ext cx="832395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ИНВЕСТИЦИОННЫЕ ПРОЕКТЫ ВВЕДЕННЫЕ В 2022 ГОДУ</a:t>
            </a:r>
            <a:endParaRPr lang="ru-RU" altLang="en-US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75271" y="6179660"/>
            <a:ext cx="0" cy="66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 flipV="1">
            <a:off x="4036302" y="6179660"/>
            <a:ext cx="0" cy="66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V="1">
            <a:off x="5749760" y="6179660"/>
            <a:ext cx="0" cy="66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V="1">
            <a:off x="7322520" y="6179660"/>
            <a:ext cx="0" cy="66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flipV="1">
            <a:off x="8957727" y="6167605"/>
            <a:ext cx="0" cy="66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flipV="1">
            <a:off x="10592973" y="6179660"/>
            <a:ext cx="0" cy="6690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314092" y="154549"/>
            <a:ext cx="80555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 smtClean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ЗАЕМЩИКОВ АКК И КАФ В ПРОИЗВОДСТВЕ ОСНОВНЫХ СОЦИАЛЬНО ЗНАЧИМЫХ ПРОДОВОЛЬСТВЕННЫХ ТОВАРОВ В 2022 ГОДУ</a:t>
            </a:r>
            <a:endParaRPr lang="ru-RU" altLang="en-US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00EE597-B886-44AB-97E0-60088EA9285E}"/>
              </a:ext>
            </a:extLst>
          </p:cNvPr>
          <p:cNvCxnSpPr/>
          <p:nvPr/>
        </p:nvCxnSpPr>
        <p:spPr>
          <a:xfrm>
            <a:off x="607571" y="1388339"/>
            <a:ext cx="10822430" cy="0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AD2004B-0FAF-4069-9142-E06DF2E87DEC}"/>
              </a:ext>
            </a:extLst>
          </p:cNvPr>
          <p:cNvGrpSpPr/>
          <p:nvPr/>
        </p:nvGrpSpPr>
        <p:grpSpPr>
          <a:xfrm>
            <a:off x="4073206" y="1440083"/>
            <a:ext cx="3721900" cy="4782860"/>
            <a:chOff x="3014645" y="711175"/>
            <a:chExt cx="2922664" cy="4170116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5298B5A9-6FC4-4C50-A270-A0B9E25A8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4645" y="711175"/>
              <a:ext cx="0" cy="4170116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4AC5E37-2D3B-4796-BD39-6E94BAB24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7309" y="711175"/>
              <a:ext cx="0" cy="4170116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2AE73A-9E93-4873-B1DF-2268409E0C66}"/>
              </a:ext>
            </a:extLst>
          </p:cNvPr>
          <p:cNvSpPr txBox="1"/>
          <p:nvPr/>
        </p:nvSpPr>
        <p:spPr>
          <a:xfrm>
            <a:off x="868305" y="967264"/>
            <a:ext cx="2870904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2400" b="1" dirty="0"/>
              <a:t>Животноводство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2FD36-0E90-4BAA-A0C2-CA5DCB7A7CF4}"/>
              </a:ext>
            </a:extLst>
          </p:cNvPr>
          <p:cNvSpPr txBox="1"/>
          <p:nvPr/>
        </p:nvSpPr>
        <p:spPr>
          <a:xfrm>
            <a:off x="4731128" y="955115"/>
            <a:ext cx="214929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2400" b="1" dirty="0"/>
              <a:t>Птицеводство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5CF66-00D4-401F-A70F-E7F2CD2BA6DB}"/>
              </a:ext>
            </a:extLst>
          </p:cNvPr>
          <p:cNvSpPr txBox="1"/>
          <p:nvPr/>
        </p:nvSpPr>
        <p:spPr>
          <a:xfrm>
            <a:off x="8208608" y="961334"/>
            <a:ext cx="2663739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2400" b="1" dirty="0"/>
              <a:t>Переработка</a:t>
            </a:r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55994-8C94-4D0B-BB98-3587E542105D}"/>
              </a:ext>
            </a:extLst>
          </p:cNvPr>
          <p:cNvSpPr txBox="1"/>
          <p:nvPr/>
        </p:nvSpPr>
        <p:spPr>
          <a:xfrm>
            <a:off x="8801781" y="5514750"/>
            <a:ext cx="2815285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КОЛБАСЫ И ИЗДЕЛИЯ АНАЛОГИЧНЫЕ ИЗ МЯСА </a:t>
            </a:r>
            <a:r>
              <a:rPr lang="ru-RU" sz="1400" dirty="0"/>
              <a:t>(производство в РК – </a:t>
            </a:r>
            <a:r>
              <a:rPr lang="ru-RU" sz="1400" dirty="0" smtClean="0"/>
              <a:t>65,8 </a:t>
            </a:r>
            <a:r>
              <a:rPr lang="ru-RU" sz="1400" dirty="0"/>
              <a:t>тыс. тонн)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A08542"/>
                </a:solidFill>
              </a:rPr>
              <a:t>доля</a:t>
            </a:r>
            <a:r>
              <a:rPr lang="ru-RU" sz="2000" b="1" dirty="0" smtClean="0">
                <a:solidFill>
                  <a:srgbClr val="A08542"/>
                </a:solidFill>
              </a:rPr>
              <a:t> </a:t>
            </a:r>
            <a:r>
              <a:rPr lang="ru-RU" sz="2800" b="1" dirty="0" smtClean="0">
                <a:solidFill>
                  <a:srgbClr val="A08542"/>
                </a:solidFill>
              </a:rPr>
              <a:t>18</a:t>
            </a:r>
            <a:r>
              <a:rPr lang="ru-RU" sz="2800" b="1" dirty="0">
                <a:solidFill>
                  <a:srgbClr val="A08542"/>
                </a:solidFill>
              </a:rPr>
              <a:t>% </a:t>
            </a:r>
            <a:r>
              <a:rPr lang="ru-RU" dirty="0"/>
              <a:t>(11,7 тыс. тонн)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CD71AB-1D38-4F0C-9884-B3B94254D376}"/>
              </a:ext>
            </a:extLst>
          </p:cNvPr>
          <p:cNvSpPr txBox="1"/>
          <p:nvPr/>
        </p:nvSpPr>
        <p:spPr>
          <a:xfrm>
            <a:off x="8792075" y="4324621"/>
            <a:ext cx="2824991" cy="9541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МАСЛО РАСТИТЕЛЬНОЕ </a:t>
            </a:r>
            <a:r>
              <a:rPr lang="ru-RU" sz="1400" dirty="0"/>
              <a:t>(производство в РК – </a:t>
            </a:r>
            <a:r>
              <a:rPr lang="ru-RU" sz="1400" dirty="0" smtClean="0"/>
              <a:t>644 </a:t>
            </a:r>
            <a:r>
              <a:rPr lang="ru-RU" sz="1400" dirty="0"/>
              <a:t>тыс. тонн)</a:t>
            </a:r>
            <a:r>
              <a:rPr lang="ru-RU" sz="1400" b="1" dirty="0">
                <a:solidFill>
                  <a:srgbClr val="000000"/>
                </a:solidFill>
              </a:rPr>
              <a:t>  </a:t>
            </a:r>
            <a:endParaRPr lang="ru-RU" sz="1400" b="1" dirty="0" smtClean="0"/>
          </a:p>
          <a:p>
            <a:pPr lvl="0">
              <a:defRPr/>
            </a:pPr>
            <a:r>
              <a:rPr lang="ru-RU" sz="2000" dirty="0">
                <a:solidFill>
                  <a:srgbClr val="088A43"/>
                </a:solidFill>
              </a:rPr>
              <a:t>доля</a:t>
            </a:r>
            <a:r>
              <a:rPr lang="ru-RU" sz="2800" b="1" dirty="0" smtClean="0">
                <a:solidFill>
                  <a:srgbClr val="088A43"/>
                </a:solidFill>
              </a:rPr>
              <a:t> 39</a:t>
            </a:r>
            <a:r>
              <a:rPr lang="ru-RU" sz="2800" b="1" dirty="0">
                <a:solidFill>
                  <a:srgbClr val="088A43"/>
                </a:solidFill>
              </a:rPr>
              <a:t>% </a:t>
            </a:r>
            <a:r>
              <a:rPr lang="ru-RU" dirty="0"/>
              <a:t>(252,8 тыс. тонн)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09BE1-9179-4F6F-8C10-ED98856186C3}"/>
              </a:ext>
            </a:extLst>
          </p:cNvPr>
          <p:cNvSpPr txBox="1"/>
          <p:nvPr/>
        </p:nvSpPr>
        <p:spPr>
          <a:xfrm>
            <a:off x="8723114" y="2812733"/>
            <a:ext cx="3025992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МОЛОКО ОБРАБОТАННОЕ И СЛИВКИ </a:t>
            </a:r>
            <a:r>
              <a:rPr lang="ru-RU" sz="1400" dirty="0" smtClean="0"/>
              <a:t>(</a:t>
            </a:r>
            <a:r>
              <a:rPr lang="ru-RU" sz="1400" dirty="0"/>
              <a:t>производство в РК – </a:t>
            </a:r>
            <a:r>
              <a:rPr lang="ru-RU" sz="1400" dirty="0" smtClean="0"/>
              <a:t>573 </a:t>
            </a:r>
            <a:r>
              <a:rPr lang="ru-RU" sz="1400" dirty="0"/>
              <a:t>тыс. тонн)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A08542"/>
                </a:solidFill>
              </a:rPr>
              <a:t>доля</a:t>
            </a:r>
            <a:r>
              <a:rPr lang="ru-RU" sz="2800" dirty="0">
                <a:solidFill>
                  <a:srgbClr val="A08542"/>
                </a:solidFill>
              </a:rPr>
              <a:t> </a:t>
            </a:r>
            <a:r>
              <a:rPr lang="ru-RU" sz="2800" b="1" dirty="0" smtClean="0">
                <a:solidFill>
                  <a:srgbClr val="A08542"/>
                </a:solidFill>
              </a:rPr>
              <a:t>48% </a:t>
            </a:r>
            <a:r>
              <a:rPr lang="ru-RU" dirty="0"/>
              <a:t>(276,2 тыс. тонн)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78FC17-FA98-404A-985D-D91B4E1F423B}"/>
              </a:ext>
            </a:extLst>
          </p:cNvPr>
          <p:cNvSpPr txBox="1"/>
          <p:nvPr/>
        </p:nvSpPr>
        <p:spPr>
          <a:xfrm>
            <a:off x="8775532" y="1577844"/>
            <a:ext cx="3241064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МАКАРОННЫЕ ИЗДЕЛИЯ </a:t>
            </a:r>
            <a:r>
              <a:rPr lang="ru-RU" sz="1400" dirty="0"/>
              <a:t>(производство в РК – </a:t>
            </a:r>
            <a:r>
              <a:rPr lang="ru-RU" sz="1400" dirty="0" smtClean="0"/>
              <a:t>166 </a:t>
            </a:r>
            <a:r>
              <a:rPr lang="ru-RU" sz="1400" dirty="0"/>
              <a:t>тыс. тонн)</a:t>
            </a:r>
            <a:r>
              <a:rPr lang="ru-RU" sz="1400" b="1" dirty="0">
                <a:solidFill>
                  <a:srgbClr val="000000"/>
                </a:solidFill>
              </a:rPr>
              <a:t> </a:t>
            </a:r>
            <a:endParaRPr lang="ru-RU" b="1" dirty="0" smtClean="0"/>
          </a:p>
          <a:p>
            <a:pPr lvl="0">
              <a:defRPr/>
            </a:pPr>
            <a:r>
              <a:rPr lang="ru-RU" sz="2000" dirty="0">
                <a:solidFill>
                  <a:srgbClr val="088A43"/>
                </a:solidFill>
              </a:rPr>
              <a:t>доля</a:t>
            </a:r>
            <a:r>
              <a:rPr lang="ru-RU" sz="2800" b="1" dirty="0" smtClean="0">
                <a:solidFill>
                  <a:srgbClr val="088A43"/>
                </a:solidFill>
              </a:rPr>
              <a:t> 39</a:t>
            </a:r>
            <a:r>
              <a:rPr lang="ru-RU" sz="2800" b="1" dirty="0">
                <a:solidFill>
                  <a:srgbClr val="088A43"/>
                </a:solidFill>
              </a:rPr>
              <a:t>% </a:t>
            </a:r>
            <a:r>
              <a:rPr lang="ru-RU" dirty="0"/>
              <a:t>(64,6 тыс. тонн)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AFAA7-4819-44EA-A5DD-DF0955016350}"/>
              </a:ext>
            </a:extLst>
          </p:cNvPr>
          <p:cNvSpPr txBox="1"/>
          <p:nvPr/>
        </p:nvSpPr>
        <p:spPr>
          <a:xfrm>
            <a:off x="1124409" y="3007461"/>
            <a:ext cx="289119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b="1" dirty="0"/>
              <a:t>БАРАНИНА </a:t>
            </a:r>
            <a:r>
              <a:rPr lang="ru-RU" sz="1400" dirty="0"/>
              <a:t>(производство в РК – </a:t>
            </a:r>
            <a:r>
              <a:rPr lang="ru-RU" sz="1400" dirty="0" smtClean="0"/>
              <a:t>155,7 </a:t>
            </a:r>
            <a:r>
              <a:rPr lang="ru-RU" sz="1400" dirty="0"/>
              <a:t>тыс. тонн)</a:t>
            </a:r>
          </a:p>
          <a:p>
            <a:pPr>
              <a:defRPr/>
            </a:pPr>
            <a:r>
              <a:rPr lang="ru-RU" sz="2000" dirty="0">
                <a:solidFill>
                  <a:srgbClr val="088A43"/>
                </a:solidFill>
              </a:rPr>
              <a:t>д</a:t>
            </a:r>
            <a:r>
              <a:rPr lang="ru-RU" sz="2000" dirty="0" smtClean="0">
                <a:solidFill>
                  <a:srgbClr val="088A43"/>
                </a:solidFill>
              </a:rPr>
              <a:t>оля </a:t>
            </a:r>
            <a:r>
              <a:rPr lang="ru-RU" sz="2800" b="1" dirty="0" smtClean="0">
                <a:solidFill>
                  <a:srgbClr val="088A43"/>
                </a:solidFill>
              </a:rPr>
              <a:t>20% </a:t>
            </a:r>
            <a:r>
              <a:rPr lang="ru-RU" dirty="0"/>
              <a:t>(</a:t>
            </a:r>
            <a:r>
              <a:rPr lang="ru-RU" dirty="0" smtClean="0"/>
              <a:t>30,9 </a:t>
            </a:r>
            <a:r>
              <a:rPr lang="ru-RU" dirty="0"/>
              <a:t>тыс. тонн)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2CAD0-51F7-4B22-9DA5-8DA95D874BF3}"/>
              </a:ext>
            </a:extLst>
          </p:cNvPr>
          <p:cNvSpPr txBox="1"/>
          <p:nvPr/>
        </p:nvSpPr>
        <p:spPr>
          <a:xfrm>
            <a:off x="1124409" y="4432175"/>
            <a:ext cx="2958764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КОНИНА </a:t>
            </a:r>
            <a:r>
              <a:rPr lang="ru-RU" sz="1400" dirty="0"/>
              <a:t>(производство в РК – </a:t>
            </a:r>
            <a:r>
              <a:rPr lang="ru-RU" sz="1400" dirty="0" smtClean="0"/>
              <a:t>157 </a:t>
            </a:r>
            <a:r>
              <a:rPr lang="ru-RU" sz="1400" dirty="0"/>
              <a:t>тыс. тонн)</a:t>
            </a:r>
          </a:p>
          <a:p>
            <a:pPr>
              <a:defRPr/>
            </a:pPr>
            <a:r>
              <a:rPr lang="ru-RU" sz="2000" dirty="0">
                <a:solidFill>
                  <a:srgbClr val="A08542"/>
                </a:solidFill>
              </a:rPr>
              <a:t>доля</a:t>
            </a:r>
            <a:r>
              <a:rPr lang="ru-RU" sz="2800" b="1" dirty="0" smtClean="0">
                <a:solidFill>
                  <a:srgbClr val="A08542"/>
                </a:solidFill>
              </a:rPr>
              <a:t> 18% </a:t>
            </a:r>
            <a:r>
              <a:rPr lang="ru-RU" dirty="0"/>
              <a:t>(</a:t>
            </a:r>
            <a:r>
              <a:rPr lang="ru-RU" dirty="0" smtClean="0"/>
              <a:t>28,9 </a:t>
            </a:r>
            <a:r>
              <a:rPr lang="ru-RU" dirty="0"/>
              <a:t>тыс. тонн)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C8A8D-EE36-433E-9B81-C885A643C0F8}"/>
              </a:ext>
            </a:extLst>
          </p:cNvPr>
          <p:cNvSpPr txBox="1"/>
          <p:nvPr/>
        </p:nvSpPr>
        <p:spPr>
          <a:xfrm>
            <a:off x="1105536" y="1582747"/>
            <a:ext cx="283673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ctr"/>
            <a:r>
              <a:rPr lang="ru-RU" b="1" dirty="0" smtClean="0"/>
              <a:t>ГОВЯДИНА </a:t>
            </a:r>
            <a:r>
              <a:rPr lang="ru-RU" sz="1400" dirty="0" smtClean="0"/>
              <a:t>(производство в РК – 533 тыс. тонн)</a:t>
            </a:r>
            <a:endParaRPr lang="ru-RU" sz="1400" dirty="0"/>
          </a:p>
          <a:p>
            <a:pPr fontAlgn="ctr"/>
            <a:r>
              <a:rPr lang="ru-RU" sz="2000" dirty="0">
                <a:solidFill>
                  <a:srgbClr val="A08542"/>
                </a:solidFill>
              </a:rPr>
              <a:t>д</a:t>
            </a:r>
            <a:r>
              <a:rPr lang="ru-RU" sz="2000" dirty="0" smtClean="0">
                <a:solidFill>
                  <a:srgbClr val="A08542"/>
                </a:solidFill>
              </a:rPr>
              <a:t>оля</a:t>
            </a:r>
            <a:r>
              <a:rPr lang="ru-RU" sz="2800" b="1" dirty="0" smtClean="0">
                <a:solidFill>
                  <a:srgbClr val="A08542"/>
                </a:solidFill>
              </a:rPr>
              <a:t> 18</a:t>
            </a:r>
            <a:r>
              <a:rPr lang="ru-RU" sz="2800" b="1" dirty="0">
                <a:solidFill>
                  <a:srgbClr val="A08542"/>
                </a:solidFill>
              </a:rPr>
              <a:t>% </a:t>
            </a:r>
            <a:r>
              <a:rPr lang="ru-RU" dirty="0"/>
              <a:t>(94,9 тыс. тонн)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C7FCB-6777-4BF9-94C2-8AA081377ACA}"/>
              </a:ext>
            </a:extLst>
          </p:cNvPr>
          <p:cNvSpPr txBox="1"/>
          <p:nvPr/>
        </p:nvSpPr>
        <p:spPr>
          <a:xfrm>
            <a:off x="4996030" y="1577844"/>
            <a:ext cx="2594064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</a:rPr>
              <a:t>МЯСО ПТИЦ </a:t>
            </a:r>
            <a:r>
              <a:rPr lang="ru-RU" sz="1400" dirty="0"/>
              <a:t>(производство в РК – </a:t>
            </a:r>
            <a:r>
              <a:rPr lang="ru-RU" sz="1400" dirty="0" smtClean="0"/>
              <a:t>293 </a:t>
            </a:r>
            <a:r>
              <a:rPr lang="ru-RU" sz="1400" dirty="0"/>
              <a:t>тыс. тонн)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088A43"/>
                </a:solidFill>
              </a:rPr>
              <a:t>доля</a:t>
            </a:r>
            <a:r>
              <a:rPr lang="ru-RU" sz="2800" dirty="0">
                <a:solidFill>
                  <a:srgbClr val="088A43"/>
                </a:solidFill>
              </a:rPr>
              <a:t> </a:t>
            </a:r>
            <a:r>
              <a:rPr lang="ru-RU" sz="2800" b="1" dirty="0" smtClean="0">
                <a:solidFill>
                  <a:srgbClr val="088A43"/>
                </a:solidFill>
              </a:rPr>
              <a:t>30</a:t>
            </a:r>
            <a:r>
              <a:rPr lang="ru-RU" sz="2800" b="1" dirty="0">
                <a:solidFill>
                  <a:srgbClr val="088A43"/>
                </a:solidFill>
              </a:rPr>
              <a:t>% </a:t>
            </a:r>
            <a:r>
              <a:rPr lang="ru-RU" dirty="0"/>
              <a:t>(87,0 тыс. тонн)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E070C-577B-4E25-AA31-6F2D09D50B70}"/>
              </a:ext>
            </a:extLst>
          </p:cNvPr>
          <p:cNvSpPr txBox="1"/>
          <p:nvPr/>
        </p:nvSpPr>
        <p:spPr>
          <a:xfrm>
            <a:off x="4996030" y="2986925"/>
            <a:ext cx="2449516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b="1" dirty="0" smtClean="0"/>
              <a:t>ЯЙЦА</a:t>
            </a:r>
          </a:p>
          <a:p>
            <a:pPr>
              <a:defRPr/>
            </a:pPr>
            <a:r>
              <a:rPr lang="ru-RU" sz="1400" dirty="0"/>
              <a:t>(производство в РК – </a:t>
            </a:r>
            <a:r>
              <a:rPr lang="ru-RU" sz="1400" dirty="0" smtClean="0"/>
              <a:t>5 млрд шт.)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endParaRPr lang="ru-RU" sz="1400" b="1" dirty="0" smtClean="0"/>
          </a:p>
          <a:p>
            <a:pPr lvl="0">
              <a:defRPr/>
            </a:pPr>
            <a:r>
              <a:rPr lang="ru-RU" sz="2000" dirty="0">
                <a:solidFill>
                  <a:srgbClr val="A08542"/>
                </a:solidFill>
              </a:rPr>
              <a:t>доля </a:t>
            </a:r>
            <a:r>
              <a:rPr lang="ru-RU" sz="2800" b="1" dirty="0" smtClean="0">
                <a:solidFill>
                  <a:srgbClr val="A08542"/>
                </a:solidFill>
              </a:rPr>
              <a:t>24</a:t>
            </a:r>
            <a:r>
              <a:rPr lang="ru-RU" sz="2800" b="1" dirty="0">
                <a:solidFill>
                  <a:srgbClr val="A08542"/>
                </a:solidFill>
              </a:rPr>
              <a:t>% </a:t>
            </a:r>
            <a:r>
              <a:rPr lang="ru-RU" dirty="0"/>
              <a:t>(</a:t>
            </a:r>
            <a:r>
              <a:rPr lang="ru-RU" dirty="0" smtClean="0"/>
              <a:t>1,2 </a:t>
            </a:r>
            <a:r>
              <a:rPr lang="ru-RU" dirty="0" err="1" smtClean="0"/>
              <a:t>млрдшт</a:t>
            </a:r>
            <a:r>
              <a:rPr lang="ru-RU" dirty="0"/>
              <a:t>.)</a:t>
            </a:r>
            <a:endParaRPr lang="en-US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1191AA-3B28-44A7-9576-0E25AE2F4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199" y="1582747"/>
            <a:ext cx="723979" cy="7239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3FF1ED-18E2-46BA-9D01-3DBAE5EB4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34403" y="3083871"/>
            <a:ext cx="647570" cy="6475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5DD753-A0E3-4901-8AF5-73575E55F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37514" y="4562041"/>
            <a:ext cx="709488" cy="6707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10533A-95D7-40B7-9100-0784156670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052537" y="1654183"/>
            <a:ext cx="466604" cy="4666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150822-623C-4773-9118-D3FB382916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00119" y="2880109"/>
            <a:ext cx="568481" cy="5684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573375-5B3A-45C9-AD7D-00EC3D5A93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052537" y="4359293"/>
            <a:ext cx="521238" cy="5212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ADCB46-9093-4B1E-8853-CC7E3448ED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7200000">
            <a:off x="7921133" y="5673313"/>
            <a:ext cx="655859" cy="5762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9CFEC4-9879-43C9-A16D-D8EF11072D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309365" y="1676981"/>
            <a:ext cx="466979" cy="5336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3A5F4A-19E8-480E-B863-6635C8D323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381497" y="3142498"/>
            <a:ext cx="419779" cy="4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C4D6DD-C451-4BD4-9008-B676C4F3D853}"/>
              </a:ext>
            </a:extLst>
          </p:cNvPr>
          <p:cNvSpPr/>
          <p:nvPr/>
        </p:nvSpPr>
        <p:spPr>
          <a:xfrm>
            <a:off x="3267490" y="235188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МЕРОПРИЯТИЯ, ЗАВЕРШЕННЫЕ В 2022 ГОДУ</a:t>
            </a:r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C364C853-381F-4E57-9FF0-30DAD5624FF9}"/>
              </a:ext>
            </a:extLst>
          </p:cNvPr>
          <p:cNvGrpSpPr/>
          <p:nvPr/>
        </p:nvGrpSpPr>
        <p:grpSpPr>
          <a:xfrm>
            <a:off x="43701" y="893107"/>
            <a:ext cx="5880099" cy="5805242"/>
            <a:chOff x="685800" y="1406881"/>
            <a:chExt cx="1905000" cy="2410279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FCF9AA8-59D3-491B-BF20-C8D9975B1647}"/>
                </a:ext>
              </a:extLst>
            </p:cNvPr>
            <p:cNvSpPr/>
            <p:nvPr/>
          </p:nvSpPr>
          <p:spPr>
            <a:xfrm>
              <a:off x="685800" y="1428750"/>
              <a:ext cx="1905000" cy="2388410"/>
            </a:xfrm>
            <a:prstGeom prst="roundRect">
              <a:avLst>
                <a:gd name="adj" fmla="val 23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FB26870-D06E-4632-B1B2-BEDA3C5E1BE3}"/>
                </a:ext>
              </a:extLst>
            </p:cNvPr>
            <p:cNvSpPr/>
            <p:nvPr/>
          </p:nvSpPr>
          <p:spPr>
            <a:xfrm>
              <a:off x="685800" y="1406881"/>
              <a:ext cx="1905000" cy="1355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9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ЗНАЧИМЫЕ МЕРОПРИЯТИЯ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59C05ACA-04C3-406C-8831-08AA50C8AD6B}"/>
              </a:ext>
            </a:extLst>
          </p:cNvPr>
          <p:cNvSpPr/>
          <p:nvPr/>
        </p:nvSpPr>
        <p:spPr>
          <a:xfrm>
            <a:off x="6038491" y="893107"/>
            <a:ext cx="6038490" cy="3338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7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УЛУЧШЕНИЮ УСЛУГ ДЛЯ КЛИЕНТОВ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A3F2DF-F083-4C77-B510-F4D9328D82B4}"/>
              </a:ext>
            </a:extLst>
          </p:cNvPr>
          <p:cNvSpPr txBox="1"/>
          <p:nvPr/>
        </p:nvSpPr>
        <p:spPr>
          <a:xfrm>
            <a:off x="43700" y="1272369"/>
            <a:ext cx="5880099" cy="5474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</a:pPr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ФИНАНСИРОВАНИЕ</a:t>
            </a: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АБСОЛЮТНЫЙ ИСТОРИЧЕСКИЙ МАКСИМУМ ПО КРЕДИТОВАНИЮ - ВЫДАНО 3</a:t>
            </a:r>
            <a:r>
              <a:rPr lang="en-US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56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,7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МЛРД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ТЕНГЕ,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 УЧЕТОМ КАФ –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522,3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МЛРД ТЕНГЕ</a:t>
            </a: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ДВУКРАТНО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УВЕЛИЧЕНЫ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ЗАЙМЫ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b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ВПиУР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С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70 ДО 140 МЛРД ТЕНГЕ </a:t>
            </a: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 ЛЬГОТНЫЙ ЛИЗИНГ СЕЛЬХОЗТЕХНИКИ НАПРАВЛЕНО 40 МЛРД ТЕНГЕ ЗА СЧЕТ ПОСТУПЛЕНИЙ ОТ УТИЛЬСБОРА И СОБСТВЕННЫХ СРЕДСТВ ХОЛДИНГА «БАЙТЕРЕК»</a:t>
            </a:r>
          </a:p>
          <a:p>
            <a:pPr marL="87312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ОПТИМИЗАЦИЯ ПРОЦЕССОВ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/</a:t>
            </a: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УСЛОВИЙ</a:t>
            </a:r>
            <a:endParaRPr lang="ru-RU" sz="1200" b="1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УВЕЛИЧЕНЫ СРОКИ ВОЗВРАТА ЗАЙМОВ ПО ПРОГРАММЕ КЕН-ДАЛА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(сроки погашений передвинуты с декабря на март следующего года)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ВНЕСЕНЫ 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В ЗАЛОГОВУЮ ПОЛИТИКУ В ЧАСТИ УПРОЩЕНИЯ ТРЕБОВАНИЙ К ЗАЛОГАМ ПО МИКРОЗАЙМАМ ДО 6 МЛН ТЕНГЕ, ПО ЗАЙМАМ ДЛЯ МАЛОГО И СРЕДНЕГО БИЗНЕСА – ДО 100 МЛН </a:t>
            </a: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ТЕНГЕ</a:t>
            </a:r>
          </a:p>
          <a:p>
            <a:pPr marL="87312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</a:pPr>
            <a:r>
              <a:rPr lang="ru-RU" sz="1200" b="1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ПРОЧЕЕ</a:t>
            </a: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УСПЕШНОЕ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ПРИСОЕДИНЕНИЕ КАФ К АКК В КАЧЕСТВЕ ДОЧЕРНЕЙ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</a:t>
            </a: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АБСОЛЮТНЫЙ ИСТОРИЧЕСКИЙ МАКСИМУМ ПО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ВОЗВРАТУ ПРОБЛЕМНЫХ ЗАЙМОВ – ВОЗВРАЩЕНО 14,8 МЛРД ТЕНГЕ</a:t>
            </a:r>
            <a:endParaRPr lang="ru-RU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66700" indent="-17938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 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НОВЫХ ФИЛИАЛА ОБЩЕСТВА В АБАЙСКОЙ И УЛЫТАУСКОЙ </a:t>
            </a: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ОБЛАСТЯХ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5092AA2-3A2E-405D-8D58-EC02CE98BF5F}"/>
              </a:ext>
            </a:extLst>
          </p:cNvPr>
          <p:cNvGrpSpPr/>
          <p:nvPr/>
        </p:nvGrpSpPr>
        <p:grpSpPr>
          <a:xfrm>
            <a:off x="5899135" y="2727144"/>
            <a:ext cx="6191333" cy="853681"/>
            <a:chOff x="-379429" y="929783"/>
            <a:chExt cx="12415854" cy="222800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2001659-4BA5-47B4-816E-0AD4D2C82984}"/>
                </a:ext>
              </a:extLst>
            </p:cNvPr>
            <p:cNvSpPr/>
            <p:nvPr/>
          </p:nvSpPr>
          <p:spPr>
            <a:xfrm>
              <a:off x="668216" y="933291"/>
              <a:ext cx="11368209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6B8E49-19D7-4FA5-B765-C2F8D51E248C}"/>
                </a:ext>
              </a:extLst>
            </p:cNvPr>
            <p:cNvSpPr txBox="1"/>
            <p:nvPr/>
          </p:nvSpPr>
          <p:spPr>
            <a:xfrm>
              <a:off x="-379429" y="929783"/>
              <a:ext cx="1032233" cy="1049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02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C2659A9-5D54-49D9-9780-418B0ED03E30}"/>
              </a:ext>
            </a:extLst>
          </p:cNvPr>
          <p:cNvGrpSpPr/>
          <p:nvPr/>
        </p:nvGrpSpPr>
        <p:grpSpPr>
          <a:xfrm>
            <a:off x="5902197" y="3888340"/>
            <a:ext cx="6153182" cy="646331"/>
            <a:chOff x="-346242" y="933291"/>
            <a:chExt cx="12382667" cy="222449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E31DEB0-A328-46FE-B692-78ED00CCE69F}"/>
                </a:ext>
              </a:extLst>
            </p:cNvPr>
            <p:cNvSpPr/>
            <p:nvPr/>
          </p:nvSpPr>
          <p:spPr>
            <a:xfrm>
              <a:off x="668216" y="933291"/>
              <a:ext cx="11368209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8E7028-41DA-4FDF-9155-E6EC396AF589}"/>
                </a:ext>
              </a:extLst>
            </p:cNvPr>
            <p:cNvSpPr txBox="1"/>
            <p:nvPr/>
          </p:nvSpPr>
          <p:spPr>
            <a:xfrm>
              <a:off x="-346242" y="933291"/>
              <a:ext cx="1032234" cy="104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03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3F7950E-F56C-4AC9-BD1D-FAF397023CCA}"/>
              </a:ext>
            </a:extLst>
          </p:cNvPr>
          <p:cNvGrpSpPr/>
          <p:nvPr/>
        </p:nvGrpSpPr>
        <p:grpSpPr>
          <a:xfrm>
            <a:off x="5902197" y="4968121"/>
            <a:ext cx="6153182" cy="585949"/>
            <a:chOff x="-346242" y="933291"/>
            <a:chExt cx="12382667" cy="2224499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818FEB5C-D845-44B0-90CC-EB11096094FC}"/>
                </a:ext>
              </a:extLst>
            </p:cNvPr>
            <p:cNvSpPr/>
            <p:nvPr/>
          </p:nvSpPr>
          <p:spPr>
            <a:xfrm>
              <a:off x="668216" y="933291"/>
              <a:ext cx="11368209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41F8E-0845-4C9C-81E7-6981D27AB143}"/>
                </a:ext>
              </a:extLst>
            </p:cNvPr>
            <p:cNvSpPr txBox="1"/>
            <p:nvPr/>
          </p:nvSpPr>
          <p:spPr>
            <a:xfrm>
              <a:off x="-346242" y="933291"/>
              <a:ext cx="1032234" cy="104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04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7AF8584-EDF8-46A8-B241-834000A4BF44}"/>
              </a:ext>
            </a:extLst>
          </p:cNvPr>
          <p:cNvGrpSpPr/>
          <p:nvPr/>
        </p:nvGrpSpPr>
        <p:grpSpPr>
          <a:xfrm>
            <a:off x="5902197" y="5914135"/>
            <a:ext cx="6174784" cy="761229"/>
            <a:chOff x="-346242" y="870683"/>
            <a:chExt cx="12254839" cy="2224499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FFBE1E8-499F-4234-924B-E022D9079BF8}"/>
                </a:ext>
              </a:extLst>
            </p:cNvPr>
            <p:cNvSpPr/>
            <p:nvPr/>
          </p:nvSpPr>
          <p:spPr>
            <a:xfrm>
              <a:off x="684510" y="870683"/>
              <a:ext cx="11224087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B3E4B5-75C4-4F5B-ABAE-BC6898C4A4F8}"/>
                </a:ext>
              </a:extLst>
            </p:cNvPr>
            <p:cNvSpPr txBox="1"/>
            <p:nvPr/>
          </p:nvSpPr>
          <p:spPr>
            <a:xfrm>
              <a:off x="-346242" y="933291"/>
              <a:ext cx="1032234" cy="104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05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1151E38-5BCB-4E12-9BA1-15E9731E71A7}"/>
              </a:ext>
            </a:extLst>
          </p:cNvPr>
          <p:cNvSpPr txBox="1"/>
          <p:nvPr/>
        </p:nvSpPr>
        <p:spPr>
          <a:xfrm>
            <a:off x="6396124" y="2795459"/>
            <a:ext cx="497228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179388">
              <a:spcAft>
                <a:spcPts val="600"/>
              </a:spcAft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РАБОТЫ ПЛАТЕЖЕЙ ЧЕРЕЗ «ИС КАЗНАЧЕЙСТВО КЛИЕНТ» </a:t>
            </a:r>
            <a:endParaRPr lang="ru-RU" sz="1200" b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>
              <a:spcAft>
                <a:spcPts val="600"/>
              </a:spcAft>
              <a:buClr>
                <a:srgbClr val="257E3A"/>
              </a:buClr>
            </a:pP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срока поступления кредитных средств на счет заемщика с трех суток до одного дня)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F56CC81-9D2A-4641-A48B-E22A678EB9E4}"/>
              </a:ext>
            </a:extLst>
          </p:cNvPr>
          <p:cNvSpPr/>
          <p:nvPr/>
        </p:nvSpPr>
        <p:spPr>
          <a:xfrm>
            <a:off x="6415134" y="3933695"/>
            <a:ext cx="6096000" cy="5144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179388">
              <a:lnSpc>
                <a:spcPct val="120000"/>
              </a:lnSpc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ПЛАТФОРМОЙ Kaspi.kz</a:t>
            </a:r>
          </a:p>
          <a:p>
            <a:pPr marL="273050">
              <a:lnSpc>
                <a:spcPct val="120000"/>
              </a:lnSpc>
              <a:buClr>
                <a:srgbClr val="257E3A"/>
              </a:buClr>
            </a:pPr>
            <a:r>
              <a:rPr lang="ru-RU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(клиент вносит платежи без 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комиссий и выезда в областные центры)</a:t>
            </a:r>
            <a:endParaRPr lang="ru-RU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66F0A53-113E-4A76-B7DC-DA3BF9A599C8}"/>
              </a:ext>
            </a:extLst>
          </p:cNvPr>
          <p:cNvSpPr/>
          <p:nvPr/>
        </p:nvSpPr>
        <p:spPr>
          <a:xfrm>
            <a:off x="6527343" y="5003486"/>
            <a:ext cx="444110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РАССЫЛОК </a:t>
            </a:r>
            <a:r>
              <a:rPr lang="en-US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SMS</a:t>
            </a: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-ОПОВЕЩЕНИЙ КЛИЕНТОВ </a:t>
            </a:r>
            <a:r>
              <a:rPr lang="ru-RU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клиенты уведомляются о предстоящих и просроченных платежах)</a:t>
            </a:r>
            <a:endParaRPr lang="ru-RU" sz="1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98C3C14-EB33-4BB6-8DFF-869F5F7AA3B5}"/>
              </a:ext>
            </a:extLst>
          </p:cNvPr>
          <p:cNvSpPr/>
          <p:nvPr/>
        </p:nvSpPr>
        <p:spPr>
          <a:xfrm>
            <a:off x="6421558" y="6010339"/>
            <a:ext cx="5104171" cy="51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79388">
              <a:lnSpc>
                <a:spcPct val="120000"/>
              </a:lnSpc>
              <a:spcAft>
                <a:spcPts val="600"/>
              </a:spcAft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СИСТЕМА ПО ПОДПИСАНИЮ ДОГОВОРОВ </a:t>
            </a: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ЗАЛОГА С СХТП </a:t>
            </a: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БИОМЕТРИИ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EC8F52-651B-4451-8F51-5D5C00BAF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3" y="2795459"/>
            <a:ext cx="714375" cy="7143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8582F7-F1D5-4CEC-9A91-BCE4FD83E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444501" y="5003486"/>
            <a:ext cx="550584" cy="55058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1A82D1D-EDFB-48B3-8181-D427900D3F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40875" y="6062912"/>
            <a:ext cx="536106" cy="53610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168C84-148C-4900-8CFB-6092E02CE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70" y="3868727"/>
            <a:ext cx="714375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3466533-0D96-4BD6-8A1F-44338F6035A5}"/>
              </a:ext>
            </a:extLst>
          </p:cNvPr>
          <p:cNvSpPr txBox="1"/>
          <p:nvPr/>
        </p:nvSpPr>
        <p:spPr>
          <a:xfrm>
            <a:off x="5902197" y="1395900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001659-4BA5-47B4-816E-0AD4D2C82984}"/>
              </a:ext>
            </a:extLst>
          </p:cNvPr>
          <p:cNvSpPr/>
          <p:nvPr/>
        </p:nvSpPr>
        <p:spPr>
          <a:xfrm>
            <a:off x="6421557" y="1468475"/>
            <a:ext cx="5668911" cy="8523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E9F246-F09A-4875-BE6D-04896AF50076}"/>
              </a:ext>
            </a:extLst>
          </p:cNvPr>
          <p:cNvSpPr txBox="1"/>
          <p:nvPr/>
        </p:nvSpPr>
        <p:spPr>
          <a:xfrm>
            <a:off x="6355986" y="1470541"/>
            <a:ext cx="46944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179388">
              <a:spcAft>
                <a:spcPts val="600"/>
              </a:spcAft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ПЛАТФОРМА ПО РАССМОТРЕНИЮ ЗАЯВОК </a:t>
            </a:r>
            <a:r>
              <a:rPr lang="ru-RU" sz="12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КРЕДИТОВАНИЕ, ВРЕМЯ ДЛЯ ПРЕДВАРИТЕЛЬНОГО ОДОБРЕНИЯ ЗАЯВКИ – 5 МИНУТ</a:t>
            </a:r>
            <a:endParaRPr lang="en-US" sz="12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>
              <a:spcAft>
                <a:spcPts val="600"/>
              </a:spcAft>
              <a:buClr>
                <a:srgbClr val="257E3A"/>
              </a:buClr>
            </a:pPr>
            <a:r>
              <a:rPr lang="ru-RU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2022 году через систему подано 1 840 заявок, отказано - 346 заявок)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4FD2310-9533-4A70-8C63-D05C26005EC4}"/>
              </a:ext>
            </a:extLst>
          </p:cNvPr>
          <p:cNvGrpSpPr/>
          <p:nvPr/>
        </p:nvGrpSpPr>
        <p:grpSpPr>
          <a:xfrm>
            <a:off x="11440819" y="1528914"/>
            <a:ext cx="554266" cy="750146"/>
            <a:chOff x="673100" y="1187360"/>
            <a:chExt cx="1993900" cy="2590318"/>
          </a:xfrm>
        </p:grpSpPr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67563AFA-7350-4B7B-98C8-B5DA6CDB82D6}"/>
                </a:ext>
              </a:extLst>
            </p:cNvPr>
            <p:cNvGrpSpPr/>
            <p:nvPr/>
          </p:nvGrpSpPr>
          <p:grpSpPr>
            <a:xfrm>
              <a:off x="673100" y="1187360"/>
              <a:ext cx="1993900" cy="2590318"/>
              <a:chOff x="673100" y="1187360"/>
              <a:chExt cx="2742192" cy="3562440"/>
            </a:xfrm>
          </p:grpSpPr>
          <p:pic>
            <p:nvPicPr>
              <p:cNvPr id="55" name="Picture 10" descr="iPad-Retina-Display-Mockup.png">
                <a:extLst>
                  <a:ext uri="{FF2B5EF4-FFF2-40B4-BE49-F238E27FC236}">
                    <a16:creationId xmlns:a16="http://schemas.microsoft.com/office/drawing/2014/main" id="{A8B3B8D1-BA09-40BB-AAD8-9676FB0E6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3100" y="1187360"/>
                <a:ext cx="2742192" cy="3562440"/>
              </a:xfrm>
              <a:prstGeom prst="rect">
                <a:avLst/>
              </a:prstGeom>
            </p:spPr>
          </p:pic>
          <p:sp>
            <p:nvSpPr>
              <p:cNvPr id="56" name="Rectangle 11">
                <a:extLst>
                  <a:ext uri="{FF2B5EF4-FFF2-40B4-BE49-F238E27FC236}">
                    <a16:creationId xmlns:a16="http://schemas.microsoft.com/office/drawing/2014/main" id="{F7AB952C-3232-42FC-9FA0-E901C463F80B}"/>
                  </a:ext>
                </a:extLst>
              </p:cNvPr>
              <p:cNvSpPr/>
              <p:nvPr userDrawn="1"/>
            </p:nvSpPr>
            <p:spPr bwMode="auto">
              <a:xfrm>
                <a:off x="942344" y="1497330"/>
                <a:ext cx="2203704" cy="29077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005C2E75-CF8B-47F9-8DEB-DD362F868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06" y="1402306"/>
              <a:ext cx="1612883" cy="21247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7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10272" r="45810" b="61090"/>
          <a:stretch>
            <a:fillRect/>
          </a:stretch>
        </p:blipFill>
        <p:spPr bwMode="auto">
          <a:xfrm>
            <a:off x="0" y="222250"/>
            <a:ext cx="3189288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3287713" y="3069125"/>
            <a:ext cx="7120312" cy="639202"/>
          </a:xfrm>
        </p:spPr>
        <p:txBody>
          <a:bodyPr anchor="ctr">
            <a:noAutofit/>
          </a:bodyPr>
          <a:lstStyle/>
          <a:p>
            <a:pPr>
              <a:defRPr lang="ru-RU">
                <a:solidFill>
                  <a:srgbClr val="FFFFFF"/>
                </a:solidFill>
              </a:defRPr>
            </a:pPr>
            <a:r>
              <a:rPr lang="ru-RU" sz="3200" b="1" dirty="0">
                <a:solidFill>
                  <a:srgbClr val="B4975A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921125" y="5108575"/>
            <a:ext cx="1511300" cy="288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600" b="0" dirty="0">
              <a:solidFill>
                <a:srgbClr val="B4975A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2250"/>
            <a:ext cx="15113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5CA893-E50B-490F-AB95-25D9A729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18525" y="761094"/>
            <a:ext cx="3138764" cy="6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36967</TotalTime>
  <Words>1070</Words>
  <Application>Microsoft Office PowerPoint</Application>
  <PresentationFormat>Широкоэкранный</PresentationFormat>
  <Paragraphs>277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Segoe UI</vt:lpstr>
      <vt:lpstr>Arial</vt:lpstr>
      <vt:lpstr>Wingdings</vt:lpstr>
      <vt:lpstr>Calibri</vt:lpstr>
      <vt:lpstr>Roboto Condensed</vt:lpstr>
      <vt:lpstr>Times New Roman</vt:lpstr>
      <vt:lpstr>Arial Narrow</vt:lpstr>
      <vt:lpstr>Тема Office</vt:lpstr>
      <vt:lpstr>ИНФОРМАЦИЯ О ДЕЯТЕЛЬНОСТИ АКК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Айжан Кирибаева</dc:creator>
  <cp:lastModifiedBy>Бапинова Самал</cp:lastModifiedBy>
  <cp:revision>2285</cp:revision>
  <cp:lastPrinted>2023-05-02T14:10:31Z</cp:lastPrinted>
  <dcterms:created xsi:type="dcterms:W3CDTF">2018-01-20T17:49:11Z</dcterms:created>
  <dcterms:modified xsi:type="dcterms:W3CDTF">2023-05-05T07:50:16Z</dcterms:modified>
</cp:coreProperties>
</file>